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5F6_8103A1FE.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5EE_2CEB2F30.xml" ContentType="application/vnd.ms-powerpoint.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1475" r:id="rId5"/>
    <p:sldId id="1481" r:id="rId6"/>
    <p:sldId id="1511" r:id="rId7"/>
    <p:sldId id="1472" r:id="rId8"/>
    <p:sldId id="1467" r:id="rId9"/>
    <p:sldId id="1484" r:id="rId10"/>
    <p:sldId id="1486" r:id="rId11"/>
    <p:sldId id="1508" r:id="rId12"/>
    <p:sldId id="1512" r:id="rId13"/>
    <p:sldId id="1513" r:id="rId14"/>
    <p:sldId id="1535" r:id="rId15"/>
    <p:sldId id="1488" r:id="rId16"/>
    <p:sldId id="1361" r:id="rId17"/>
    <p:sldId id="1526" r:id="rId18"/>
    <p:sldId id="1519" r:id="rId19"/>
    <p:sldId id="1502" r:id="rId20"/>
    <p:sldId id="1525" r:id="rId21"/>
    <p:sldId id="1504" r:id="rId22"/>
    <p:sldId id="1489" r:id="rId23"/>
    <p:sldId id="770" r:id="rId24"/>
    <p:sldId id="1498" r:id="rId25"/>
    <p:sldId id="1518" r:id="rId26"/>
    <p:sldId id="1509" r:id="rId27"/>
    <p:sldId id="1532" r:id="rId28"/>
    <p:sldId id="1473" r:id="rId29"/>
    <p:sldId id="1376" r:id="rId30"/>
    <p:sldId id="1515" r:id="rId31"/>
    <p:sldId id="1490" r:id="rId32"/>
    <p:sldId id="1483" r:id="rId33"/>
    <p:sldId id="749" r:id="rId34"/>
    <p:sldId id="1499" r:id="rId35"/>
    <p:sldId id="1500" r:id="rId36"/>
    <p:sldId id="1501" r:id="rId37"/>
    <p:sldId id="1540" r:id="rId38"/>
    <p:sldId id="1485" r:id="rId39"/>
    <p:sldId id="829" r:id="rId40"/>
    <p:sldId id="1538" r:id="rId41"/>
    <p:sldId id="1537" r:id="rId42"/>
    <p:sldId id="1534" r:id="rId43"/>
    <p:sldId id="1539" r:id="rId44"/>
    <p:sldId id="1523" r:id="rId45"/>
    <p:sldId id="1503" r:id="rId46"/>
    <p:sldId id="1522" r:id="rId47"/>
    <p:sldId id="1536" r:id="rId48"/>
    <p:sldId id="1541" r:id="rId49"/>
    <p:sldId id="1543" r:id="rId50"/>
    <p:sldId id="685" r:id="rId51"/>
    <p:sldId id="1542" r:id="rId5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714660-146D-2D16-24BF-D2529F4CF3A3}" name="LOUERAT Mathilde" initials="LM" userId="S::Mathilde.LOUERAT@cstb.fr::34082416-ffb2-4c8b-870e-5e0dac88cd8b" providerId="AD"/>
  <p188:author id="{12BCD28D-4C0A-633E-68DC-1A760D249DC5}" name="ALMEIDA Denise" initials="AD" userId="S::denise.almeida@cstb.fr::b48039ea-4453-4717-98ae-aa365544ab10" providerId="AD"/>
  <p188:author id="{604520B1-ABDC-F6B1-CD1F-BD9FDC4A6A83}" name="LOUERAT Mathilde" initials="LM" userId="S::mathilde.louerat@cstb.fr::34082416-ffb2-4c8b-870e-5e0dac88cd8b" providerId="AD"/>
  <p188:author id="{6D4E55B7-1223-D627-0B8C-5913CB67EE20}" name="PELLAN Marin" initials="PM" userId="S::marin.pellan@cstb.fr::9ec8e806-9cfd-495d-8cb1-c4761729b9b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PELLAN Marin" initials="PM" lastIdx="5" clrIdx="0">
    <p:extLst>
      <p:ext uri="{19B8F6BF-5375-455C-9EA6-DF929625EA0E}">
        <p15:presenceInfo xmlns:p15="http://schemas.microsoft.com/office/powerpoint/2012/main" userId="S-1-5-21-725345543-583907252-2146537749-97626" providerId="AD"/>
      </p:ext>
    </p:extLst>
  </p:cmAuthor>
  <p:cmAuthor id="8" name="Alix MENAHEM" initials="AM" lastIdx="31" clrIdx="1">
    <p:extLst>
      <p:ext uri="{19B8F6BF-5375-455C-9EA6-DF929625EA0E}">
        <p15:presenceInfo xmlns:p15="http://schemas.microsoft.com/office/powerpoint/2012/main" userId="Alix MENAHE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6590"/>
    <a:srgbClr val="806E97"/>
    <a:srgbClr val="FFBA08"/>
    <a:srgbClr val="D00000"/>
    <a:srgbClr val="1C3144"/>
    <a:srgbClr val="D0CECE"/>
    <a:srgbClr val="333F50"/>
    <a:srgbClr val="8497B0"/>
    <a:srgbClr val="D6DCE5"/>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8D52A1-8CBD-422A-BC14-270B3107FE22}" v="4772" dt="2024-06-22T16:36:51.416"/>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75328" autoAdjust="0"/>
  </p:normalViewPr>
  <p:slideViewPr>
    <p:cSldViewPr snapToGrid="0">
      <p:cViewPr>
        <p:scale>
          <a:sx n="70" d="100"/>
          <a:sy n="70" d="100"/>
        </p:scale>
        <p:origin x="1109"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61"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2721D8EB-E0EB-465C-BDC8-4AEB7D93295C}"/>
    <pc:docChg chg="">
      <pc:chgData name="" userId="" providerId="" clId="Web-{2721D8EB-E0EB-465C-BDC8-4AEB7D93295C}" dt="2024-06-19T14:20:25.531" v="0"/>
      <pc:docMkLst>
        <pc:docMk/>
      </pc:docMkLst>
      <pc:sldChg chg="modCm">
        <pc:chgData name="" userId="" providerId="" clId="Web-{2721D8EB-E0EB-465C-BDC8-4AEB7D93295C}" dt="2024-06-19T14:20:25.531" v="0"/>
        <pc:sldMkLst>
          <pc:docMk/>
          <pc:sldMk cId="1399543323" sldId="1525"/>
        </pc:sldMkLst>
        <pc:extLst>
          <p:ext xmlns:p="http://schemas.openxmlformats.org/presentationml/2006/main" uri="{D6D511B9-2390-475A-947B-AFAB55BFBCF1}">
            <pc226:cmChg xmlns:pc226="http://schemas.microsoft.com/office/powerpoint/2022/06/main/command" chg="">
              <pc226:chgData name="" userId="" providerId="" clId="Web-{2721D8EB-E0EB-465C-BDC8-4AEB7D93295C}" dt="2024-06-19T14:20:25.531" v="0"/>
              <pc2:cmMkLst xmlns:pc2="http://schemas.microsoft.com/office/powerpoint/2019/9/main/command">
                <pc:docMk/>
                <pc:sldMk cId="1399543323" sldId="1525"/>
                <pc2:cmMk id="{3BE2C8C6-138D-48E2-A8ED-0D9C68AC9E99}"/>
              </pc2:cmMkLst>
              <pc226:cmRplyChg chg="add">
                <pc226:chgData name="" userId="" providerId="" clId="Web-{2721D8EB-E0EB-465C-BDC8-4AEB7D93295C}" dt="2024-06-19T14:20:25.531" v="0"/>
                <pc2:cmRplyMkLst xmlns:pc2="http://schemas.microsoft.com/office/powerpoint/2019/9/main/command">
                  <pc:docMk/>
                  <pc:sldMk cId="1399543323" sldId="1525"/>
                  <pc2:cmMk id="{3BE2C8C6-138D-48E2-A8ED-0D9C68AC9E99}"/>
                  <pc2:cmRplyMk id="{6164139D-B092-4365-BDEF-B8334B374918}"/>
                </pc2:cmRplyMkLst>
              </pc226:cmRplyChg>
            </pc226:cmChg>
          </p:ext>
        </pc:extLst>
      </pc:sldChg>
    </pc:docChg>
  </pc:docChgLst>
  <pc:docChgLst>
    <pc:chgData clId="Web-{126F9E29-D5B7-44E8-81FE-926D16B3AFFC}"/>
    <pc:docChg chg="">
      <pc:chgData name="" userId="" providerId="" clId="Web-{126F9E29-D5B7-44E8-81FE-926D16B3AFFC}" dt="2024-06-12T15:19:52.634" v="0"/>
      <pc:docMkLst>
        <pc:docMk/>
      </pc:docMkLst>
      <pc:sldChg chg="modCm">
        <pc:chgData name="" userId="" providerId="" clId="Web-{126F9E29-D5B7-44E8-81FE-926D16B3AFFC}" dt="2024-06-12T15:19:52.634" v="0"/>
        <pc:sldMkLst>
          <pc:docMk/>
          <pc:sldMk cId="3060371098" sldId="1514"/>
        </pc:sldMkLst>
        <pc:extLst>
          <p:ext xmlns:p="http://schemas.openxmlformats.org/presentationml/2006/main" uri="{D6D511B9-2390-475A-947B-AFAB55BFBCF1}">
            <pc226:cmChg xmlns:pc226="http://schemas.microsoft.com/office/powerpoint/2022/06/main/command" chg="">
              <pc226:chgData name="" userId="" providerId="" clId="Web-{126F9E29-D5B7-44E8-81FE-926D16B3AFFC}" dt="2024-06-12T15:19:52.634" v="0"/>
              <pc2:cmMkLst xmlns:pc2="http://schemas.microsoft.com/office/powerpoint/2019/9/main/command">
                <pc:docMk/>
                <pc:sldMk cId="3060371098" sldId="1514"/>
                <pc2:cmMk id="{4A3F2282-F3B4-4475-831A-FB46B879C1A3}"/>
              </pc2:cmMkLst>
              <pc226:cmRplyChg chg="add">
                <pc226:chgData name="" userId="" providerId="" clId="Web-{126F9E29-D5B7-44E8-81FE-926D16B3AFFC}" dt="2024-06-12T15:19:52.634" v="0"/>
                <pc2:cmRplyMkLst xmlns:pc2="http://schemas.microsoft.com/office/powerpoint/2019/9/main/command">
                  <pc:docMk/>
                  <pc:sldMk cId="3060371098" sldId="1514"/>
                  <pc2:cmMk id="{4A3F2282-F3B4-4475-831A-FB46B879C1A3}"/>
                  <pc2:cmRplyMk id="{E762FE6B-1CFC-44E8-BE4A-1A5D75400A07}"/>
                </pc2:cmRplyMkLst>
              </pc226:cmRplyChg>
            </pc226:cmChg>
          </p:ext>
        </pc:extLst>
      </pc:sldChg>
    </pc:docChg>
  </pc:docChgLst>
  <pc:docChgLst>
    <pc:chgData name="ALMEIDA Denise" userId="b48039ea-4453-4717-98ae-aa365544ab10" providerId="ADAL" clId="{B25D1726-609F-450A-9215-47E7493812D2}"/>
    <pc:docChg chg="modSld">
      <pc:chgData name="ALMEIDA Denise" userId="b48039ea-4453-4717-98ae-aa365544ab10" providerId="ADAL" clId="{B25D1726-609F-450A-9215-47E7493812D2}" dt="2024-06-13T12:17:18.270" v="1" actId="20577"/>
      <pc:docMkLst>
        <pc:docMk/>
      </pc:docMkLst>
      <pc:sldChg chg="modSp">
        <pc:chgData name="ALMEIDA Denise" userId="b48039ea-4453-4717-98ae-aa365544ab10" providerId="ADAL" clId="{B25D1726-609F-450A-9215-47E7493812D2}" dt="2024-06-13T12:17:18.270" v="1" actId="20577"/>
        <pc:sldMkLst>
          <pc:docMk/>
          <pc:sldMk cId="1321359361" sldId="1502"/>
        </pc:sldMkLst>
        <pc:spChg chg="mod">
          <ac:chgData name="ALMEIDA Denise" userId="b48039ea-4453-4717-98ae-aa365544ab10" providerId="ADAL" clId="{B25D1726-609F-450A-9215-47E7493812D2}" dt="2024-06-13T12:17:18.270" v="1" actId="20577"/>
          <ac:spMkLst>
            <pc:docMk/>
            <pc:sldMk cId="1321359361" sldId="1502"/>
            <ac:spMk id="11" creationId="{1231BE18-5006-9A68-861F-1BC2BAB63A45}"/>
          </ac:spMkLst>
        </pc:spChg>
      </pc:sldChg>
    </pc:docChg>
  </pc:docChgLst>
  <pc:docChgLst>
    <pc:chgData name="LOUERAT Mathilde" userId="S::mathilde.louerat@cstb.fr::34082416-ffb2-4c8b-870e-5e0dac88cd8b" providerId="AD" clId="Web-{3D9CE8D5-E8CD-1AB1-50EF-69224DA3E299}"/>
    <pc:docChg chg="mod">
      <pc:chgData name="LOUERAT Mathilde" userId="S::mathilde.louerat@cstb.fr::34082416-ffb2-4c8b-870e-5e0dac88cd8b" providerId="AD" clId="Web-{3D9CE8D5-E8CD-1AB1-50EF-69224DA3E299}" dt="2023-07-03T16:57:56.378" v="8"/>
      <pc:docMkLst>
        <pc:docMk/>
      </pc:docMkLst>
      <pc:sldChg chg="addCm modCm">
        <pc:chgData name="LOUERAT Mathilde" userId="S::mathilde.louerat@cstb.fr::34082416-ffb2-4c8b-870e-5e0dac88cd8b" providerId="AD" clId="Web-{3D9CE8D5-E8CD-1AB1-50EF-69224DA3E299}" dt="2023-07-03T16:49:01.253" v="2"/>
        <pc:sldMkLst>
          <pc:docMk/>
          <pc:sldMk cId="159553747" sldId="755"/>
        </pc:sldMkLst>
      </pc:sldChg>
      <pc:sldChg chg="addCm">
        <pc:chgData name="LOUERAT Mathilde" userId="S::mathilde.louerat@cstb.fr::34082416-ffb2-4c8b-870e-5e0dac88cd8b" providerId="AD" clId="Web-{3D9CE8D5-E8CD-1AB1-50EF-69224DA3E299}" dt="2023-07-03T16:52:53.447" v="4"/>
        <pc:sldMkLst>
          <pc:docMk/>
          <pc:sldMk cId="267371676" sldId="830"/>
        </pc:sldMkLst>
      </pc:sldChg>
      <pc:sldChg chg="addCm">
        <pc:chgData name="LOUERAT Mathilde" userId="S::mathilde.louerat@cstb.fr::34082416-ffb2-4c8b-870e-5e0dac88cd8b" providerId="AD" clId="Web-{3D9CE8D5-E8CD-1AB1-50EF-69224DA3E299}" dt="2023-07-03T16:50:06.443" v="3"/>
        <pc:sldMkLst>
          <pc:docMk/>
          <pc:sldMk cId="2714536614" sldId="1360"/>
        </pc:sldMkLst>
      </pc:sldChg>
      <pc:sldChg chg="addCm modCm">
        <pc:chgData name="LOUERAT Mathilde" userId="S::mathilde.louerat@cstb.fr::34082416-ffb2-4c8b-870e-5e0dac88cd8b" providerId="AD" clId="Web-{3D9CE8D5-E8CD-1AB1-50EF-69224DA3E299}" dt="2023-07-03T16:54:25.231" v="7"/>
        <pc:sldMkLst>
          <pc:docMk/>
          <pc:sldMk cId="3706464142" sldId="1372"/>
        </pc:sldMkLst>
      </pc:sldChg>
      <pc:sldChg chg="addCm">
        <pc:chgData name="LOUERAT Mathilde" userId="S::mathilde.louerat@cstb.fr::34082416-ffb2-4c8b-870e-5e0dac88cd8b" providerId="AD" clId="Web-{3D9CE8D5-E8CD-1AB1-50EF-69224DA3E299}" dt="2023-07-03T16:57:56.378" v="8"/>
        <pc:sldMkLst>
          <pc:docMk/>
          <pc:sldMk cId="3360947128" sldId="1377"/>
        </pc:sldMkLst>
      </pc:sldChg>
    </pc:docChg>
  </pc:docChgLst>
  <pc:docChgLst>
    <pc:chgData name="PELLAN Marin" userId="9ec8e806-9cfd-495d-8cb1-c4761729b9b1" providerId="ADAL" clId="{FD7133BB-9096-4010-8885-C868AF1BC9BD}"/>
    <pc:docChg chg="addSld delSld modSld sldOrd">
      <pc:chgData name="PELLAN Marin" userId="9ec8e806-9cfd-495d-8cb1-c4761729b9b1" providerId="ADAL" clId="{FD7133BB-9096-4010-8885-C868AF1BC9BD}" dt="2023-05-09T16:16:23.813" v="17" actId="47"/>
      <pc:docMkLst>
        <pc:docMk/>
      </pc:docMkLst>
      <pc:sldChg chg="ord">
        <pc:chgData name="PELLAN Marin" userId="9ec8e806-9cfd-495d-8cb1-c4761729b9b1" providerId="ADAL" clId="{FD7133BB-9096-4010-8885-C868AF1BC9BD}" dt="2023-05-09T16:15:49.279" v="5"/>
        <pc:sldMkLst>
          <pc:docMk/>
          <pc:sldMk cId="249604096" sldId="597"/>
        </pc:sldMkLst>
      </pc:sldChg>
      <pc:sldChg chg="ord">
        <pc:chgData name="PELLAN Marin" userId="9ec8e806-9cfd-495d-8cb1-c4761729b9b1" providerId="ADAL" clId="{FD7133BB-9096-4010-8885-C868AF1BC9BD}" dt="2023-05-09T16:15:49.279" v="5"/>
        <pc:sldMkLst>
          <pc:docMk/>
          <pc:sldMk cId="3020873758" sldId="611"/>
        </pc:sldMkLst>
      </pc:sldChg>
      <pc:sldChg chg="add">
        <pc:chgData name="PELLAN Marin" userId="9ec8e806-9cfd-495d-8cb1-c4761729b9b1" providerId="ADAL" clId="{FD7133BB-9096-4010-8885-C868AF1BC9BD}" dt="2023-05-09T16:15:33.461" v="2"/>
        <pc:sldMkLst>
          <pc:docMk/>
          <pc:sldMk cId="2477489123" sldId="624"/>
        </pc:sldMkLst>
      </pc:sldChg>
      <pc:sldChg chg="del">
        <pc:chgData name="PELLAN Marin" userId="9ec8e806-9cfd-495d-8cb1-c4761729b9b1" providerId="ADAL" clId="{FD7133BB-9096-4010-8885-C868AF1BC9BD}" dt="2023-05-09T16:16:03.577" v="9" actId="47"/>
        <pc:sldMkLst>
          <pc:docMk/>
          <pc:sldMk cId="3158816799" sldId="725"/>
        </pc:sldMkLst>
      </pc:sldChg>
      <pc:sldChg chg="add">
        <pc:chgData name="PELLAN Marin" userId="9ec8e806-9cfd-495d-8cb1-c4761729b9b1" providerId="ADAL" clId="{FD7133BB-9096-4010-8885-C868AF1BC9BD}" dt="2023-05-09T16:15:33.461" v="2"/>
        <pc:sldMkLst>
          <pc:docMk/>
          <pc:sldMk cId="3489077531" sldId="728"/>
        </pc:sldMkLst>
      </pc:sldChg>
      <pc:sldChg chg="del">
        <pc:chgData name="PELLAN Marin" userId="9ec8e806-9cfd-495d-8cb1-c4761729b9b1" providerId="ADAL" clId="{FD7133BB-9096-4010-8885-C868AF1BC9BD}" dt="2023-05-09T16:15:38.467" v="3" actId="47"/>
        <pc:sldMkLst>
          <pc:docMk/>
          <pc:sldMk cId="3652689996" sldId="738"/>
        </pc:sldMkLst>
      </pc:sldChg>
      <pc:sldChg chg="ord">
        <pc:chgData name="PELLAN Marin" userId="9ec8e806-9cfd-495d-8cb1-c4761729b9b1" providerId="ADAL" clId="{FD7133BB-9096-4010-8885-C868AF1BC9BD}" dt="2023-05-09T16:15:49.279" v="5"/>
        <pc:sldMkLst>
          <pc:docMk/>
          <pc:sldMk cId="3575770562" sldId="763"/>
        </pc:sldMkLst>
      </pc:sldChg>
      <pc:sldChg chg="del">
        <pc:chgData name="PELLAN Marin" userId="9ec8e806-9cfd-495d-8cb1-c4761729b9b1" providerId="ADAL" clId="{FD7133BB-9096-4010-8885-C868AF1BC9BD}" dt="2023-05-09T16:16:23.813" v="17" actId="47"/>
        <pc:sldMkLst>
          <pc:docMk/>
          <pc:sldMk cId="3546607829" sldId="765"/>
        </pc:sldMkLst>
      </pc:sldChg>
      <pc:sldChg chg="ord">
        <pc:chgData name="PELLAN Marin" userId="9ec8e806-9cfd-495d-8cb1-c4761729b9b1" providerId="ADAL" clId="{FD7133BB-9096-4010-8885-C868AF1BC9BD}" dt="2023-05-09T16:15:49.279" v="5"/>
        <pc:sldMkLst>
          <pc:docMk/>
          <pc:sldMk cId="2185336580" sldId="766"/>
        </pc:sldMkLst>
      </pc:sldChg>
      <pc:sldChg chg="ord">
        <pc:chgData name="PELLAN Marin" userId="9ec8e806-9cfd-495d-8cb1-c4761729b9b1" providerId="ADAL" clId="{FD7133BB-9096-4010-8885-C868AF1BC9BD}" dt="2023-05-09T16:15:49.279" v="5"/>
        <pc:sldMkLst>
          <pc:docMk/>
          <pc:sldMk cId="887685112" sldId="767"/>
        </pc:sldMkLst>
      </pc:sldChg>
      <pc:sldChg chg="ord">
        <pc:chgData name="PELLAN Marin" userId="9ec8e806-9cfd-495d-8cb1-c4761729b9b1" providerId="ADAL" clId="{FD7133BB-9096-4010-8885-C868AF1BC9BD}" dt="2023-05-09T16:15:49.279" v="5"/>
        <pc:sldMkLst>
          <pc:docMk/>
          <pc:sldMk cId="2670183181" sldId="768"/>
        </pc:sldMkLst>
      </pc:sldChg>
      <pc:sldChg chg="ord">
        <pc:chgData name="PELLAN Marin" userId="9ec8e806-9cfd-495d-8cb1-c4761729b9b1" providerId="ADAL" clId="{FD7133BB-9096-4010-8885-C868AF1BC9BD}" dt="2023-05-09T16:15:49.279" v="5"/>
        <pc:sldMkLst>
          <pc:docMk/>
          <pc:sldMk cId="1626313409" sldId="769"/>
        </pc:sldMkLst>
      </pc:sldChg>
      <pc:sldChg chg="ord">
        <pc:chgData name="PELLAN Marin" userId="9ec8e806-9cfd-495d-8cb1-c4761729b9b1" providerId="ADAL" clId="{FD7133BB-9096-4010-8885-C868AF1BC9BD}" dt="2023-05-09T16:16:15.548" v="16"/>
        <pc:sldMkLst>
          <pc:docMk/>
          <pc:sldMk cId="407196843" sldId="770"/>
        </pc:sldMkLst>
      </pc:sldChg>
      <pc:sldChg chg="add">
        <pc:chgData name="PELLAN Marin" userId="9ec8e806-9cfd-495d-8cb1-c4761729b9b1" providerId="ADAL" clId="{FD7133BB-9096-4010-8885-C868AF1BC9BD}" dt="2023-05-09T16:14:42.199" v="1"/>
        <pc:sldMkLst>
          <pc:docMk/>
          <pc:sldMk cId="911291694" sldId="780"/>
        </pc:sldMkLst>
      </pc:sldChg>
      <pc:sldChg chg="add">
        <pc:chgData name="PELLAN Marin" userId="9ec8e806-9cfd-495d-8cb1-c4761729b9b1" providerId="ADAL" clId="{FD7133BB-9096-4010-8885-C868AF1BC9BD}" dt="2023-05-09T16:14:21.915" v="0"/>
        <pc:sldMkLst>
          <pc:docMk/>
          <pc:sldMk cId="591158544" sldId="793"/>
        </pc:sldMkLst>
      </pc:sldChg>
      <pc:sldChg chg="del">
        <pc:chgData name="PELLAN Marin" userId="9ec8e806-9cfd-495d-8cb1-c4761729b9b1" providerId="ADAL" clId="{FD7133BB-9096-4010-8885-C868AF1BC9BD}" dt="2023-05-09T16:16:23.813" v="17" actId="47"/>
        <pc:sldMkLst>
          <pc:docMk/>
          <pc:sldMk cId="1139364392" sldId="1355"/>
        </pc:sldMkLst>
      </pc:sldChg>
      <pc:sldChg chg="del">
        <pc:chgData name="PELLAN Marin" userId="9ec8e806-9cfd-495d-8cb1-c4761729b9b1" providerId="ADAL" clId="{FD7133BB-9096-4010-8885-C868AF1BC9BD}" dt="2023-05-09T16:16:23.813" v="17" actId="47"/>
        <pc:sldMkLst>
          <pc:docMk/>
          <pc:sldMk cId="2476327959" sldId="1356"/>
        </pc:sldMkLst>
      </pc:sldChg>
      <pc:sldChg chg="modSp add mod ord">
        <pc:chgData name="PELLAN Marin" userId="9ec8e806-9cfd-495d-8cb1-c4761729b9b1" providerId="ADAL" clId="{FD7133BB-9096-4010-8885-C868AF1BC9BD}" dt="2023-05-09T16:16:07.924" v="14" actId="20577"/>
        <pc:sldMkLst>
          <pc:docMk/>
          <pc:sldMk cId="1225217493" sldId="1357"/>
        </pc:sldMkLst>
        <pc:spChg chg="mod">
          <ac:chgData name="PELLAN Marin" userId="9ec8e806-9cfd-495d-8cb1-c4761729b9b1" providerId="ADAL" clId="{FD7133BB-9096-4010-8885-C868AF1BC9BD}" dt="2023-05-09T16:16:07.924" v="14" actId="20577"/>
          <ac:spMkLst>
            <pc:docMk/>
            <pc:sldMk cId="1225217493" sldId="1357"/>
            <ac:spMk id="4" creationId="{00000000-0000-0000-0000-000000000000}"/>
          </ac:spMkLst>
        </pc:spChg>
      </pc:sldChg>
    </pc:docChg>
  </pc:docChgLst>
  <pc:docChgLst>
    <pc:chgData clId="Web-{52E92C0F-BA92-4AFF-827D-1A87826E0615}"/>
    <pc:docChg chg="">
      <pc:chgData name="" userId="" providerId="" clId="Web-{52E92C0F-BA92-4AFF-827D-1A87826E0615}" dt="2024-06-13T08:31:38.327" v="0"/>
      <pc:docMkLst>
        <pc:docMk/>
      </pc:docMkLst>
      <pc:sldChg chg="modCm">
        <pc:chgData name="" userId="" providerId="" clId="Web-{52E92C0F-BA92-4AFF-827D-1A87826E0615}" dt="2024-06-13T08:31:38.327" v="0"/>
        <pc:sldMkLst>
          <pc:docMk/>
          <pc:sldMk cId="244471446" sldId="1484"/>
        </pc:sldMkLst>
        <pc:extLst>
          <p:ext xmlns:p="http://schemas.openxmlformats.org/presentationml/2006/main" uri="{D6D511B9-2390-475A-947B-AFAB55BFBCF1}">
            <pc226:cmChg xmlns:pc226="http://schemas.microsoft.com/office/powerpoint/2022/06/main/command" chg="">
              <pc226:chgData name="" userId="" providerId="" clId="Web-{52E92C0F-BA92-4AFF-827D-1A87826E0615}" dt="2024-06-13T08:31:38.327" v="0"/>
              <pc2:cmMkLst xmlns:pc2="http://schemas.microsoft.com/office/powerpoint/2019/9/main/command">
                <pc:docMk/>
                <pc:sldMk cId="244471446" sldId="1484"/>
                <pc2:cmMk id="{51FD50CE-4F18-45F9-BFC6-3453BE466577}"/>
              </pc2:cmMkLst>
              <pc226:cmRplyChg chg="add">
                <pc226:chgData name="" userId="" providerId="" clId="Web-{52E92C0F-BA92-4AFF-827D-1A87826E0615}" dt="2024-06-13T08:31:38.327" v="0"/>
                <pc2:cmRplyMkLst xmlns:pc2="http://schemas.microsoft.com/office/powerpoint/2019/9/main/command">
                  <pc:docMk/>
                  <pc:sldMk cId="244471446" sldId="1484"/>
                  <pc2:cmMk id="{51FD50CE-4F18-45F9-BFC6-3453BE466577}"/>
                  <pc2:cmRplyMk id="{ACC762AA-331C-4603-878C-E87D07E23919}"/>
                </pc2:cmRplyMkLst>
              </pc226:cmRplyChg>
            </pc226:cmChg>
          </p:ext>
        </pc:extLst>
      </pc:sldChg>
    </pc:docChg>
  </pc:docChgLst>
  <pc:docChgLst>
    <pc:chgData clId="Web-{D920C14D-07E6-4E57-B541-D47302543766}"/>
    <pc:docChg chg="">
      <pc:chgData name="" userId="" providerId="" clId="Web-{D920C14D-07E6-4E57-B541-D47302543766}" dt="2024-06-12T15:20:17.930" v="0"/>
      <pc:docMkLst>
        <pc:docMk/>
      </pc:docMkLst>
      <pc:sldChg chg="modCm">
        <pc:chgData name="" userId="" providerId="" clId="Web-{D920C14D-07E6-4E57-B541-D47302543766}" dt="2024-06-12T15:20:17.930" v="0"/>
        <pc:sldMkLst>
          <pc:docMk/>
          <pc:sldMk cId="753610544" sldId="1518"/>
        </pc:sldMkLst>
        <pc:extLst>
          <p:ext xmlns:p="http://schemas.openxmlformats.org/presentationml/2006/main" uri="{D6D511B9-2390-475A-947B-AFAB55BFBCF1}">
            <pc226:cmChg xmlns:pc226="http://schemas.microsoft.com/office/powerpoint/2022/06/main/command" chg="">
              <pc226:chgData name="" userId="" providerId="" clId="Web-{D920C14D-07E6-4E57-B541-D47302543766}" dt="2024-06-12T15:20:17.930" v="0"/>
              <pc2:cmMkLst xmlns:pc2="http://schemas.microsoft.com/office/powerpoint/2019/9/main/command">
                <pc:docMk/>
                <pc:sldMk cId="753610544" sldId="1518"/>
                <pc2:cmMk id="{6EBCF623-8D70-4866-9759-48CBFD4573A7}"/>
              </pc2:cmMkLst>
              <pc226:cmRplyChg chg="add">
                <pc226:chgData name="" userId="" providerId="" clId="Web-{D920C14D-07E6-4E57-B541-D47302543766}" dt="2024-06-12T15:20:17.930" v="0"/>
                <pc2:cmRplyMkLst xmlns:pc2="http://schemas.microsoft.com/office/powerpoint/2019/9/main/command">
                  <pc:docMk/>
                  <pc:sldMk cId="753610544" sldId="1518"/>
                  <pc2:cmMk id="{6EBCF623-8D70-4866-9759-48CBFD4573A7}"/>
                  <pc2:cmRplyMk id="{F93CF329-6493-452B-A9DB-79A7AC067C84}"/>
                </pc2:cmRplyMkLst>
              </pc226:cmRplyChg>
            </pc226:cmChg>
          </p:ext>
        </pc:extLst>
      </pc:sldChg>
    </pc:docChg>
  </pc:docChgLst>
  <pc:docChgLst>
    <pc:chgData clId="Web-{7164B1B0-0095-402C-A4E2-820E5830E7FA}"/>
    <pc:docChg chg="">
      <pc:chgData name="" userId="" providerId="" clId="Web-{7164B1B0-0095-402C-A4E2-820E5830E7FA}" dt="2024-06-13T08:34:25.232" v="0"/>
      <pc:docMkLst>
        <pc:docMk/>
      </pc:docMkLst>
      <pc:sldChg chg="modCm">
        <pc:chgData name="" userId="" providerId="" clId="Web-{7164B1B0-0095-402C-A4E2-820E5830E7FA}" dt="2024-06-13T08:34:25.232" v="0"/>
        <pc:sldMkLst>
          <pc:docMk/>
          <pc:sldMk cId="1399543323" sldId="1525"/>
        </pc:sldMkLst>
        <pc:extLst>
          <p:ext xmlns:p="http://schemas.openxmlformats.org/presentationml/2006/main" uri="{D6D511B9-2390-475A-947B-AFAB55BFBCF1}">
            <pc226:cmChg xmlns:pc226="http://schemas.microsoft.com/office/powerpoint/2022/06/main/command" chg="">
              <pc226:chgData name="" userId="" providerId="" clId="Web-{7164B1B0-0095-402C-A4E2-820E5830E7FA}" dt="2024-06-13T08:34:25.232" v="0"/>
              <pc2:cmMkLst xmlns:pc2="http://schemas.microsoft.com/office/powerpoint/2019/9/main/command">
                <pc:docMk/>
                <pc:sldMk cId="1399543323" sldId="1525"/>
                <pc2:cmMk id="{0CBE7D53-B584-461B-A053-3BD25E70BED5}"/>
              </pc2:cmMkLst>
              <pc226:cmRplyChg chg="add">
                <pc226:chgData name="" userId="" providerId="" clId="Web-{7164B1B0-0095-402C-A4E2-820E5830E7FA}" dt="2024-06-13T08:34:25.232" v="0"/>
                <pc2:cmRplyMkLst xmlns:pc2="http://schemas.microsoft.com/office/powerpoint/2019/9/main/command">
                  <pc:docMk/>
                  <pc:sldMk cId="1399543323" sldId="1525"/>
                  <pc2:cmMk id="{0CBE7D53-B584-461B-A053-3BD25E70BED5}"/>
                  <pc2:cmRplyMk id="{92ACDED0-48AF-4583-AEBA-B728542C3B3A}"/>
                </pc2:cmRplyMkLst>
              </pc226:cmRplyChg>
            </pc226:cmChg>
          </p:ext>
        </pc:extLst>
      </pc:sldChg>
    </pc:docChg>
  </pc:docChgLst>
  <pc:docChgLst>
    <pc:chgData name="PELLAN Marin" userId="9ec8e806-9cfd-495d-8cb1-c4761729b9b1" providerId="ADAL" clId="{6D03D59C-331A-4E01-863E-F08619AC74A3}"/>
    <pc:docChg chg="undo custSel addSld delSld modSld sldOrd">
      <pc:chgData name="PELLAN Marin" userId="9ec8e806-9cfd-495d-8cb1-c4761729b9b1" providerId="ADAL" clId="{6D03D59C-331A-4E01-863E-F08619AC74A3}" dt="2023-02-14T13:23:15.901" v="2454"/>
      <pc:docMkLst>
        <pc:docMk/>
      </pc:docMkLst>
      <pc:sldChg chg="del">
        <pc:chgData name="PELLAN Marin" userId="9ec8e806-9cfd-495d-8cb1-c4761729b9b1" providerId="ADAL" clId="{6D03D59C-331A-4E01-863E-F08619AC74A3}" dt="2023-02-02T12:49:27.786" v="2" actId="47"/>
        <pc:sldMkLst>
          <pc:docMk/>
          <pc:sldMk cId="229873744" sldId="278"/>
        </pc:sldMkLst>
      </pc:sldChg>
      <pc:sldChg chg="del">
        <pc:chgData name="PELLAN Marin" userId="9ec8e806-9cfd-495d-8cb1-c4761729b9b1" providerId="ADAL" clId="{6D03D59C-331A-4E01-863E-F08619AC74A3}" dt="2023-02-02T12:49:22.604" v="0" actId="47"/>
        <pc:sldMkLst>
          <pc:docMk/>
          <pc:sldMk cId="237192046" sldId="399"/>
        </pc:sldMkLst>
      </pc:sldChg>
      <pc:sldChg chg="del">
        <pc:chgData name="PELLAN Marin" userId="9ec8e806-9cfd-495d-8cb1-c4761729b9b1" providerId="ADAL" clId="{6D03D59C-331A-4E01-863E-F08619AC74A3}" dt="2023-02-02T12:49:22.604" v="0" actId="47"/>
        <pc:sldMkLst>
          <pc:docMk/>
          <pc:sldMk cId="4084512768" sldId="410"/>
        </pc:sldMkLst>
      </pc:sldChg>
      <pc:sldChg chg="del">
        <pc:chgData name="PELLAN Marin" userId="9ec8e806-9cfd-495d-8cb1-c4761729b9b1" providerId="ADAL" clId="{6D03D59C-331A-4E01-863E-F08619AC74A3}" dt="2023-02-02T12:49:22.604" v="0" actId="47"/>
        <pc:sldMkLst>
          <pc:docMk/>
          <pc:sldMk cId="4199937698" sldId="493"/>
        </pc:sldMkLst>
      </pc:sldChg>
      <pc:sldChg chg="del">
        <pc:chgData name="PELLAN Marin" userId="9ec8e806-9cfd-495d-8cb1-c4761729b9b1" providerId="ADAL" clId="{6D03D59C-331A-4E01-863E-F08619AC74A3}" dt="2023-02-02T12:49:22.604" v="0" actId="47"/>
        <pc:sldMkLst>
          <pc:docMk/>
          <pc:sldMk cId="703198606" sldId="502"/>
        </pc:sldMkLst>
      </pc:sldChg>
      <pc:sldChg chg="del">
        <pc:chgData name="PELLAN Marin" userId="9ec8e806-9cfd-495d-8cb1-c4761729b9b1" providerId="ADAL" clId="{6D03D59C-331A-4E01-863E-F08619AC74A3}" dt="2023-02-02T12:49:22.604" v="0" actId="47"/>
        <pc:sldMkLst>
          <pc:docMk/>
          <pc:sldMk cId="1610109357" sldId="506"/>
        </pc:sldMkLst>
      </pc:sldChg>
      <pc:sldChg chg="del">
        <pc:chgData name="PELLAN Marin" userId="9ec8e806-9cfd-495d-8cb1-c4761729b9b1" providerId="ADAL" clId="{6D03D59C-331A-4E01-863E-F08619AC74A3}" dt="2023-02-02T12:49:22.604" v="0" actId="47"/>
        <pc:sldMkLst>
          <pc:docMk/>
          <pc:sldMk cId="2996635931" sldId="534"/>
        </pc:sldMkLst>
      </pc:sldChg>
      <pc:sldChg chg="add mod ord modShow">
        <pc:chgData name="PELLAN Marin" userId="9ec8e806-9cfd-495d-8cb1-c4761729b9b1" providerId="ADAL" clId="{6D03D59C-331A-4E01-863E-F08619AC74A3}" dt="2023-02-14T13:22:55.334" v="2449"/>
        <pc:sldMkLst>
          <pc:docMk/>
          <pc:sldMk cId="249604096" sldId="597"/>
        </pc:sldMkLst>
      </pc:sldChg>
      <pc:sldChg chg="add del mod modShow">
        <pc:chgData name="PELLAN Marin" userId="9ec8e806-9cfd-495d-8cb1-c4761729b9b1" providerId="ADAL" clId="{6D03D59C-331A-4E01-863E-F08619AC74A3}" dt="2023-02-02T13:08:08.941" v="79" actId="729"/>
        <pc:sldMkLst>
          <pc:docMk/>
          <pc:sldMk cId="3020873758" sldId="611"/>
        </pc:sldMkLst>
      </pc:sldChg>
      <pc:sldChg chg="del">
        <pc:chgData name="PELLAN Marin" userId="9ec8e806-9cfd-495d-8cb1-c4761729b9b1" providerId="ADAL" clId="{6D03D59C-331A-4E01-863E-F08619AC74A3}" dt="2023-02-02T12:49:22.604" v="0" actId="47"/>
        <pc:sldMkLst>
          <pc:docMk/>
          <pc:sldMk cId="1705051336" sldId="616"/>
        </pc:sldMkLst>
      </pc:sldChg>
      <pc:sldChg chg="del">
        <pc:chgData name="PELLAN Marin" userId="9ec8e806-9cfd-495d-8cb1-c4761729b9b1" providerId="ADAL" clId="{6D03D59C-331A-4E01-863E-F08619AC74A3}" dt="2023-02-02T12:49:22.604" v="0" actId="47"/>
        <pc:sldMkLst>
          <pc:docMk/>
          <pc:sldMk cId="994915790" sldId="621"/>
        </pc:sldMkLst>
      </pc:sldChg>
      <pc:sldChg chg="del">
        <pc:chgData name="PELLAN Marin" userId="9ec8e806-9cfd-495d-8cb1-c4761729b9b1" providerId="ADAL" clId="{6D03D59C-331A-4E01-863E-F08619AC74A3}" dt="2023-02-02T12:49:22.604" v="0" actId="47"/>
        <pc:sldMkLst>
          <pc:docMk/>
          <pc:sldMk cId="2477489123" sldId="624"/>
        </pc:sldMkLst>
      </pc:sldChg>
      <pc:sldChg chg="del">
        <pc:chgData name="PELLAN Marin" userId="9ec8e806-9cfd-495d-8cb1-c4761729b9b1" providerId="ADAL" clId="{6D03D59C-331A-4E01-863E-F08619AC74A3}" dt="2023-02-02T12:49:22.604" v="0" actId="47"/>
        <pc:sldMkLst>
          <pc:docMk/>
          <pc:sldMk cId="2075040462" sldId="632"/>
        </pc:sldMkLst>
      </pc:sldChg>
      <pc:sldChg chg="del">
        <pc:chgData name="PELLAN Marin" userId="9ec8e806-9cfd-495d-8cb1-c4761729b9b1" providerId="ADAL" clId="{6D03D59C-331A-4E01-863E-F08619AC74A3}" dt="2023-02-02T12:49:22.604" v="0" actId="47"/>
        <pc:sldMkLst>
          <pc:docMk/>
          <pc:sldMk cId="2534938573" sldId="633"/>
        </pc:sldMkLst>
      </pc:sldChg>
      <pc:sldChg chg="del">
        <pc:chgData name="PELLAN Marin" userId="9ec8e806-9cfd-495d-8cb1-c4761729b9b1" providerId="ADAL" clId="{6D03D59C-331A-4E01-863E-F08619AC74A3}" dt="2023-02-02T12:49:22.604" v="0" actId="47"/>
        <pc:sldMkLst>
          <pc:docMk/>
          <pc:sldMk cId="461738488" sldId="635"/>
        </pc:sldMkLst>
      </pc:sldChg>
      <pc:sldChg chg="del">
        <pc:chgData name="PELLAN Marin" userId="9ec8e806-9cfd-495d-8cb1-c4761729b9b1" providerId="ADAL" clId="{6D03D59C-331A-4E01-863E-F08619AC74A3}" dt="2023-02-02T12:49:22.604" v="0" actId="47"/>
        <pc:sldMkLst>
          <pc:docMk/>
          <pc:sldMk cId="2229400822" sldId="651"/>
        </pc:sldMkLst>
      </pc:sldChg>
      <pc:sldChg chg="del">
        <pc:chgData name="PELLAN Marin" userId="9ec8e806-9cfd-495d-8cb1-c4761729b9b1" providerId="ADAL" clId="{6D03D59C-331A-4E01-863E-F08619AC74A3}" dt="2023-02-02T12:49:22.604" v="0" actId="47"/>
        <pc:sldMkLst>
          <pc:docMk/>
          <pc:sldMk cId="867035668" sldId="653"/>
        </pc:sldMkLst>
      </pc:sldChg>
      <pc:sldChg chg="del">
        <pc:chgData name="PELLAN Marin" userId="9ec8e806-9cfd-495d-8cb1-c4761729b9b1" providerId="ADAL" clId="{6D03D59C-331A-4E01-863E-F08619AC74A3}" dt="2023-02-02T12:49:22.604" v="0" actId="47"/>
        <pc:sldMkLst>
          <pc:docMk/>
          <pc:sldMk cId="1165913596" sldId="654"/>
        </pc:sldMkLst>
      </pc:sldChg>
      <pc:sldChg chg="del">
        <pc:chgData name="PELLAN Marin" userId="9ec8e806-9cfd-495d-8cb1-c4761729b9b1" providerId="ADAL" clId="{6D03D59C-331A-4E01-863E-F08619AC74A3}" dt="2023-02-02T12:49:22.604" v="0" actId="47"/>
        <pc:sldMkLst>
          <pc:docMk/>
          <pc:sldMk cId="1333347829" sldId="656"/>
        </pc:sldMkLst>
      </pc:sldChg>
      <pc:sldChg chg="del">
        <pc:chgData name="PELLAN Marin" userId="9ec8e806-9cfd-495d-8cb1-c4761729b9b1" providerId="ADAL" clId="{6D03D59C-331A-4E01-863E-F08619AC74A3}" dt="2023-02-02T12:49:22.604" v="0" actId="47"/>
        <pc:sldMkLst>
          <pc:docMk/>
          <pc:sldMk cId="27367177" sldId="658"/>
        </pc:sldMkLst>
      </pc:sldChg>
      <pc:sldChg chg="del">
        <pc:chgData name="PELLAN Marin" userId="9ec8e806-9cfd-495d-8cb1-c4761729b9b1" providerId="ADAL" clId="{6D03D59C-331A-4E01-863E-F08619AC74A3}" dt="2023-02-02T12:49:22.604" v="0" actId="47"/>
        <pc:sldMkLst>
          <pc:docMk/>
          <pc:sldMk cId="2851803273" sldId="668"/>
        </pc:sldMkLst>
      </pc:sldChg>
      <pc:sldChg chg="del">
        <pc:chgData name="PELLAN Marin" userId="9ec8e806-9cfd-495d-8cb1-c4761729b9b1" providerId="ADAL" clId="{6D03D59C-331A-4E01-863E-F08619AC74A3}" dt="2023-02-02T12:49:22.604" v="0" actId="47"/>
        <pc:sldMkLst>
          <pc:docMk/>
          <pc:sldMk cId="4191921924" sldId="673"/>
        </pc:sldMkLst>
      </pc:sldChg>
      <pc:sldChg chg="del">
        <pc:chgData name="PELLAN Marin" userId="9ec8e806-9cfd-495d-8cb1-c4761729b9b1" providerId="ADAL" clId="{6D03D59C-331A-4E01-863E-F08619AC74A3}" dt="2023-02-02T12:49:22.604" v="0" actId="47"/>
        <pc:sldMkLst>
          <pc:docMk/>
          <pc:sldMk cId="3845063112" sldId="674"/>
        </pc:sldMkLst>
      </pc:sldChg>
      <pc:sldChg chg="del">
        <pc:chgData name="PELLAN Marin" userId="9ec8e806-9cfd-495d-8cb1-c4761729b9b1" providerId="ADAL" clId="{6D03D59C-331A-4E01-863E-F08619AC74A3}" dt="2023-02-02T12:49:22.604" v="0" actId="47"/>
        <pc:sldMkLst>
          <pc:docMk/>
          <pc:sldMk cId="2330865081" sldId="677"/>
        </pc:sldMkLst>
      </pc:sldChg>
      <pc:sldChg chg="del">
        <pc:chgData name="PELLAN Marin" userId="9ec8e806-9cfd-495d-8cb1-c4761729b9b1" providerId="ADAL" clId="{6D03D59C-331A-4E01-863E-F08619AC74A3}" dt="2023-02-02T12:49:22.604" v="0" actId="47"/>
        <pc:sldMkLst>
          <pc:docMk/>
          <pc:sldMk cId="3940080623" sldId="695"/>
        </pc:sldMkLst>
      </pc:sldChg>
      <pc:sldChg chg="del">
        <pc:chgData name="PELLAN Marin" userId="9ec8e806-9cfd-495d-8cb1-c4761729b9b1" providerId="ADAL" clId="{6D03D59C-331A-4E01-863E-F08619AC74A3}" dt="2023-02-02T12:49:22.604" v="0" actId="47"/>
        <pc:sldMkLst>
          <pc:docMk/>
          <pc:sldMk cId="735228939" sldId="711"/>
        </pc:sldMkLst>
      </pc:sldChg>
      <pc:sldChg chg="modSp add mod ord">
        <pc:chgData name="PELLAN Marin" userId="9ec8e806-9cfd-495d-8cb1-c4761729b9b1" providerId="ADAL" clId="{6D03D59C-331A-4E01-863E-F08619AC74A3}" dt="2023-02-02T13:16:30.390" v="176" actId="6549"/>
        <pc:sldMkLst>
          <pc:docMk/>
          <pc:sldMk cId="3691059868" sldId="712"/>
        </pc:sldMkLst>
        <pc:spChg chg="mod">
          <ac:chgData name="PELLAN Marin" userId="9ec8e806-9cfd-495d-8cb1-c4761729b9b1" providerId="ADAL" clId="{6D03D59C-331A-4E01-863E-F08619AC74A3}" dt="2023-02-02T13:16:30.390" v="176" actId="6549"/>
          <ac:spMkLst>
            <pc:docMk/>
            <pc:sldMk cId="3691059868" sldId="712"/>
            <ac:spMk id="4" creationId="{00000000-0000-0000-0000-000000000000}"/>
          </ac:spMkLst>
        </pc:spChg>
      </pc:sldChg>
      <pc:sldChg chg="del">
        <pc:chgData name="PELLAN Marin" userId="9ec8e806-9cfd-495d-8cb1-c4761729b9b1" providerId="ADAL" clId="{6D03D59C-331A-4E01-863E-F08619AC74A3}" dt="2023-02-02T12:49:22.604" v="0" actId="47"/>
        <pc:sldMkLst>
          <pc:docMk/>
          <pc:sldMk cId="2503152038" sldId="724"/>
        </pc:sldMkLst>
      </pc:sldChg>
      <pc:sldChg chg="addSp delSp modSp add mod ord">
        <pc:chgData name="PELLAN Marin" userId="9ec8e806-9cfd-495d-8cb1-c4761729b9b1" providerId="ADAL" clId="{6D03D59C-331A-4E01-863E-F08619AC74A3}" dt="2023-02-14T13:22:59.186" v="2451"/>
        <pc:sldMkLst>
          <pc:docMk/>
          <pc:sldMk cId="3158816799" sldId="725"/>
        </pc:sldMkLst>
        <pc:spChg chg="add mod">
          <ac:chgData name="PELLAN Marin" userId="9ec8e806-9cfd-495d-8cb1-c4761729b9b1" providerId="ADAL" clId="{6D03D59C-331A-4E01-863E-F08619AC74A3}" dt="2023-02-02T14:01:23.881" v="877" actId="1076"/>
          <ac:spMkLst>
            <pc:docMk/>
            <pc:sldMk cId="3158816799" sldId="725"/>
            <ac:spMk id="2" creationId="{7D74F21E-89F1-D9BE-7A9E-8240718A929F}"/>
          </ac:spMkLst>
        </pc:spChg>
        <pc:spChg chg="add del mod">
          <ac:chgData name="PELLAN Marin" userId="9ec8e806-9cfd-495d-8cb1-c4761729b9b1" providerId="ADAL" clId="{6D03D59C-331A-4E01-863E-F08619AC74A3}" dt="2023-02-02T14:02:59.033" v="969" actId="207"/>
          <ac:spMkLst>
            <pc:docMk/>
            <pc:sldMk cId="3158816799" sldId="725"/>
            <ac:spMk id="5" creationId="{69F63AFA-F3D8-EF82-CA34-2449902ECF61}"/>
          </ac:spMkLst>
        </pc:spChg>
        <pc:spChg chg="del">
          <ac:chgData name="PELLAN Marin" userId="9ec8e806-9cfd-495d-8cb1-c4761729b9b1" providerId="ADAL" clId="{6D03D59C-331A-4E01-863E-F08619AC74A3}" dt="2023-02-02T13:54:50.997" v="670" actId="478"/>
          <ac:spMkLst>
            <pc:docMk/>
            <pc:sldMk cId="3158816799" sldId="725"/>
            <ac:spMk id="6" creationId="{00000000-0000-0000-0000-000000000000}"/>
          </ac:spMkLst>
        </pc:spChg>
        <pc:spChg chg="add mod">
          <ac:chgData name="PELLAN Marin" userId="9ec8e806-9cfd-495d-8cb1-c4761729b9b1" providerId="ADAL" clId="{6D03D59C-331A-4E01-863E-F08619AC74A3}" dt="2023-02-02T14:05:16.077" v="1028" actId="207"/>
          <ac:spMkLst>
            <pc:docMk/>
            <pc:sldMk cId="3158816799" sldId="725"/>
            <ac:spMk id="7" creationId="{826645B4-5F0B-F451-1F22-CAADB9FA0005}"/>
          </ac:spMkLst>
        </pc:spChg>
        <pc:spChg chg="add mod">
          <ac:chgData name="PELLAN Marin" userId="9ec8e806-9cfd-495d-8cb1-c4761729b9b1" providerId="ADAL" clId="{6D03D59C-331A-4E01-863E-F08619AC74A3}" dt="2023-02-02T14:07:47.761" v="1091" actId="1076"/>
          <ac:spMkLst>
            <pc:docMk/>
            <pc:sldMk cId="3158816799" sldId="725"/>
            <ac:spMk id="8" creationId="{F539053B-E04C-9059-5550-23EFA1D649ED}"/>
          </ac:spMkLst>
        </pc:spChg>
        <pc:spChg chg="add mod">
          <ac:chgData name="PELLAN Marin" userId="9ec8e806-9cfd-495d-8cb1-c4761729b9b1" providerId="ADAL" clId="{6D03D59C-331A-4E01-863E-F08619AC74A3}" dt="2023-02-02T14:02:15.281" v="962" actId="1076"/>
          <ac:spMkLst>
            <pc:docMk/>
            <pc:sldMk cId="3158816799" sldId="725"/>
            <ac:spMk id="9" creationId="{B6875561-3F3D-2825-F5BE-B6AFAD060BCF}"/>
          </ac:spMkLst>
        </pc:spChg>
        <pc:spChg chg="add mod">
          <ac:chgData name="PELLAN Marin" userId="9ec8e806-9cfd-495d-8cb1-c4761729b9b1" providerId="ADAL" clId="{6D03D59C-331A-4E01-863E-F08619AC74A3}" dt="2023-02-02T14:01:37.017" v="902" actId="1076"/>
          <ac:spMkLst>
            <pc:docMk/>
            <pc:sldMk cId="3158816799" sldId="725"/>
            <ac:spMk id="10" creationId="{25F28E3F-62C8-BEE2-D193-B8154BF0B336}"/>
          </ac:spMkLst>
        </pc:spChg>
        <pc:spChg chg="add mod">
          <ac:chgData name="PELLAN Marin" userId="9ec8e806-9cfd-495d-8cb1-c4761729b9b1" providerId="ADAL" clId="{6D03D59C-331A-4E01-863E-F08619AC74A3}" dt="2023-02-02T14:08:51.108" v="1115" actId="2711"/>
          <ac:spMkLst>
            <pc:docMk/>
            <pc:sldMk cId="3158816799" sldId="725"/>
            <ac:spMk id="12" creationId="{EDC1AB53-9DEC-C662-DB22-FC383E84A110}"/>
          </ac:spMkLst>
        </pc:spChg>
        <pc:spChg chg="add mod">
          <ac:chgData name="PELLAN Marin" userId="9ec8e806-9cfd-495d-8cb1-c4761729b9b1" providerId="ADAL" clId="{6D03D59C-331A-4E01-863E-F08619AC74A3}" dt="2023-02-02T14:02:27.169" v="966" actId="1076"/>
          <ac:spMkLst>
            <pc:docMk/>
            <pc:sldMk cId="3158816799" sldId="725"/>
            <ac:spMk id="13" creationId="{E18E0E56-B45B-BE7B-3E6E-3E443C13521A}"/>
          </ac:spMkLst>
        </pc:spChg>
        <pc:spChg chg="mod">
          <ac:chgData name="PELLAN Marin" userId="9ec8e806-9cfd-495d-8cb1-c4761729b9b1" providerId="ADAL" clId="{6D03D59C-331A-4E01-863E-F08619AC74A3}" dt="2023-02-14T13:12:45.802" v="2387" actId="20577"/>
          <ac:spMkLst>
            <pc:docMk/>
            <pc:sldMk cId="3158816799" sldId="725"/>
            <ac:spMk id="14" creationId="{00000000-0000-0000-0000-000000000000}"/>
          </ac:spMkLst>
        </pc:spChg>
        <pc:spChg chg="add mod">
          <ac:chgData name="PELLAN Marin" userId="9ec8e806-9cfd-495d-8cb1-c4761729b9b1" providerId="ADAL" clId="{6D03D59C-331A-4E01-863E-F08619AC74A3}" dt="2023-02-02T14:06:23.955" v="1061" actId="1076"/>
          <ac:spMkLst>
            <pc:docMk/>
            <pc:sldMk cId="3158816799" sldId="725"/>
            <ac:spMk id="15" creationId="{56312346-286D-E395-37DD-BB8E40BC3B89}"/>
          </ac:spMkLst>
        </pc:spChg>
        <pc:spChg chg="del">
          <ac:chgData name="PELLAN Marin" userId="9ec8e806-9cfd-495d-8cb1-c4761729b9b1" providerId="ADAL" clId="{6D03D59C-331A-4E01-863E-F08619AC74A3}" dt="2023-02-02T13:54:43.205" v="667" actId="478"/>
          <ac:spMkLst>
            <pc:docMk/>
            <pc:sldMk cId="3158816799" sldId="725"/>
            <ac:spMk id="16" creationId="{0D6CBF6F-93B2-4292-9484-CE02B65F8754}"/>
          </ac:spMkLst>
        </pc:spChg>
        <pc:spChg chg="add del mod">
          <ac:chgData name="PELLAN Marin" userId="9ec8e806-9cfd-495d-8cb1-c4761729b9b1" providerId="ADAL" clId="{6D03D59C-331A-4E01-863E-F08619AC74A3}" dt="2023-02-02T14:03:30.996" v="980" actId="478"/>
          <ac:spMkLst>
            <pc:docMk/>
            <pc:sldMk cId="3158816799" sldId="725"/>
            <ac:spMk id="17" creationId="{3EC1B757-9CD9-8193-1ABE-CAFB33828A1D}"/>
          </ac:spMkLst>
        </pc:spChg>
        <pc:spChg chg="add mod">
          <ac:chgData name="PELLAN Marin" userId="9ec8e806-9cfd-495d-8cb1-c4761729b9b1" providerId="ADAL" clId="{6D03D59C-331A-4E01-863E-F08619AC74A3}" dt="2023-02-02T14:05:55.441" v="1041" actId="1076"/>
          <ac:spMkLst>
            <pc:docMk/>
            <pc:sldMk cId="3158816799" sldId="725"/>
            <ac:spMk id="18" creationId="{A19D0347-9C11-A5F1-6D3B-48C679BB48B3}"/>
          </ac:spMkLst>
        </pc:spChg>
        <pc:spChg chg="add mod">
          <ac:chgData name="PELLAN Marin" userId="9ec8e806-9cfd-495d-8cb1-c4761729b9b1" providerId="ADAL" clId="{6D03D59C-331A-4E01-863E-F08619AC74A3}" dt="2023-02-02T14:06:22.577" v="1060" actId="1076"/>
          <ac:spMkLst>
            <pc:docMk/>
            <pc:sldMk cId="3158816799" sldId="725"/>
            <ac:spMk id="19" creationId="{20B99B98-060D-DA18-D184-F87004507813}"/>
          </ac:spMkLst>
        </pc:spChg>
        <pc:spChg chg="add mod">
          <ac:chgData name="PELLAN Marin" userId="9ec8e806-9cfd-495d-8cb1-c4761729b9b1" providerId="ADAL" clId="{6D03D59C-331A-4E01-863E-F08619AC74A3}" dt="2023-02-02T14:08:25.413" v="1094" actId="207"/>
          <ac:spMkLst>
            <pc:docMk/>
            <pc:sldMk cId="3158816799" sldId="725"/>
            <ac:spMk id="20" creationId="{3978C4DA-385C-3B1B-0EFC-0DBC6DC434A7}"/>
          </ac:spMkLst>
        </pc:spChg>
        <pc:spChg chg="add mod">
          <ac:chgData name="PELLAN Marin" userId="9ec8e806-9cfd-495d-8cb1-c4761729b9b1" providerId="ADAL" clId="{6D03D59C-331A-4E01-863E-F08619AC74A3}" dt="2023-02-02T14:13:21.165" v="1343" actId="5793"/>
          <ac:spMkLst>
            <pc:docMk/>
            <pc:sldMk cId="3158816799" sldId="725"/>
            <ac:spMk id="21" creationId="{6C98646D-E80E-74E3-B575-0754A8386534}"/>
          </ac:spMkLst>
        </pc:spChg>
        <pc:spChg chg="add mod">
          <ac:chgData name="PELLAN Marin" userId="9ec8e806-9cfd-495d-8cb1-c4761729b9b1" providerId="ADAL" clId="{6D03D59C-331A-4E01-863E-F08619AC74A3}" dt="2023-02-02T14:09:24.177" v="1121" actId="693"/>
          <ac:spMkLst>
            <pc:docMk/>
            <pc:sldMk cId="3158816799" sldId="725"/>
            <ac:spMk id="22" creationId="{C5AB66F6-F903-9436-1AED-D309AFD981E7}"/>
          </ac:spMkLst>
        </pc:spChg>
        <pc:spChg chg="add mod">
          <ac:chgData name="PELLAN Marin" userId="9ec8e806-9cfd-495d-8cb1-c4761729b9b1" providerId="ADAL" clId="{6D03D59C-331A-4E01-863E-F08619AC74A3}" dt="2023-02-02T14:12:57.155" v="1336" actId="1076"/>
          <ac:spMkLst>
            <pc:docMk/>
            <pc:sldMk cId="3158816799" sldId="725"/>
            <ac:spMk id="23" creationId="{CDF35EFA-06F9-B0E4-52CE-C8DCF01A123E}"/>
          </ac:spMkLst>
        </pc:spChg>
        <pc:spChg chg="del">
          <ac:chgData name="PELLAN Marin" userId="9ec8e806-9cfd-495d-8cb1-c4761729b9b1" providerId="ADAL" clId="{6D03D59C-331A-4E01-863E-F08619AC74A3}" dt="2023-02-02T13:55:04.216" v="677" actId="478"/>
          <ac:spMkLst>
            <pc:docMk/>
            <pc:sldMk cId="3158816799" sldId="725"/>
            <ac:spMk id="25" creationId="{2E66CF38-145D-4C3F-9D8A-765945CA63ED}"/>
          </ac:spMkLst>
        </pc:spChg>
        <pc:spChg chg="add mod">
          <ac:chgData name="PELLAN Marin" userId="9ec8e806-9cfd-495d-8cb1-c4761729b9b1" providerId="ADAL" clId="{6D03D59C-331A-4E01-863E-F08619AC74A3}" dt="2023-02-02T14:12:45.482" v="1333" actId="1076"/>
          <ac:spMkLst>
            <pc:docMk/>
            <pc:sldMk cId="3158816799" sldId="725"/>
            <ac:spMk id="26" creationId="{BEBC5A02-24B3-BA01-046E-C2D3EEABC5B6}"/>
          </ac:spMkLst>
        </pc:spChg>
        <pc:spChg chg="del">
          <ac:chgData name="PELLAN Marin" userId="9ec8e806-9cfd-495d-8cb1-c4761729b9b1" providerId="ADAL" clId="{6D03D59C-331A-4E01-863E-F08619AC74A3}" dt="2023-02-02T13:55:03.557" v="676" actId="478"/>
          <ac:spMkLst>
            <pc:docMk/>
            <pc:sldMk cId="3158816799" sldId="725"/>
            <ac:spMk id="29" creationId="{66C3FB95-D29B-4BAF-B0A9-B53731E09CFC}"/>
          </ac:spMkLst>
        </pc:spChg>
        <pc:spChg chg="del">
          <ac:chgData name="PELLAN Marin" userId="9ec8e806-9cfd-495d-8cb1-c4761729b9b1" providerId="ADAL" clId="{6D03D59C-331A-4E01-863E-F08619AC74A3}" dt="2023-02-02T13:55:02.405" v="675" actId="478"/>
          <ac:spMkLst>
            <pc:docMk/>
            <pc:sldMk cId="3158816799" sldId="725"/>
            <ac:spMk id="30" creationId="{7289E958-0FCB-40E1-8DD6-27D13291F22D}"/>
          </ac:spMkLst>
        </pc:spChg>
        <pc:spChg chg="del">
          <ac:chgData name="PELLAN Marin" userId="9ec8e806-9cfd-495d-8cb1-c4761729b9b1" providerId="ADAL" clId="{6D03D59C-331A-4E01-863E-F08619AC74A3}" dt="2023-02-02T13:54:53.022" v="671" actId="478"/>
          <ac:spMkLst>
            <pc:docMk/>
            <pc:sldMk cId="3158816799" sldId="725"/>
            <ac:spMk id="31" creationId="{088E5F07-1BB8-48F1-830A-B7FFD92918BC}"/>
          </ac:spMkLst>
        </pc:spChg>
        <pc:spChg chg="del">
          <ac:chgData name="PELLAN Marin" userId="9ec8e806-9cfd-495d-8cb1-c4761729b9b1" providerId="ADAL" clId="{6D03D59C-331A-4E01-863E-F08619AC74A3}" dt="2023-02-02T13:55:07.727" v="680" actId="478"/>
          <ac:spMkLst>
            <pc:docMk/>
            <pc:sldMk cId="3158816799" sldId="725"/>
            <ac:spMk id="34" creationId="{D9D25CC9-BDF3-43D4-A7C6-D890F26D5C65}"/>
          </ac:spMkLst>
        </pc:spChg>
        <pc:spChg chg="del">
          <ac:chgData name="PELLAN Marin" userId="9ec8e806-9cfd-495d-8cb1-c4761729b9b1" providerId="ADAL" clId="{6D03D59C-331A-4E01-863E-F08619AC74A3}" dt="2023-02-02T13:55:05.343" v="678" actId="478"/>
          <ac:spMkLst>
            <pc:docMk/>
            <pc:sldMk cId="3158816799" sldId="725"/>
            <ac:spMk id="35" creationId="{59D626C5-5FB0-409C-BAF0-A25C8EEC2E77}"/>
          </ac:spMkLst>
        </pc:spChg>
        <pc:spChg chg="del">
          <ac:chgData name="PELLAN Marin" userId="9ec8e806-9cfd-495d-8cb1-c4761729b9b1" providerId="ADAL" clId="{6D03D59C-331A-4E01-863E-F08619AC74A3}" dt="2023-02-02T13:54:54.767" v="672" actId="478"/>
          <ac:spMkLst>
            <pc:docMk/>
            <pc:sldMk cId="3158816799" sldId="725"/>
            <ac:spMk id="38" creationId="{7E991E38-5D42-4969-BF78-863B7796BA40}"/>
          </ac:spMkLst>
        </pc:spChg>
        <pc:spChg chg="del">
          <ac:chgData name="PELLAN Marin" userId="9ec8e806-9cfd-495d-8cb1-c4761729b9b1" providerId="ADAL" clId="{6D03D59C-331A-4E01-863E-F08619AC74A3}" dt="2023-02-02T13:55:02.405" v="675" actId="478"/>
          <ac:spMkLst>
            <pc:docMk/>
            <pc:sldMk cId="3158816799" sldId="725"/>
            <ac:spMk id="39" creationId="{F2B89A2D-A6DB-48B0-A7C1-E21BFE4A560C}"/>
          </ac:spMkLst>
        </pc:spChg>
        <pc:spChg chg="del">
          <ac:chgData name="PELLAN Marin" userId="9ec8e806-9cfd-495d-8cb1-c4761729b9b1" providerId="ADAL" clId="{6D03D59C-331A-4E01-863E-F08619AC74A3}" dt="2023-02-02T13:55:02.405" v="675" actId="478"/>
          <ac:spMkLst>
            <pc:docMk/>
            <pc:sldMk cId="3158816799" sldId="725"/>
            <ac:spMk id="40" creationId="{8D9A2219-B5D7-41A8-89CA-A0D7234E5DEE}"/>
          </ac:spMkLst>
        </pc:spChg>
        <pc:spChg chg="del">
          <ac:chgData name="PELLAN Marin" userId="9ec8e806-9cfd-495d-8cb1-c4761729b9b1" providerId="ADAL" clId="{6D03D59C-331A-4E01-863E-F08619AC74A3}" dt="2023-02-02T13:55:02.405" v="675" actId="478"/>
          <ac:spMkLst>
            <pc:docMk/>
            <pc:sldMk cId="3158816799" sldId="725"/>
            <ac:spMk id="42" creationId="{E34F057E-0334-4EA5-BF23-6E53A321A357}"/>
          </ac:spMkLst>
        </pc:spChg>
        <pc:spChg chg="del">
          <ac:chgData name="PELLAN Marin" userId="9ec8e806-9cfd-495d-8cb1-c4761729b9b1" providerId="ADAL" clId="{6D03D59C-331A-4E01-863E-F08619AC74A3}" dt="2023-02-02T13:54:57.389" v="673" actId="478"/>
          <ac:spMkLst>
            <pc:docMk/>
            <pc:sldMk cId="3158816799" sldId="725"/>
            <ac:spMk id="43" creationId="{269D0CAF-2EFD-4F42-9CCA-4C5D1205AC51}"/>
          </ac:spMkLst>
        </pc:spChg>
        <pc:spChg chg="del">
          <ac:chgData name="PELLAN Marin" userId="9ec8e806-9cfd-495d-8cb1-c4761729b9b1" providerId="ADAL" clId="{6D03D59C-331A-4E01-863E-F08619AC74A3}" dt="2023-02-02T13:54:58.949" v="674" actId="478"/>
          <ac:spMkLst>
            <pc:docMk/>
            <pc:sldMk cId="3158816799" sldId="725"/>
            <ac:spMk id="44" creationId="{3905D76F-EE58-4AD2-A54E-25EEB5FA5289}"/>
          </ac:spMkLst>
        </pc:spChg>
        <pc:spChg chg="del">
          <ac:chgData name="PELLAN Marin" userId="9ec8e806-9cfd-495d-8cb1-c4761729b9b1" providerId="ADAL" clId="{6D03D59C-331A-4E01-863E-F08619AC74A3}" dt="2023-02-02T13:55:02.405" v="675" actId="478"/>
          <ac:spMkLst>
            <pc:docMk/>
            <pc:sldMk cId="3158816799" sldId="725"/>
            <ac:spMk id="45" creationId="{81E703F5-EB25-41DF-9B56-9DE411214D3D}"/>
          </ac:spMkLst>
        </pc:spChg>
        <pc:spChg chg="del">
          <ac:chgData name="PELLAN Marin" userId="9ec8e806-9cfd-495d-8cb1-c4761729b9b1" providerId="ADAL" clId="{6D03D59C-331A-4E01-863E-F08619AC74A3}" dt="2023-02-02T13:55:06.631" v="679" actId="478"/>
          <ac:spMkLst>
            <pc:docMk/>
            <pc:sldMk cId="3158816799" sldId="725"/>
            <ac:spMk id="46" creationId="{10896245-30C6-415D-866A-8BA91B9C0333}"/>
          </ac:spMkLst>
        </pc:spChg>
        <pc:spChg chg="del">
          <ac:chgData name="PELLAN Marin" userId="9ec8e806-9cfd-495d-8cb1-c4761729b9b1" providerId="ADAL" clId="{6D03D59C-331A-4E01-863E-F08619AC74A3}" dt="2023-02-02T13:55:02.405" v="675" actId="478"/>
          <ac:spMkLst>
            <pc:docMk/>
            <pc:sldMk cId="3158816799" sldId="725"/>
            <ac:spMk id="47" creationId="{6B897F50-8A5F-490D-BD0C-D3726E125066}"/>
          </ac:spMkLst>
        </pc:spChg>
        <pc:spChg chg="del">
          <ac:chgData name="PELLAN Marin" userId="9ec8e806-9cfd-495d-8cb1-c4761729b9b1" providerId="ADAL" clId="{6D03D59C-331A-4E01-863E-F08619AC74A3}" dt="2023-02-02T13:55:02.405" v="675" actId="478"/>
          <ac:spMkLst>
            <pc:docMk/>
            <pc:sldMk cId="3158816799" sldId="725"/>
            <ac:spMk id="48" creationId="{1481F5E1-0D03-49BE-B554-F13BE2F11BF3}"/>
          </ac:spMkLst>
        </pc:spChg>
        <pc:picChg chg="mod">
          <ac:chgData name="PELLAN Marin" userId="9ec8e806-9cfd-495d-8cb1-c4761729b9b1" providerId="ADAL" clId="{6D03D59C-331A-4E01-863E-F08619AC74A3}" dt="2023-02-02T13:59:21.427" v="831" actId="1076"/>
          <ac:picMkLst>
            <pc:docMk/>
            <pc:sldMk cId="3158816799" sldId="725"/>
            <ac:picMk id="24" creationId="{40F99EC3-A87C-41BD-BA9F-C3FED73F2FB4}"/>
          </ac:picMkLst>
        </pc:picChg>
        <pc:picChg chg="del">
          <ac:chgData name="PELLAN Marin" userId="9ec8e806-9cfd-495d-8cb1-c4761729b9b1" providerId="ADAL" clId="{6D03D59C-331A-4E01-863E-F08619AC74A3}" dt="2023-02-02T13:55:02.405" v="675" actId="478"/>
          <ac:picMkLst>
            <pc:docMk/>
            <pc:sldMk cId="3158816799" sldId="725"/>
            <ac:picMk id="27" creationId="{818C47DE-1F85-40F0-9BEF-3CCFCF51EA13}"/>
          </ac:picMkLst>
        </pc:picChg>
        <pc:picChg chg="del">
          <ac:chgData name="PELLAN Marin" userId="9ec8e806-9cfd-495d-8cb1-c4761729b9b1" providerId="ADAL" clId="{6D03D59C-331A-4E01-863E-F08619AC74A3}" dt="2023-02-02T13:54:48.483" v="669" actId="478"/>
          <ac:picMkLst>
            <pc:docMk/>
            <pc:sldMk cId="3158816799" sldId="725"/>
            <ac:picMk id="32" creationId="{53F6B6BB-C1B6-411D-B65D-1EFFEAB19E9B}"/>
          </ac:picMkLst>
        </pc:picChg>
        <pc:picChg chg="del">
          <ac:chgData name="PELLAN Marin" userId="9ec8e806-9cfd-495d-8cb1-c4761729b9b1" providerId="ADAL" clId="{6D03D59C-331A-4E01-863E-F08619AC74A3}" dt="2023-02-02T13:54:47.829" v="668" actId="478"/>
          <ac:picMkLst>
            <pc:docMk/>
            <pc:sldMk cId="3158816799" sldId="725"/>
            <ac:picMk id="33" creationId="{BDED683E-8D23-4A46-95C2-E9FEF226CB86}"/>
          </ac:picMkLst>
        </pc:picChg>
        <pc:picChg chg="del">
          <ac:chgData name="PELLAN Marin" userId="9ec8e806-9cfd-495d-8cb1-c4761729b9b1" providerId="ADAL" clId="{6D03D59C-331A-4E01-863E-F08619AC74A3}" dt="2023-02-02T13:55:02.405" v="675" actId="478"/>
          <ac:picMkLst>
            <pc:docMk/>
            <pc:sldMk cId="3158816799" sldId="725"/>
            <ac:picMk id="37" creationId="{EFC71773-2DDE-4407-AA9A-CF4E6193C43F}"/>
          </ac:picMkLst>
        </pc:picChg>
        <pc:picChg chg="del">
          <ac:chgData name="PELLAN Marin" userId="9ec8e806-9cfd-495d-8cb1-c4761729b9b1" providerId="ADAL" clId="{6D03D59C-331A-4E01-863E-F08619AC74A3}" dt="2023-02-02T13:55:02.405" v="675" actId="478"/>
          <ac:picMkLst>
            <pc:docMk/>
            <pc:sldMk cId="3158816799" sldId="725"/>
            <ac:picMk id="50" creationId="{46F04D7E-9165-492A-884B-6782F7738B2F}"/>
          </ac:picMkLst>
        </pc:picChg>
        <pc:picChg chg="del">
          <ac:chgData name="PELLAN Marin" userId="9ec8e806-9cfd-495d-8cb1-c4761729b9b1" providerId="ADAL" clId="{6D03D59C-331A-4E01-863E-F08619AC74A3}" dt="2023-02-02T13:55:02.405" v="675" actId="478"/>
          <ac:picMkLst>
            <pc:docMk/>
            <pc:sldMk cId="3158816799" sldId="725"/>
            <ac:picMk id="51" creationId="{0BE320C0-41A9-49AE-A313-9BC94D7EF2C2}"/>
          </ac:picMkLst>
        </pc:picChg>
        <pc:picChg chg="del">
          <ac:chgData name="PELLAN Marin" userId="9ec8e806-9cfd-495d-8cb1-c4761729b9b1" providerId="ADAL" clId="{6D03D59C-331A-4E01-863E-F08619AC74A3}" dt="2023-02-02T13:55:08.533" v="681" actId="478"/>
          <ac:picMkLst>
            <pc:docMk/>
            <pc:sldMk cId="3158816799" sldId="725"/>
            <ac:picMk id="1026" creationId="{42D6C20E-100F-4A3A-9514-A8F170EA29BF}"/>
          </ac:picMkLst>
        </pc:picChg>
        <pc:cxnChg chg="del">
          <ac:chgData name="PELLAN Marin" userId="9ec8e806-9cfd-495d-8cb1-c4761729b9b1" providerId="ADAL" clId="{6D03D59C-331A-4E01-863E-F08619AC74A3}" dt="2023-02-02T13:55:02.405" v="675" actId="478"/>
          <ac:cxnSpMkLst>
            <pc:docMk/>
            <pc:sldMk cId="3158816799" sldId="725"/>
            <ac:cxnSpMk id="4" creationId="{93A52E5A-C1F0-4A3A-8AF2-A370BC10FDB6}"/>
          </ac:cxnSpMkLst>
        </pc:cxnChg>
        <pc:cxnChg chg="add mod">
          <ac:chgData name="PELLAN Marin" userId="9ec8e806-9cfd-495d-8cb1-c4761729b9b1" providerId="ADAL" clId="{6D03D59C-331A-4E01-863E-F08619AC74A3}" dt="2023-02-02T14:12:52.830" v="1335" actId="208"/>
          <ac:cxnSpMkLst>
            <pc:docMk/>
            <pc:sldMk cId="3158816799" sldId="725"/>
            <ac:cxnSpMk id="36" creationId="{E83B7A4F-836F-289E-ABF0-A434B5DE87F8}"/>
          </ac:cxnSpMkLst>
        </pc:cxnChg>
        <pc:cxnChg chg="del">
          <ac:chgData name="PELLAN Marin" userId="9ec8e806-9cfd-495d-8cb1-c4761729b9b1" providerId="ADAL" clId="{6D03D59C-331A-4E01-863E-F08619AC74A3}" dt="2023-02-02T13:55:02.405" v="675" actId="478"/>
          <ac:cxnSpMkLst>
            <pc:docMk/>
            <pc:sldMk cId="3158816799" sldId="725"/>
            <ac:cxnSpMk id="49" creationId="{7E0D05A2-3A27-4B9A-8105-3C2D1BCA3C8B}"/>
          </ac:cxnSpMkLst>
        </pc:cxnChg>
      </pc:sldChg>
      <pc:sldChg chg="del">
        <pc:chgData name="PELLAN Marin" userId="9ec8e806-9cfd-495d-8cb1-c4761729b9b1" providerId="ADAL" clId="{6D03D59C-331A-4E01-863E-F08619AC74A3}" dt="2023-02-02T12:49:22.604" v="0" actId="47"/>
        <pc:sldMkLst>
          <pc:docMk/>
          <pc:sldMk cId="2504049008" sldId="727"/>
        </pc:sldMkLst>
      </pc:sldChg>
      <pc:sldChg chg="del">
        <pc:chgData name="PELLAN Marin" userId="9ec8e806-9cfd-495d-8cb1-c4761729b9b1" providerId="ADAL" clId="{6D03D59C-331A-4E01-863E-F08619AC74A3}" dt="2023-02-02T12:49:22.604" v="0" actId="47"/>
        <pc:sldMkLst>
          <pc:docMk/>
          <pc:sldMk cId="3489077531" sldId="728"/>
        </pc:sldMkLst>
      </pc:sldChg>
      <pc:sldChg chg="del">
        <pc:chgData name="PELLAN Marin" userId="9ec8e806-9cfd-495d-8cb1-c4761729b9b1" providerId="ADAL" clId="{6D03D59C-331A-4E01-863E-F08619AC74A3}" dt="2023-02-02T12:49:22.604" v="0" actId="47"/>
        <pc:sldMkLst>
          <pc:docMk/>
          <pc:sldMk cId="994231014" sldId="733"/>
        </pc:sldMkLst>
      </pc:sldChg>
      <pc:sldChg chg="del">
        <pc:chgData name="PELLAN Marin" userId="9ec8e806-9cfd-495d-8cb1-c4761729b9b1" providerId="ADAL" clId="{6D03D59C-331A-4E01-863E-F08619AC74A3}" dt="2023-02-02T12:49:22.604" v="0" actId="47"/>
        <pc:sldMkLst>
          <pc:docMk/>
          <pc:sldMk cId="3881499016" sldId="734"/>
        </pc:sldMkLst>
      </pc:sldChg>
      <pc:sldChg chg="del">
        <pc:chgData name="PELLAN Marin" userId="9ec8e806-9cfd-495d-8cb1-c4761729b9b1" providerId="ADAL" clId="{6D03D59C-331A-4E01-863E-F08619AC74A3}" dt="2023-02-02T12:49:22.604" v="0" actId="47"/>
        <pc:sldMkLst>
          <pc:docMk/>
          <pc:sldMk cId="580440922" sldId="736"/>
        </pc:sldMkLst>
      </pc:sldChg>
      <pc:sldChg chg="del">
        <pc:chgData name="PELLAN Marin" userId="9ec8e806-9cfd-495d-8cb1-c4761729b9b1" providerId="ADAL" clId="{6D03D59C-331A-4E01-863E-F08619AC74A3}" dt="2023-02-02T12:49:22.604" v="0" actId="47"/>
        <pc:sldMkLst>
          <pc:docMk/>
          <pc:sldMk cId="20321140" sldId="737"/>
        </pc:sldMkLst>
      </pc:sldChg>
      <pc:sldChg chg="del">
        <pc:chgData name="PELLAN Marin" userId="9ec8e806-9cfd-495d-8cb1-c4761729b9b1" providerId="ADAL" clId="{6D03D59C-331A-4E01-863E-F08619AC74A3}" dt="2023-02-02T12:49:22.604" v="0" actId="47"/>
        <pc:sldMkLst>
          <pc:docMk/>
          <pc:sldMk cId="761730638" sldId="738"/>
        </pc:sldMkLst>
      </pc:sldChg>
      <pc:sldChg chg="add ord">
        <pc:chgData name="PELLAN Marin" userId="9ec8e806-9cfd-495d-8cb1-c4761729b9b1" providerId="ADAL" clId="{6D03D59C-331A-4E01-863E-F08619AC74A3}" dt="2023-02-14T13:23:15.901" v="2454"/>
        <pc:sldMkLst>
          <pc:docMk/>
          <pc:sldMk cId="3652689996" sldId="738"/>
        </pc:sldMkLst>
      </pc:sldChg>
      <pc:sldChg chg="del">
        <pc:chgData name="PELLAN Marin" userId="9ec8e806-9cfd-495d-8cb1-c4761729b9b1" providerId="ADAL" clId="{6D03D59C-331A-4E01-863E-F08619AC74A3}" dt="2023-02-02T12:49:22.604" v="0" actId="47"/>
        <pc:sldMkLst>
          <pc:docMk/>
          <pc:sldMk cId="2353503001" sldId="739"/>
        </pc:sldMkLst>
      </pc:sldChg>
      <pc:sldChg chg="del">
        <pc:chgData name="PELLAN Marin" userId="9ec8e806-9cfd-495d-8cb1-c4761729b9b1" providerId="ADAL" clId="{6D03D59C-331A-4E01-863E-F08619AC74A3}" dt="2023-02-02T12:49:22.604" v="0" actId="47"/>
        <pc:sldMkLst>
          <pc:docMk/>
          <pc:sldMk cId="1960341263" sldId="740"/>
        </pc:sldMkLst>
      </pc:sldChg>
      <pc:sldChg chg="del">
        <pc:chgData name="PELLAN Marin" userId="9ec8e806-9cfd-495d-8cb1-c4761729b9b1" providerId="ADAL" clId="{6D03D59C-331A-4E01-863E-F08619AC74A3}" dt="2023-02-02T12:49:22.604" v="0" actId="47"/>
        <pc:sldMkLst>
          <pc:docMk/>
          <pc:sldMk cId="1028315656" sldId="741"/>
        </pc:sldMkLst>
      </pc:sldChg>
      <pc:sldChg chg="del">
        <pc:chgData name="PELLAN Marin" userId="9ec8e806-9cfd-495d-8cb1-c4761729b9b1" providerId="ADAL" clId="{6D03D59C-331A-4E01-863E-F08619AC74A3}" dt="2023-02-02T12:49:22.604" v="0" actId="47"/>
        <pc:sldMkLst>
          <pc:docMk/>
          <pc:sldMk cId="607347810" sldId="742"/>
        </pc:sldMkLst>
      </pc:sldChg>
      <pc:sldChg chg="del">
        <pc:chgData name="PELLAN Marin" userId="9ec8e806-9cfd-495d-8cb1-c4761729b9b1" providerId="ADAL" clId="{6D03D59C-331A-4E01-863E-F08619AC74A3}" dt="2023-02-02T12:49:22.604" v="0" actId="47"/>
        <pc:sldMkLst>
          <pc:docMk/>
          <pc:sldMk cId="1382871240" sldId="743"/>
        </pc:sldMkLst>
      </pc:sldChg>
      <pc:sldChg chg="del">
        <pc:chgData name="PELLAN Marin" userId="9ec8e806-9cfd-495d-8cb1-c4761729b9b1" providerId="ADAL" clId="{6D03D59C-331A-4E01-863E-F08619AC74A3}" dt="2023-02-02T12:49:22.604" v="0" actId="47"/>
        <pc:sldMkLst>
          <pc:docMk/>
          <pc:sldMk cId="997458669" sldId="745"/>
        </pc:sldMkLst>
      </pc:sldChg>
      <pc:sldChg chg="add del">
        <pc:chgData name="PELLAN Marin" userId="9ec8e806-9cfd-495d-8cb1-c4761729b9b1" providerId="ADAL" clId="{6D03D59C-331A-4E01-863E-F08619AC74A3}" dt="2023-02-02T12:51:18.380" v="64" actId="47"/>
        <pc:sldMkLst>
          <pc:docMk/>
          <pc:sldMk cId="2603447553" sldId="762"/>
        </pc:sldMkLst>
      </pc:sldChg>
      <pc:sldChg chg="modSp add mod">
        <pc:chgData name="PELLAN Marin" userId="9ec8e806-9cfd-495d-8cb1-c4761729b9b1" providerId="ADAL" clId="{6D03D59C-331A-4E01-863E-F08619AC74A3}" dt="2023-02-02T12:51:28.404" v="65" actId="13926"/>
        <pc:sldMkLst>
          <pc:docMk/>
          <pc:sldMk cId="3575770562" sldId="763"/>
        </pc:sldMkLst>
        <pc:spChg chg="mod">
          <ac:chgData name="PELLAN Marin" userId="9ec8e806-9cfd-495d-8cb1-c4761729b9b1" providerId="ADAL" clId="{6D03D59C-331A-4E01-863E-F08619AC74A3}" dt="2023-02-02T12:51:28.404" v="65" actId="13926"/>
          <ac:spMkLst>
            <pc:docMk/>
            <pc:sldMk cId="3575770562" sldId="763"/>
            <ac:spMk id="2" creationId="{DC8792AB-E961-4D13-8934-910E407F96AC}"/>
          </ac:spMkLst>
        </pc:spChg>
      </pc:sldChg>
      <pc:sldChg chg="modSp add mod">
        <pc:chgData name="PELLAN Marin" userId="9ec8e806-9cfd-495d-8cb1-c4761729b9b1" providerId="ADAL" clId="{6D03D59C-331A-4E01-863E-F08619AC74A3}" dt="2023-02-14T13:22:13.707" v="2444" actId="20577"/>
        <pc:sldMkLst>
          <pc:docMk/>
          <pc:sldMk cId="3546607829" sldId="765"/>
        </pc:sldMkLst>
        <pc:spChg chg="mod">
          <ac:chgData name="PELLAN Marin" userId="9ec8e806-9cfd-495d-8cb1-c4761729b9b1" providerId="ADAL" clId="{6D03D59C-331A-4E01-863E-F08619AC74A3}" dt="2023-02-14T13:22:13.707" v="2444" actId="20577"/>
          <ac:spMkLst>
            <pc:docMk/>
            <pc:sldMk cId="3546607829" sldId="765"/>
            <ac:spMk id="7" creationId="{00000000-0000-0000-0000-000000000000}"/>
          </ac:spMkLst>
        </pc:spChg>
      </pc:sldChg>
      <pc:sldChg chg="add">
        <pc:chgData name="PELLAN Marin" userId="9ec8e806-9cfd-495d-8cb1-c4761729b9b1" providerId="ADAL" clId="{6D03D59C-331A-4E01-863E-F08619AC74A3}" dt="2023-02-02T12:49:25.385" v="1"/>
        <pc:sldMkLst>
          <pc:docMk/>
          <pc:sldMk cId="2185336580" sldId="766"/>
        </pc:sldMkLst>
      </pc:sldChg>
      <pc:sldChg chg="add mod modShow">
        <pc:chgData name="PELLAN Marin" userId="9ec8e806-9cfd-495d-8cb1-c4761729b9b1" providerId="ADAL" clId="{6D03D59C-331A-4E01-863E-F08619AC74A3}" dt="2023-02-02T13:08:11.306" v="80" actId="729"/>
        <pc:sldMkLst>
          <pc:docMk/>
          <pc:sldMk cId="887685112" sldId="767"/>
        </pc:sldMkLst>
      </pc:sldChg>
      <pc:sldChg chg="add mod modShow">
        <pc:chgData name="PELLAN Marin" userId="9ec8e806-9cfd-495d-8cb1-c4761729b9b1" providerId="ADAL" clId="{6D03D59C-331A-4E01-863E-F08619AC74A3}" dt="2023-02-02T13:08:06.755" v="78" actId="729"/>
        <pc:sldMkLst>
          <pc:docMk/>
          <pc:sldMk cId="2670183181" sldId="768"/>
        </pc:sldMkLst>
      </pc:sldChg>
      <pc:sldChg chg="modSp add mod">
        <pc:chgData name="PELLAN Marin" userId="9ec8e806-9cfd-495d-8cb1-c4761729b9b1" providerId="ADAL" clId="{6D03D59C-331A-4E01-863E-F08619AC74A3}" dt="2023-02-02T13:16:07.659" v="109" actId="20577"/>
        <pc:sldMkLst>
          <pc:docMk/>
          <pc:sldMk cId="1626313409" sldId="769"/>
        </pc:sldMkLst>
        <pc:spChg chg="mod">
          <ac:chgData name="PELLAN Marin" userId="9ec8e806-9cfd-495d-8cb1-c4761729b9b1" providerId="ADAL" clId="{6D03D59C-331A-4E01-863E-F08619AC74A3}" dt="2023-02-02T13:16:07.659" v="109" actId="20577"/>
          <ac:spMkLst>
            <pc:docMk/>
            <pc:sldMk cId="1626313409" sldId="769"/>
            <ac:spMk id="4" creationId="{00000000-0000-0000-0000-000000000000}"/>
          </ac:spMkLst>
        </pc:spChg>
      </pc:sldChg>
      <pc:sldChg chg="addSp delSp modSp add mod ord">
        <pc:chgData name="PELLAN Marin" userId="9ec8e806-9cfd-495d-8cb1-c4761729b9b1" providerId="ADAL" clId="{6D03D59C-331A-4E01-863E-F08619AC74A3}" dt="2023-02-02T13:36:45.469" v="666" actId="1076"/>
        <pc:sldMkLst>
          <pc:docMk/>
          <pc:sldMk cId="407196843" sldId="770"/>
        </pc:sldMkLst>
        <pc:spChg chg="del">
          <ac:chgData name="PELLAN Marin" userId="9ec8e806-9cfd-495d-8cb1-c4761729b9b1" providerId="ADAL" clId="{6D03D59C-331A-4E01-863E-F08619AC74A3}" dt="2023-02-02T13:15:39.498" v="83" actId="478"/>
          <ac:spMkLst>
            <pc:docMk/>
            <pc:sldMk cId="407196843" sldId="770"/>
            <ac:spMk id="2"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3" creationId="{00000000-0000-0000-0000-000000000000}"/>
          </ac:spMkLst>
        </pc:spChg>
        <pc:spChg chg="del">
          <ac:chgData name="PELLAN Marin" userId="9ec8e806-9cfd-495d-8cb1-c4761729b9b1" providerId="ADAL" clId="{6D03D59C-331A-4E01-863E-F08619AC74A3}" dt="2023-02-02T13:15:38.798" v="82" actId="478"/>
          <ac:spMkLst>
            <pc:docMk/>
            <pc:sldMk cId="407196843" sldId="770"/>
            <ac:spMk id="4" creationId="{00000000-0000-0000-0000-000000000000}"/>
          </ac:spMkLst>
        </pc:spChg>
        <pc:spChg chg="del">
          <ac:chgData name="PELLAN Marin" userId="9ec8e806-9cfd-495d-8cb1-c4761729b9b1" providerId="ADAL" clId="{6D03D59C-331A-4E01-863E-F08619AC74A3}" dt="2023-02-02T13:15:51.483" v="90" actId="478"/>
          <ac:spMkLst>
            <pc:docMk/>
            <pc:sldMk cId="407196843" sldId="770"/>
            <ac:spMk id="5"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8" creationId="{00000000-0000-0000-0000-000000000000}"/>
          </ac:spMkLst>
        </pc:spChg>
        <pc:spChg chg="add mod">
          <ac:chgData name="PELLAN Marin" userId="9ec8e806-9cfd-495d-8cb1-c4761729b9b1" providerId="ADAL" clId="{6D03D59C-331A-4E01-863E-F08619AC74A3}" dt="2023-02-02T13:32:19.997" v="397" actId="1076"/>
          <ac:spMkLst>
            <pc:docMk/>
            <pc:sldMk cId="407196843" sldId="770"/>
            <ac:spMk id="9" creationId="{6342FC76-F141-0766-83B9-87EAB59A820B}"/>
          </ac:spMkLst>
        </pc:spChg>
        <pc:spChg chg="add mod">
          <ac:chgData name="PELLAN Marin" userId="9ec8e806-9cfd-495d-8cb1-c4761729b9b1" providerId="ADAL" clId="{6D03D59C-331A-4E01-863E-F08619AC74A3}" dt="2023-02-02T13:35:55.319" v="659" actId="1076"/>
          <ac:spMkLst>
            <pc:docMk/>
            <pc:sldMk cId="407196843" sldId="770"/>
            <ac:spMk id="10" creationId="{EFBDD861-1CDE-D9F6-583D-C6688256CC90}"/>
          </ac:spMkLst>
        </pc:spChg>
        <pc:spChg chg="add mod">
          <ac:chgData name="PELLAN Marin" userId="9ec8e806-9cfd-495d-8cb1-c4761729b9b1" providerId="ADAL" clId="{6D03D59C-331A-4E01-863E-F08619AC74A3}" dt="2023-02-02T13:36:21.926" v="662" actId="1076"/>
          <ac:spMkLst>
            <pc:docMk/>
            <pc:sldMk cId="407196843" sldId="770"/>
            <ac:spMk id="12" creationId="{BFC255DC-01BA-260C-9B4B-77504DF96C70}"/>
          </ac:spMkLst>
        </pc:spChg>
        <pc:spChg chg="del">
          <ac:chgData name="PELLAN Marin" userId="9ec8e806-9cfd-495d-8cb1-c4761729b9b1" providerId="ADAL" clId="{6D03D59C-331A-4E01-863E-F08619AC74A3}" dt="2023-02-02T13:15:53.982" v="92" actId="478"/>
          <ac:spMkLst>
            <pc:docMk/>
            <pc:sldMk cId="407196843" sldId="770"/>
            <ac:spMk id="18" creationId="{00000000-0000-0000-0000-000000000000}"/>
          </ac:spMkLst>
        </pc:spChg>
        <pc:spChg chg="del">
          <ac:chgData name="PELLAN Marin" userId="9ec8e806-9cfd-495d-8cb1-c4761729b9b1" providerId="ADAL" clId="{6D03D59C-331A-4E01-863E-F08619AC74A3}" dt="2023-02-02T13:15:53.315" v="91" actId="478"/>
          <ac:spMkLst>
            <pc:docMk/>
            <pc:sldMk cId="407196843" sldId="770"/>
            <ac:spMk id="19"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21" creationId="{00000000-0000-0000-0000-000000000000}"/>
          </ac:spMkLst>
        </pc:spChg>
        <pc:spChg chg="del">
          <ac:chgData name="PELLAN Marin" userId="9ec8e806-9cfd-495d-8cb1-c4761729b9b1" providerId="ADAL" clId="{6D03D59C-331A-4E01-863E-F08619AC74A3}" dt="2023-02-02T13:15:49.407" v="89" actId="478"/>
          <ac:spMkLst>
            <pc:docMk/>
            <pc:sldMk cId="407196843" sldId="770"/>
            <ac:spMk id="22"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23"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24"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26" creationId="{00000000-0000-0000-0000-000000000000}"/>
          </ac:spMkLst>
        </pc:spChg>
        <pc:spChg chg="del">
          <ac:chgData name="PELLAN Marin" userId="9ec8e806-9cfd-495d-8cb1-c4761729b9b1" providerId="ADAL" clId="{6D03D59C-331A-4E01-863E-F08619AC74A3}" dt="2023-02-02T13:15:48.419" v="88" actId="478"/>
          <ac:spMkLst>
            <pc:docMk/>
            <pc:sldMk cId="407196843" sldId="770"/>
            <ac:spMk id="27"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28"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29"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30" creationId="{00000000-0000-0000-0000-000000000000}"/>
          </ac:spMkLst>
        </pc:spChg>
        <pc:spChg chg="del">
          <ac:chgData name="PELLAN Marin" userId="9ec8e806-9cfd-495d-8cb1-c4761729b9b1" providerId="ADAL" clId="{6D03D59C-331A-4E01-863E-F08619AC74A3}" dt="2023-02-02T13:15:47.145" v="87" actId="478"/>
          <ac:spMkLst>
            <pc:docMk/>
            <pc:sldMk cId="407196843" sldId="770"/>
            <ac:spMk id="31"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36"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37"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38"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40"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41" creationId="{00000000-0000-0000-0000-000000000000}"/>
          </ac:spMkLst>
        </pc:spChg>
        <pc:spChg chg="add del mod">
          <ac:chgData name="PELLAN Marin" userId="9ec8e806-9cfd-495d-8cb1-c4761729b9b1" providerId="ADAL" clId="{6D03D59C-331A-4E01-863E-F08619AC74A3}" dt="2023-02-02T13:28:52.967" v="356" actId="478"/>
          <ac:spMkLst>
            <pc:docMk/>
            <pc:sldMk cId="407196843" sldId="770"/>
            <ac:spMk id="43" creationId="{5110B32D-DA55-D8FA-54FC-D53F282D29A8}"/>
          </ac:spMkLst>
        </pc:spChg>
        <pc:spChg chg="del">
          <ac:chgData name="PELLAN Marin" userId="9ec8e806-9cfd-495d-8cb1-c4761729b9b1" providerId="ADAL" clId="{6D03D59C-331A-4E01-863E-F08619AC74A3}" dt="2023-02-02T13:15:43.913" v="85" actId="478"/>
          <ac:spMkLst>
            <pc:docMk/>
            <pc:sldMk cId="407196843" sldId="770"/>
            <ac:spMk id="46" creationId="{00000000-0000-0000-0000-000000000000}"/>
          </ac:spMkLst>
        </pc:spChg>
        <pc:spChg chg="add mod">
          <ac:chgData name="PELLAN Marin" userId="9ec8e806-9cfd-495d-8cb1-c4761729b9b1" providerId="ADAL" clId="{6D03D59C-331A-4E01-863E-F08619AC74A3}" dt="2023-02-02T13:35:55.319" v="659" actId="1076"/>
          <ac:spMkLst>
            <pc:docMk/>
            <pc:sldMk cId="407196843" sldId="770"/>
            <ac:spMk id="48" creationId="{575892F4-8CB8-572E-5290-E2F66A8E410B}"/>
          </ac:spMkLst>
        </pc:spChg>
        <pc:spChg chg="del">
          <ac:chgData name="PELLAN Marin" userId="9ec8e806-9cfd-495d-8cb1-c4761729b9b1" providerId="ADAL" clId="{6D03D59C-331A-4E01-863E-F08619AC74A3}" dt="2023-02-02T13:15:43.913" v="85" actId="478"/>
          <ac:spMkLst>
            <pc:docMk/>
            <pc:sldMk cId="407196843" sldId="770"/>
            <ac:spMk id="50" creationId="{00000000-0000-0000-0000-000000000000}"/>
          </ac:spMkLst>
        </pc:spChg>
        <pc:spChg chg="add del mod">
          <ac:chgData name="PELLAN Marin" userId="9ec8e806-9cfd-495d-8cb1-c4761729b9b1" providerId="ADAL" clId="{6D03D59C-331A-4E01-863E-F08619AC74A3}" dt="2023-02-02T13:29:33.894" v="364" actId="478"/>
          <ac:spMkLst>
            <pc:docMk/>
            <pc:sldMk cId="407196843" sldId="770"/>
            <ac:spMk id="51" creationId="{E2B4FE69-BD87-8A0C-1EE4-A9470F55A870}"/>
          </ac:spMkLst>
        </pc:spChg>
        <pc:spChg chg="add mod">
          <ac:chgData name="PELLAN Marin" userId="9ec8e806-9cfd-495d-8cb1-c4761729b9b1" providerId="ADAL" clId="{6D03D59C-331A-4E01-863E-F08619AC74A3}" dt="2023-02-02T13:36:21.926" v="662" actId="1076"/>
          <ac:spMkLst>
            <pc:docMk/>
            <pc:sldMk cId="407196843" sldId="770"/>
            <ac:spMk id="52" creationId="{BBD8B1C5-5E1F-1ED3-DA2D-51058CCCA7E1}"/>
          </ac:spMkLst>
        </pc:spChg>
        <pc:spChg chg="add mod">
          <ac:chgData name="PELLAN Marin" userId="9ec8e806-9cfd-495d-8cb1-c4761729b9b1" providerId="ADAL" clId="{6D03D59C-331A-4E01-863E-F08619AC74A3}" dt="2023-02-02T13:36:27.373" v="663" actId="1076"/>
          <ac:spMkLst>
            <pc:docMk/>
            <pc:sldMk cId="407196843" sldId="770"/>
            <ac:spMk id="53" creationId="{D0CDE70B-F766-3DDD-7191-B0E1B63FCD99}"/>
          </ac:spMkLst>
        </pc:spChg>
        <pc:spChg chg="add mod">
          <ac:chgData name="PELLAN Marin" userId="9ec8e806-9cfd-495d-8cb1-c4761729b9b1" providerId="ADAL" clId="{6D03D59C-331A-4E01-863E-F08619AC74A3}" dt="2023-02-02T13:35:59.926" v="660" actId="1076"/>
          <ac:spMkLst>
            <pc:docMk/>
            <pc:sldMk cId="407196843" sldId="770"/>
            <ac:spMk id="54" creationId="{6761B826-C503-0C9E-6B94-513B7DDB7289}"/>
          </ac:spMkLst>
        </pc:spChg>
        <pc:spChg chg="del">
          <ac:chgData name="PELLAN Marin" userId="9ec8e806-9cfd-495d-8cb1-c4761729b9b1" providerId="ADAL" clId="{6D03D59C-331A-4E01-863E-F08619AC74A3}" dt="2023-02-02T13:15:43.913" v="85" actId="478"/>
          <ac:spMkLst>
            <pc:docMk/>
            <pc:sldMk cId="407196843" sldId="770"/>
            <ac:spMk id="55"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56"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57"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58"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59"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60" creationId="{00000000-0000-0000-0000-000000000000}"/>
          </ac:spMkLst>
        </pc:spChg>
        <pc:spChg chg="del">
          <ac:chgData name="PELLAN Marin" userId="9ec8e806-9cfd-495d-8cb1-c4761729b9b1" providerId="ADAL" clId="{6D03D59C-331A-4E01-863E-F08619AC74A3}" dt="2023-02-02T13:15:40.918" v="84" actId="478"/>
          <ac:spMkLst>
            <pc:docMk/>
            <pc:sldMk cId="407196843" sldId="770"/>
            <ac:spMk id="61"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62"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63"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64"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65"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66"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67"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68"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69"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70"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71"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72"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73"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74"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75"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76" creationId="{00000000-0000-0000-0000-000000000000}"/>
          </ac:spMkLst>
        </pc:spChg>
        <pc:spChg chg="del">
          <ac:chgData name="PELLAN Marin" userId="9ec8e806-9cfd-495d-8cb1-c4761729b9b1" providerId="ADAL" clId="{6D03D59C-331A-4E01-863E-F08619AC74A3}" dt="2023-02-02T13:15:43.913" v="85" actId="478"/>
          <ac:spMkLst>
            <pc:docMk/>
            <pc:sldMk cId="407196843" sldId="770"/>
            <ac:spMk id="77" creationId="{00000000-0000-0000-0000-000000000000}"/>
          </ac:spMkLst>
        </pc:spChg>
        <pc:spChg chg="del">
          <ac:chgData name="PELLAN Marin" userId="9ec8e806-9cfd-495d-8cb1-c4761729b9b1" providerId="ADAL" clId="{6D03D59C-331A-4E01-863E-F08619AC74A3}" dt="2023-02-02T13:15:45.487" v="86" actId="478"/>
          <ac:spMkLst>
            <pc:docMk/>
            <pc:sldMk cId="407196843" sldId="770"/>
            <ac:spMk id="78" creationId="{00000000-0000-0000-0000-000000000000}"/>
          </ac:spMkLst>
        </pc:spChg>
        <pc:spChg chg="del">
          <ac:chgData name="PELLAN Marin" userId="9ec8e806-9cfd-495d-8cb1-c4761729b9b1" providerId="ADAL" clId="{6D03D59C-331A-4E01-863E-F08619AC74A3}" dt="2023-02-02T13:15:55.944" v="93" actId="478"/>
          <ac:spMkLst>
            <pc:docMk/>
            <pc:sldMk cId="407196843" sldId="770"/>
            <ac:spMk id="79" creationId="{00000000-0000-0000-0000-000000000000}"/>
          </ac:spMkLst>
        </pc:spChg>
        <pc:spChg chg="add mod">
          <ac:chgData name="PELLAN Marin" userId="9ec8e806-9cfd-495d-8cb1-c4761729b9b1" providerId="ADAL" clId="{6D03D59C-331A-4E01-863E-F08619AC74A3}" dt="2023-02-02T13:36:45.469" v="666" actId="1076"/>
          <ac:spMkLst>
            <pc:docMk/>
            <pc:sldMk cId="407196843" sldId="770"/>
            <ac:spMk id="80" creationId="{A91B9E55-6AC6-CC47-1BE1-B4CBFEF107F2}"/>
          </ac:spMkLst>
        </pc:spChg>
        <pc:spChg chg="add mod">
          <ac:chgData name="PELLAN Marin" userId="9ec8e806-9cfd-495d-8cb1-c4761729b9b1" providerId="ADAL" clId="{6D03D59C-331A-4E01-863E-F08619AC74A3}" dt="2023-02-02T13:36:41.422" v="665" actId="1076"/>
          <ac:spMkLst>
            <pc:docMk/>
            <pc:sldMk cId="407196843" sldId="770"/>
            <ac:spMk id="81" creationId="{3132E2BD-A621-9587-CB50-D471C00816EC}"/>
          </ac:spMkLst>
        </pc:spChg>
        <pc:spChg chg="add mod">
          <ac:chgData name="PELLAN Marin" userId="9ec8e806-9cfd-495d-8cb1-c4761729b9b1" providerId="ADAL" clId="{6D03D59C-331A-4E01-863E-F08619AC74A3}" dt="2023-02-02T13:36:21.926" v="662" actId="1076"/>
          <ac:spMkLst>
            <pc:docMk/>
            <pc:sldMk cId="407196843" sldId="770"/>
            <ac:spMk id="82" creationId="{1F65D1E6-101E-7D00-FD83-95AA32E15A51}"/>
          </ac:spMkLst>
        </pc:spChg>
        <pc:spChg chg="add mod">
          <ac:chgData name="PELLAN Marin" userId="9ec8e806-9cfd-495d-8cb1-c4761729b9b1" providerId="ADAL" clId="{6D03D59C-331A-4E01-863E-F08619AC74A3}" dt="2023-02-02T13:36:21.926" v="662" actId="1076"/>
          <ac:spMkLst>
            <pc:docMk/>
            <pc:sldMk cId="407196843" sldId="770"/>
            <ac:spMk id="83" creationId="{C63136C1-EE29-B224-F5F2-D503891F04BE}"/>
          </ac:spMkLst>
        </pc:spChg>
        <pc:spChg chg="add mod">
          <ac:chgData name="PELLAN Marin" userId="9ec8e806-9cfd-495d-8cb1-c4761729b9b1" providerId="ADAL" clId="{6D03D59C-331A-4E01-863E-F08619AC74A3}" dt="2023-02-02T13:36:21.926" v="662" actId="1076"/>
          <ac:spMkLst>
            <pc:docMk/>
            <pc:sldMk cId="407196843" sldId="770"/>
            <ac:spMk id="84" creationId="{8073BCF4-03DD-FB2A-1E45-2A471B47D3FD}"/>
          </ac:spMkLst>
        </pc:spChg>
        <pc:picChg chg="add del mod ord">
          <ac:chgData name="PELLAN Marin" userId="9ec8e806-9cfd-495d-8cb1-c4761729b9b1" providerId="ADAL" clId="{6D03D59C-331A-4E01-863E-F08619AC74A3}" dt="2023-02-02T13:27:08.054" v="333" actId="478"/>
          <ac:picMkLst>
            <pc:docMk/>
            <pc:sldMk cId="407196843" sldId="770"/>
            <ac:picMk id="6" creationId="{8BD832D9-510B-0A13-39E9-9EEE6CF7E5EE}"/>
          </ac:picMkLst>
        </pc:picChg>
        <pc:picChg chg="add mod">
          <ac:chgData name="PELLAN Marin" userId="9ec8e806-9cfd-495d-8cb1-c4761729b9b1" providerId="ADAL" clId="{6D03D59C-331A-4E01-863E-F08619AC74A3}" dt="2023-02-02T13:36:33.102" v="664" actId="1076"/>
          <ac:picMkLst>
            <pc:docMk/>
            <pc:sldMk cId="407196843" sldId="770"/>
            <ac:picMk id="7" creationId="{01E8F7DD-3337-060D-B056-0FD596CAA4A5}"/>
          </ac:picMkLst>
        </pc:picChg>
        <pc:picChg chg="add mod">
          <ac:chgData name="PELLAN Marin" userId="9ec8e806-9cfd-495d-8cb1-c4761729b9b1" providerId="ADAL" clId="{6D03D59C-331A-4E01-863E-F08619AC74A3}" dt="2023-02-02T13:35:55.319" v="659" actId="1076"/>
          <ac:picMkLst>
            <pc:docMk/>
            <pc:sldMk cId="407196843" sldId="770"/>
            <ac:picMk id="13" creationId="{BDE5FAC9-413B-09A9-AFA0-2F4DEEE79F59}"/>
          </ac:picMkLst>
        </pc:picChg>
        <pc:picChg chg="add mod">
          <ac:chgData name="PELLAN Marin" userId="9ec8e806-9cfd-495d-8cb1-c4761729b9b1" providerId="ADAL" clId="{6D03D59C-331A-4E01-863E-F08619AC74A3}" dt="2023-02-02T13:35:55.319" v="659" actId="1076"/>
          <ac:picMkLst>
            <pc:docMk/>
            <pc:sldMk cId="407196843" sldId="770"/>
            <ac:picMk id="15" creationId="{5EBD0B71-CDFA-AA0C-3316-906F665D275B}"/>
          </ac:picMkLst>
        </pc:picChg>
        <pc:picChg chg="add del mod">
          <ac:chgData name="PELLAN Marin" userId="9ec8e806-9cfd-495d-8cb1-c4761729b9b1" providerId="ADAL" clId="{6D03D59C-331A-4E01-863E-F08619AC74A3}" dt="2023-02-02T13:26:38.836" v="329" actId="478"/>
          <ac:picMkLst>
            <pc:docMk/>
            <pc:sldMk cId="407196843" sldId="770"/>
            <ac:picMk id="16" creationId="{4C5E7E16-0C4F-DD08-2034-5FDC288C16E5}"/>
          </ac:picMkLst>
        </pc:picChg>
        <pc:picChg chg="add del mod">
          <ac:chgData name="PELLAN Marin" userId="9ec8e806-9cfd-495d-8cb1-c4761729b9b1" providerId="ADAL" clId="{6D03D59C-331A-4E01-863E-F08619AC74A3}" dt="2023-02-02T13:26:15.506" v="325" actId="478"/>
          <ac:picMkLst>
            <pc:docMk/>
            <pc:sldMk cId="407196843" sldId="770"/>
            <ac:picMk id="20" creationId="{4712E364-F38B-51E2-95C8-C805920A6909}"/>
          </ac:picMkLst>
        </pc:picChg>
        <pc:picChg chg="add mod">
          <ac:chgData name="PELLAN Marin" userId="9ec8e806-9cfd-495d-8cb1-c4761729b9b1" providerId="ADAL" clId="{6D03D59C-331A-4E01-863E-F08619AC74A3}" dt="2023-02-02T13:36:21.926" v="662" actId="1076"/>
          <ac:picMkLst>
            <pc:docMk/>
            <pc:sldMk cId="407196843" sldId="770"/>
            <ac:picMk id="32" creationId="{34BBB09E-512A-BFFE-2A84-5AB9DD17003D}"/>
          </ac:picMkLst>
        </pc:picChg>
        <pc:picChg chg="add mod">
          <ac:chgData name="PELLAN Marin" userId="9ec8e806-9cfd-495d-8cb1-c4761729b9b1" providerId="ADAL" clId="{6D03D59C-331A-4E01-863E-F08619AC74A3}" dt="2023-02-02T13:36:21.926" v="662" actId="1076"/>
          <ac:picMkLst>
            <pc:docMk/>
            <pc:sldMk cId="407196843" sldId="770"/>
            <ac:picMk id="35" creationId="{E717DA36-CE03-128F-6D3D-504DED1EDB5A}"/>
          </ac:picMkLst>
        </pc:picChg>
        <pc:picChg chg="add mod">
          <ac:chgData name="PELLAN Marin" userId="9ec8e806-9cfd-495d-8cb1-c4761729b9b1" providerId="ADAL" clId="{6D03D59C-331A-4E01-863E-F08619AC74A3}" dt="2023-02-02T13:36:33.102" v="664" actId="1076"/>
          <ac:picMkLst>
            <pc:docMk/>
            <pc:sldMk cId="407196843" sldId="770"/>
            <ac:picMk id="42" creationId="{68EDEB72-0616-C672-BF3C-2F940245D0FD}"/>
          </ac:picMkLst>
        </pc:picChg>
        <pc:cxnChg chg="del">
          <ac:chgData name="PELLAN Marin" userId="9ec8e806-9cfd-495d-8cb1-c4761729b9b1" providerId="ADAL" clId="{6D03D59C-331A-4E01-863E-F08619AC74A3}" dt="2023-02-02T13:15:43.913" v="85" actId="478"/>
          <ac:cxnSpMkLst>
            <pc:docMk/>
            <pc:sldMk cId="407196843" sldId="770"/>
            <ac:cxnSpMk id="34" creationId="{00000000-0000-0000-0000-000000000000}"/>
          </ac:cxnSpMkLst>
        </pc:cxnChg>
        <pc:cxnChg chg="del">
          <ac:chgData name="PELLAN Marin" userId="9ec8e806-9cfd-495d-8cb1-c4761729b9b1" providerId="ADAL" clId="{6D03D59C-331A-4E01-863E-F08619AC74A3}" dt="2023-02-02T13:15:43.913" v="85" actId="478"/>
          <ac:cxnSpMkLst>
            <pc:docMk/>
            <pc:sldMk cId="407196843" sldId="770"/>
            <ac:cxnSpMk id="39" creationId="{00000000-0000-0000-0000-000000000000}"/>
          </ac:cxnSpMkLst>
        </pc:cxnChg>
        <pc:cxnChg chg="del">
          <ac:chgData name="PELLAN Marin" userId="9ec8e806-9cfd-495d-8cb1-c4761729b9b1" providerId="ADAL" clId="{6D03D59C-331A-4E01-863E-F08619AC74A3}" dt="2023-02-02T13:15:43.913" v="85" actId="478"/>
          <ac:cxnSpMkLst>
            <pc:docMk/>
            <pc:sldMk cId="407196843" sldId="770"/>
            <ac:cxnSpMk id="44" creationId="{00000000-0000-0000-0000-000000000000}"/>
          </ac:cxnSpMkLst>
        </pc:cxnChg>
        <pc:cxnChg chg="del">
          <ac:chgData name="PELLAN Marin" userId="9ec8e806-9cfd-495d-8cb1-c4761729b9b1" providerId="ADAL" clId="{6D03D59C-331A-4E01-863E-F08619AC74A3}" dt="2023-02-02T13:15:43.913" v="85" actId="478"/>
          <ac:cxnSpMkLst>
            <pc:docMk/>
            <pc:sldMk cId="407196843" sldId="770"/>
            <ac:cxnSpMk id="45" creationId="{00000000-0000-0000-0000-000000000000}"/>
          </ac:cxnSpMkLst>
        </pc:cxnChg>
        <pc:cxnChg chg="del">
          <ac:chgData name="PELLAN Marin" userId="9ec8e806-9cfd-495d-8cb1-c4761729b9b1" providerId="ADAL" clId="{6D03D59C-331A-4E01-863E-F08619AC74A3}" dt="2023-02-02T13:15:43.913" v="85" actId="478"/>
          <ac:cxnSpMkLst>
            <pc:docMk/>
            <pc:sldMk cId="407196843" sldId="770"/>
            <ac:cxnSpMk id="47" creationId="{00000000-0000-0000-0000-000000000000}"/>
          </ac:cxnSpMkLst>
        </pc:cxnChg>
        <pc:cxnChg chg="del">
          <ac:chgData name="PELLAN Marin" userId="9ec8e806-9cfd-495d-8cb1-c4761729b9b1" providerId="ADAL" clId="{6D03D59C-331A-4E01-863E-F08619AC74A3}" dt="2023-02-02T13:15:43.913" v="85" actId="478"/>
          <ac:cxnSpMkLst>
            <pc:docMk/>
            <pc:sldMk cId="407196843" sldId="770"/>
            <ac:cxnSpMk id="49" creationId="{00000000-0000-0000-0000-000000000000}"/>
          </ac:cxnSpMkLst>
        </pc:cxnChg>
      </pc:sldChg>
      <pc:sldChg chg="add del">
        <pc:chgData name="PELLAN Marin" userId="9ec8e806-9cfd-495d-8cb1-c4761729b9b1" providerId="ADAL" clId="{6D03D59C-331A-4E01-863E-F08619AC74A3}" dt="2023-02-14T13:23:04.407" v="2452" actId="47"/>
        <pc:sldMkLst>
          <pc:docMk/>
          <pc:sldMk cId="195036099" sldId="771"/>
        </pc:sldMkLst>
      </pc:sldChg>
      <pc:sldChg chg="del">
        <pc:chgData name="PELLAN Marin" userId="9ec8e806-9cfd-495d-8cb1-c4761729b9b1" providerId="ADAL" clId="{6D03D59C-331A-4E01-863E-F08619AC74A3}" dt="2023-02-02T12:49:22.604" v="0" actId="47"/>
        <pc:sldMkLst>
          <pc:docMk/>
          <pc:sldMk cId="987548293" sldId="1343"/>
        </pc:sldMkLst>
      </pc:sldChg>
      <pc:sldChg chg="del">
        <pc:chgData name="PELLAN Marin" userId="9ec8e806-9cfd-495d-8cb1-c4761729b9b1" providerId="ADAL" clId="{6D03D59C-331A-4E01-863E-F08619AC74A3}" dt="2023-02-02T12:49:22.604" v="0" actId="47"/>
        <pc:sldMkLst>
          <pc:docMk/>
          <pc:sldMk cId="192295529" sldId="1344"/>
        </pc:sldMkLst>
      </pc:sldChg>
      <pc:sldChg chg="del">
        <pc:chgData name="PELLAN Marin" userId="9ec8e806-9cfd-495d-8cb1-c4761729b9b1" providerId="ADAL" clId="{6D03D59C-331A-4E01-863E-F08619AC74A3}" dt="2023-02-02T12:49:22.604" v="0" actId="47"/>
        <pc:sldMkLst>
          <pc:docMk/>
          <pc:sldMk cId="2393699181" sldId="1347"/>
        </pc:sldMkLst>
      </pc:sldChg>
      <pc:sldChg chg="del">
        <pc:chgData name="PELLAN Marin" userId="9ec8e806-9cfd-495d-8cb1-c4761729b9b1" providerId="ADAL" clId="{6D03D59C-331A-4E01-863E-F08619AC74A3}" dt="2023-02-02T12:49:22.604" v="0" actId="47"/>
        <pc:sldMkLst>
          <pc:docMk/>
          <pc:sldMk cId="3976455125" sldId="1348"/>
        </pc:sldMkLst>
      </pc:sldChg>
      <pc:sldChg chg="del">
        <pc:chgData name="PELLAN Marin" userId="9ec8e806-9cfd-495d-8cb1-c4761729b9b1" providerId="ADAL" clId="{6D03D59C-331A-4E01-863E-F08619AC74A3}" dt="2023-02-02T12:49:22.604" v="0" actId="47"/>
        <pc:sldMkLst>
          <pc:docMk/>
          <pc:sldMk cId="2993695451" sldId="1349"/>
        </pc:sldMkLst>
      </pc:sldChg>
      <pc:sldChg chg="del">
        <pc:chgData name="PELLAN Marin" userId="9ec8e806-9cfd-495d-8cb1-c4761729b9b1" providerId="ADAL" clId="{6D03D59C-331A-4E01-863E-F08619AC74A3}" dt="2023-02-02T12:49:22.604" v="0" actId="47"/>
        <pc:sldMkLst>
          <pc:docMk/>
          <pc:sldMk cId="3600597717" sldId="1351"/>
        </pc:sldMkLst>
      </pc:sldChg>
      <pc:sldChg chg="del">
        <pc:chgData name="PELLAN Marin" userId="9ec8e806-9cfd-495d-8cb1-c4761729b9b1" providerId="ADAL" clId="{6D03D59C-331A-4E01-863E-F08619AC74A3}" dt="2023-02-02T12:49:22.604" v="0" actId="47"/>
        <pc:sldMkLst>
          <pc:docMk/>
          <pc:sldMk cId="314326945" sldId="1353"/>
        </pc:sldMkLst>
      </pc:sldChg>
      <pc:sldChg chg="addSp delSp modSp mod ord">
        <pc:chgData name="PELLAN Marin" userId="9ec8e806-9cfd-495d-8cb1-c4761729b9b1" providerId="ADAL" clId="{6D03D59C-331A-4E01-863E-F08619AC74A3}" dt="2023-02-14T13:22:52.394" v="2447"/>
        <pc:sldMkLst>
          <pc:docMk/>
          <pc:sldMk cId="2782922834" sldId="1354"/>
        </pc:sldMkLst>
        <pc:spChg chg="del">
          <ac:chgData name="PELLAN Marin" userId="9ec8e806-9cfd-495d-8cb1-c4761729b9b1" providerId="ADAL" clId="{6D03D59C-331A-4E01-863E-F08619AC74A3}" dt="2023-02-09T16:15:26.357" v="1396" actId="478"/>
          <ac:spMkLst>
            <pc:docMk/>
            <pc:sldMk cId="2782922834" sldId="1354"/>
            <ac:spMk id="2" creationId="{00000000-0000-0000-0000-000000000000}"/>
          </ac:spMkLst>
        </pc:spChg>
        <pc:spChg chg="add del mod">
          <ac:chgData name="PELLAN Marin" userId="9ec8e806-9cfd-495d-8cb1-c4761729b9b1" providerId="ADAL" clId="{6D03D59C-331A-4E01-863E-F08619AC74A3}" dt="2023-02-09T16:17:56.935" v="1462" actId="478"/>
          <ac:spMkLst>
            <pc:docMk/>
            <pc:sldMk cId="2782922834" sldId="1354"/>
            <ac:spMk id="7" creationId="{BEA4FC5C-0841-5673-D7EB-846BFAE23F0E}"/>
          </ac:spMkLst>
        </pc:spChg>
        <pc:spChg chg="add del mod">
          <ac:chgData name="PELLAN Marin" userId="9ec8e806-9cfd-495d-8cb1-c4761729b9b1" providerId="ADAL" clId="{6D03D59C-331A-4E01-863E-F08619AC74A3}" dt="2023-02-09T16:17:55.656" v="1461" actId="478"/>
          <ac:spMkLst>
            <pc:docMk/>
            <pc:sldMk cId="2782922834" sldId="1354"/>
            <ac:spMk id="9" creationId="{789754C4-B77E-439F-F00F-9FD7D1AE3E9A}"/>
          </ac:spMkLst>
        </pc:spChg>
        <pc:spChg chg="add mod">
          <ac:chgData name="PELLAN Marin" userId="9ec8e806-9cfd-495d-8cb1-c4761729b9b1" providerId="ADAL" clId="{6D03D59C-331A-4E01-863E-F08619AC74A3}" dt="2023-02-09T16:40:18.004" v="2289" actId="1076"/>
          <ac:spMkLst>
            <pc:docMk/>
            <pc:sldMk cId="2782922834" sldId="1354"/>
            <ac:spMk id="10" creationId="{44E0EBC4-977C-200D-CD29-876A8C7FF46A}"/>
          </ac:spMkLst>
        </pc:spChg>
        <pc:spChg chg="add mod">
          <ac:chgData name="PELLAN Marin" userId="9ec8e806-9cfd-495d-8cb1-c4761729b9b1" providerId="ADAL" clId="{6D03D59C-331A-4E01-863E-F08619AC74A3}" dt="2023-02-09T16:40:18.004" v="2289" actId="1076"/>
          <ac:spMkLst>
            <pc:docMk/>
            <pc:sldMk cId="2782922834" sldId="1354"/>
            <ac:spMk id="11" creationId="{D62D7434-863A-A478-5853-2956B6F5491F}"/>
          </ac:spMkLst>
        </pc:spChg>
        <pc:spChg chg="add mod">
          <ac:chgData name="PELLAN Marin" userId="9ec8e806-9cfd-495d-8cb1-c4761729b9b1" providerId="ADAL" clId="{6D03D59C-331A-4E01-863E-F08619AC74A3}" dt="2023-02-09T16:40:18.004" v="2289" actId="1076"/>
          <ac:spMkLst>
            <pc:docMk/>
            <pc:sldMk cId="2782922834" sldId="1354"/>
            <ac:spMk id="12" creationId="{E414EC75-6FE7-114F-A902-66C4545C6AF9}"/>
          </ac:spMkLst>
        </pc:spChg>
        <pc:spChg chg="add mod">
          <ac:chgData name="PELLAN Marin" userId="9ec8e806-9cfd-495d-8cb1-c4761729b9b1" providerId="ADAL" clId="{6D03D59C-331A-4E01-863E-F08619AC74A3}" dt="2023-02-09T16:40:18.004" v="2289" actId="1076"/>
          <ac:spMkLst>
            <pc:docMk/>
            <pc:sldMk cId="2782922834" sldId="1354"/>
            <ac:spMk id="13" creationId="{0F1EC925-E6A8-68D5-62FA-00EFB641297E}"/>
          </ac:spMkLst>
        </pc:spChg>
        <pc:spChg chg="add del mod">
          <ac:chgData name="PELLAN Marin" userId="9ec8e806-9cfd-495d-8cb1-c4761729b9b1" providerId="ADAL" clId="{6D03D59C-331A-4E01-863E-F08619AC74A3}" dt="2023-02-09T16:24:01.076" v="1570"/>
          <ac:spMkLst>
            <pc:docMk/>
            <pc:sldMk cId="2782922834" sldId="1354"/>
            <ac:spMk id="15" creationId="{4CD0AB20-0605-B305-6EE7-09E664E6B169}"/>
          </ac:spMkLst>
        </pc:spChg>
        <pc:spChg chg="mod">
          <ac:chgData name="PELLAN Marin" userId="9ec8e806-9cfd-495d-8cb1-c4761729b9b1" providerId="ADAL" clId="{6D03D59C-331A-4E01-863E-F08619AC74A3}" dt="2023-02-09T16:40:18.004" v="2289" actId="1076"/>
          <ac:spMkLst>
            <pc:docMk/>
            <pc:sldMk cId="2782922834" sldId="1354"/>
            <ac:spMk id="18" creationId="{00000000-0000-0000-0000-000000000000}"/>
          </ac:spMkLst>
        </pc:spChg>
        <pc:spChg chg="mod">
          <ac:chgData name="PELLAN Marin" userId="9ec8e806-9cfd-495d-8cb1-c4761729b9b1" providerId="ADAL" clId="{6D03D59C-331A-4E01-863E-F08619AC74A3}" dt="2023-02-09T16:40:18.004" v="2289" actId="1076"/>
          <ac:spMkLst>
            <pc:docMk/>
            <pc:sldMk cId="2782922834" sldId="1354"/>
            <ac:spMk id="21" creationId="{00000000-0000-0000-0000-000000000000}"/>
          </ac:spMkLst>
        </pc:spChg>
        <pc:spChg chg="del">
          <ac:chgData name="PELLAN Marin" userId="9ec8e806-9cfd-495d-8cb1-c4761729b9b1" providerId="ADAL" clId="{6D03D59C-331A-4E01-863E-F08619AC74A3}" dt="2023-02-09T16:16:50.679" v="1405" actId="478"/>
          <ac:spMkLst>
            <pc:docMk/>
            <pc:sldMk cId="2782922834" sldId="1354"/>
            <ac:spMk id="23" creationId="{00000000-0000-0000-0000-000000000000}"/>
          </ac:spMkLst>
        </pc:spChg>
        <pc:spChg chg="mod">
          <ac:chgData name="PELLAN Marin" userId="9ec8e806-9cfd-495d-8cb1-c4761729b9b1" providerId="ADAL" clId="{6D03D59C-331A-4E01-863E-F08619AC74A3}" dt="2023-02-09T16:40:18.004" v="2289" actId="1076"/>
          <ac:spMkLst>
            <pc:docMk/>
            <pc:sldMk cId="2782922834" sldId="1354"/>
            <ac:spMk id="26" creationId="{00000000-0000-0000-0000-000000000000}"/>
          </ac:spMkLst>
        </pc:spChg>
        <pc:spChg chg="add del mod">
          <ac:chgData name="PELLAN Marin" userId="9ec8e806-9cfd-495d-8cb1-c4761729b9b1" providerId="ADAL" clId="{6D03D59C-331A-4E01-863E-F08619AC74A3}" dt="2023-02-09T16:24:01.076" v="1570"/>
          <ac:spMkLst>
            <pc:docMk/>
            <pc:sldMk cId="2782922834" sldId="1354"/>
            <ac:spMk id="28" creationId="{E8B9BAD4-3B92-539A-B55A-5DBEC1C3329E}"/>
          </ac:spMkLst>
        </pc:spChg>
        <pc:spChg chg="add del mod">
          <ac:chgData name="PELLAN Marin" userId="9ec8e806-9cfd-495d-8cb1-c4761729b9b1" providerId="ADAL" clId="{6D03D59C-331A-4E01-863E-F08619AC74A3}" dt="2023-02-09T16:24:01.076" v="1570"/>
          <ac:spMkLst>
            <pc:docMk/>
            <pc:sldMk cId="2782922834" sldId="1354"/>
            <ac:spMk id="29" creationId="{713170ED-35CA-82D8-4B72-C791612A3401}"/>
          </ac:spMkLst>
        </pc:spChg>
        <pc:spChg chg="add del mod">
          <ac:chgData name="PELLAN Marin" userId="9ec8e806-9cfd-495d-8cb1-c4761729b9b1" providerId="ADAL" clId="{6D03D59C-331A-4E01-863E-F08619AC74A3}" dt="2023-02-09T16:24:01.076" v="1570"/>
          <ac:spMkLst>
            <pc:docMk/>
            <pc:sldMk cId="2782922834" sldId="1354"/>
            <ac:spMk id="31" creationId="{CE11026C-BED9-0B8D-905A-F5149201A871}"/>
          </ac:spMkLst>
        </pc:spChg>
        <pc:spChg chg="add del mod">
          <ac:chgData name="PELLAN Marin" userId="9ec8e806-9cfd-495d-8cb1-c4761729b9b1" providerId="ADAL" clId="{6D03D59C-331A-4E01-863E-F08619AC74A3}" dt="2023-02-09T16:24:01.076" v="1570"/>
          <ac:spMkLst>
            <pc:docMk/>
            <pc:sldMk cId="2782922834" sldId="1354"/>
            <ac:spMk id="32" creationId="{5537C477-DEEB-2452-50FB-5E7A2AC6391A}"/>
          </ac:spMkLst>
        </pc:spChg>
        <pc:spChg chg="add del mod">
          <ac:chgData name="PELLAN Marin" userId="9ec8e806-9cfd-495d-8cb1-c4761729b9b1" providerId="ADAL" clId="{6D03D59C-331A-4E01-863E-F08619AC74A3}" dt="2023-02-09T16:24:01.076" v="1570"/>
          <ac:spMkLst>
            <pc:docMk/>
            <pc:sldMk cId="2782922834" sldId="1354"/>
            <ac:spMk id="33" creationId="{80C98223-9165-9B0D-F300-D2C3DD55B72E}"/>
          </ac:spMkLst>
        </pc:spChg>
        <pc:spChg chg="mod">
          <ac:chgData name="PELLAN Marin" userId="9ec8e806-9cfd-495d-8cb1-c4761729b9b1" providerId="ADAL" clId="{6D03D59C-331A-4E01-863E-F08619AC74A3}" dt="2023-02-09T16:40:18.004" v="2289" actId="1076"/>
          <ac:spMkLst>
            <pc:docMk/>
            <pc:sldMk cId="2782922834" sldId="1354"/>
            <ac:spMk id="34" creationId="{00000000-0000-0000-0000-000000000000}"/>
          </ac:spMkLst>
        </pc:spChg>
        <pc:spChg chg="del mod">
          <ac:chgData name="PELLAN Marin" userId="9ec8e806-9cfd-495d-8cb1-c4761729b9b1" providerId="ADAL" clId="{6D03D59C-331A-4E01-863E-F08619AC74A3}" dt="2023-02-09T16:27:28.824" v="1869" actId="478"/>
          <ac:spMkLst>
            <pc:docMk/>
            <pc:sldMk cId="2782922834" sldId="1354"/>
            <ac:spMk id="35" creationId="{00000000-0000-0000-0000-000000000000}"/>
          </ac:spMkLst>
        </pc:spChg>
        <pc:spChg chg="add del mod">
          <ac:chgData name="PELLAN Marin" userId="9ec8e806-9cfd-495d-8cb1-c4761729b9b1" providerId="ADAL" clId="{6D03D59C-331A-4E01-863E-F08619AC74A3}" dt="2023-02-09T16:24:01.076" v="1570"/>
          <ac:spMkLst>
            <pc:docMk/>
            <pc:sldMk cId="2782922834" sldId="1354"/>
            <ac:spMk id="37" creationId="{916EA256-89D6-E001-3802-E4B75508CB14}"/>
          </ac:spMkLst>
        </pc:spChg>
        <pc:spChg chg="del">
          <ac:chgData name="PELLAN Marin" userId="9ec8e806-9cfd-495d-8cb1-c4761729b9b1" providerId="ADAL" clId="{6D03D59C-331A-4E01-863E-F08619AC74A3}" dt="2023-02-09T16:42:49.420" v="2308" actId="478"/>
          <ac:spMkLst>
            <pc:docMk/>
            <pc:sldMk cId="2782922834" sldId="1354"/>
            <ac:spMk id="46" creationId="{00000000-0000-0000-0000-000000000000}"/>
          </ac:spMkLst>
        </pc:spChg>
        <pc:spChg chg="add mod">
          <ac:chgData name="PELLAN Marin" userId="9ec8e806-9cfd-495d-8cb1-c4761729b9b1" providerId="ADAL" clId="{6D03D59C-331A-4E01-863E-F08619AC74A3}" dt="2023-02-09T16:44:48.231" v="2322" actId="1076"/>
          <ac:spMkLst>
            <pc:docMk/>
            <pc:sldMk cId="2782922834" sldId="1354"/>
            <ac:spMk id="50" creationId="{C14B72A8-6C95-8615-4AB4-1545F94DCF66}"/>
          </ac:spMkLst>
        </pc:spChg>
        <pc:spChg chg="add mod">
          <ac:chgData name="PELLAN Marin" userId="9ec8e806-9cfd-495d-8cb1-c4761729b9b1" providerId="ADAL" clId="{6D03D59C-331A-4E01-863E-F08619AC74A3}" dt="2023-02-09T16:27:34.116" v="1870" actId="1076"/>
          <ac:spMkLst>
            <pc:docMk/>
            <pc:sldMk cId="2782922834" sldId="1354"/>
            <ac:spMk id="51" creationId="{8CA18453-8A65-9C02-05FF-E752EC8FA384}"/>
          </ac:spMkLst>
        </pc:spChg>
        <pc:spChg chg="add mod">
          <ac:chgData name="PELLAN Marin" userId="9ec8e806-9cfd-495d-8cb1-c4761729b9b1" providerId="ADAL" clId="{6D03D59C-331A-4E01-863E-F08619AC74A3}" dt="2023-02-09T16:26:48.589" v="1862" actId="1076"/>
          <ac:spMkLst>
            <pc:docMk/>
            <pc:sldMk cId="2782922834" sldId="1354"/>
            <ac:spMk id="52" creationId="{2B278838-651B-0315-7E64-08941AA7A130}"/>
          </ac:spMkLst>
        </pc:spChg>
        <pc:spChg chg="add del">
          <ac:chgData name="PELLAN Marin" userId="9ec8e806-9cfd-495d-8cb1-c4761729b9b1" providerId="ADAL" clId="{6D03D59C-331A-4E01-863E-F08619AC74A3}" dt="2023-02-09T16:27:25.325" v="1868" actId="478"/>
          <ac:spMkLst>
            <pc:docMk/>
            <pc:sldMk cId="2782922834" sldId="1354"/>
            <ac:spMk id="53" creationId="{E9E8D2A0-CFF0-2D44-5031-10155E736F3A}"/>
          </ac:spMkLst>
        </pc:spChg>
        <pc:spChg chg="add del">
          <ac:chgData name="PELLAN Marin" userId="9ec8e806-9cfd-495d-8cb1-c4761729b9b1" providerId="ADAL" clId="{6D03D59C-331A-4E01-863E-F08619AC74A3}" dt="2023-02-09T16:28:13.966" v="1877" actId="478"/>
          <ac:spMkLst>
            <pc:docMk/>
            <pc:sldMk cId="2782922834" sldId="1354"/>
            <ac:spMk id="54" creationId="{58B0B971-A7DC-9972-0B14-714B02600C5A}"/>
          </ac:spMkLst>
        </pc:spChg>
        <pc:spChg chg="add del mod">
          <ac:chgData name="PELLAN Marin" userId="9ec8e806-9cfd-495d-8cb1-c4761729b9b1" providerId="ADAL" clId="{6D03D59C-331A-4E01-863E-F08619AC74A3}" dt="2023-02-09T16:28:13.407" v="1876" actId="478"/>
          <ac:spMkLst>
            <pc:docMk/>
            <pc:sldMk cId="2782922834" sldId="1354"/>
            <ac:spMk id="55" creationId="{F9755671-00CA-FF46-0753-BB2F4CA4AF1C}"/>
          </ac:spMkLst>
        </pc:spChg>
        <pc:spChg chg="add mod">
          <ac:chgData name="PELLAN Marin" userId="9ec8e806-9cfd-495d-8cb1-c4761729b9b1" providerId="ADAL" clId="{6D03D59C-331A-4E01-863E-F08619AC74A3}" dt="2023-02-09T16:47:04.270" v="2336" actId="1076"/>
          <ac:spMkLst>
            <pc:docMk/>
            <pc:sldMk cId="2782922834" sldId="1354"/>
            <ac:spMk id="57" creationId="{369D19F6-D11C-7C22-F0DB-CEE046459E59}"/>
          </ac:spMkLst>
        </pc:spChg>
        <pc:spChg chg="add del mod">
          <ac:chgData name="PELLAN Marin" userId="9ec8e806-9cfd-495d-8cb1-c4761729b9b1" providerId="ADAL" clId="{6D03D59C-331A-4E01-863E-F08619AC74A3}" dt="2023-02-09T16:29:49.088" v="1890" actId="478"/>
          <ac:spMkLst>
            <pc:docMk/>
            <pc:sldMk cId="2782922834" sldId="1354"/>
            <ac:spMk id="64" creationId="{E5E5418F-36BD-5278-EC94-7D44C74605C8}"/>
          </ac:spMkLst>
        </pc:spChg>
        <pc:spChg chg="add del mod">
          <ac:chgData name="PELLAN Marin" userId="9ec8e806-9cfd-495d-8cb1-c4761729b9b1" providerId="ADAL" clId="{6D03D59C-331A-4E01-863E-F08619AC74A3}" dt="2023-02-09T16:31:05.620" v="1919" actId="478"/>
          <ac:spMkLst>
            <pc:docMk/>
            <pc:sldMk cId="2782922834" sldId="1354"/>
            <ac:spMk id="65" creationId="{1627A8F1-833E-88B7-2575-C5D1800FA305}"/>
          </ac:spMkLst>
        </pc:spChg>
        <pc:spChg chg="add del mod">
          <ac:chgData name="PELLAN Marin" userId="9ec8e806-9cfd-495d-8cb1-c4761729b9b1" providerId="ADAL" clId="{6D03D59C-331A-4E01-863E-F08619AC74A3}" dt="2023-02-09T16:29:42.800" v="1888" actId="478"/>
          <ac:spMkLst>
            <pc:docMk/>
            <pc:sldMk cId="2782922834" sldId="1354"/>
            <ac:spMk id="66" creationId="{A7592A54-211B-B02E-6189-4D884C50817A}"/>
          </ac:spMkLst>
        </pc:spChg>
        <pc:spChg chg="add del mod">
          <ac:chgData name="PELLAN Marin" userId="9ec8e806-9cfd-495d-8cb1-c4761729b9b1" providerId="ADAL" clId="{6D03D59C-331A-4E01-863E-F08619AC74A3}" dt="2023-02-09T16:29:57.071" v="1893" actId="478"/>
          <ac:spMkLst>
            <pc:docMk/>
            <pc:sldMk cId="2782922834" sldId="1354"/>
            <ac:spMk id="67" creationId="{74935266-0450-92C4-5616-87A2861BC80D}"/>
          </ac:spMkLst>
        </pc:spChg>
        <pc:spChg chg="add mod">
          <ac:chgData name="PELLAN Marin" userId="9ec8e806-9cfd-495d-8cb1-c4761729b9b1" providerId="ADAL" clId="{6D03D59C-331A-4E01-863E-F08619AC74A3}" dt="2023-02-09T16:47:33.463" v="2338" actId="1076"/>
          <ac:spMkLst>
            <pc:docMk/>
            <pc:sldMk cId="2782922834" sldId="1354"/>
            <ac:spMk id="68" creationId="{5BE43598-3515-CC6E-8100-4E18A91C1A9F}"/>
          </ac:spMkLst>
        </pc:spChg>
        <pc:spChg chg="add del mod">
          <ac:chgData name="PELLAN Marin" userId="9ec8e806-9cfd-495d-8cb1-c4761729b9b1" providerId="ADAL" clId="{6D03D59C-331A-4E01-863E-F08619AC74A3}" dt="2023-02-09T16:34:03.876" v="2066" actId="478"/>
          <ac:spMkLst>
            <pc:docMk/>
            <pc:sldMk cId="2782922834" sldId="1354"/>
            <ac:spMk id="69" creationId="{BE0D2E98-B98A-87C8-7219-4F1B884F6754}"/>
          </ac:spMkLst>
        </pc:spChg>
        <pc:spChg chg="add mod">
          <ac:chgData name="PELLAN Marin" userId="9ec8e806-9cfd-495d-8cb1-c4761729b9b1" providerId="ADAL" clId="{6D03D59C-331A-4E01-863E-F08619AC74A3}" dt="2023-02-09T16:48:12.783" v="2364" actId="1076"/>
          <ac:spMkLst>
            <pc:docMk/>
            <pc:sldMk cId="2782922834" sldId="1354"/>
            <ac:spMk id="79" creationId="{6EBBB5C9-9C4E-5709-0122-6A8F9C2C0EDA}"/>
          </ac:spMkLst>
        </pc:spChg>
        <pc:spChg chg="add mod">
          <ac:chgData name="PELLAN Marin" userId="9ec8e806-9cfd-495d-8cb1-c4761729b9b1" providerId="ADAL" clId="{6D03D59C-331A-4E01-863E-F08619AC74A3}" dt="2023-02-09T16:48:08.183" v="2363" actId="1076"/>
          <ac:spMkLst>
            <pc:docMk/>
            <pc:sldMk cId="2782922834" sldId="1354"/>
            <ac:spMk id="80" creationId="{DCEF92A0-EEF6-5782-A980-EC2DC08B83C9}"/>
          </ac:spMkLst>
        </pc:spChg>
        <pc:spChg chg="add mod">
          <ac:chgData name="PELLAN Marin" userId="9ec8e806-9cfd-495d-8cb1-c4761729b9b1" providerId="ADAL" clId="{6D03D59C-331A-4E01-863E-F08619AC74A3}" dt="2023-02-09T16:47:59.382" v="2362" actId="1076"/>
          <ac:spMkLst>
            <pc:docMk/>
            <pc:sldMk cId="2782922834" sldId="1354"/>
            <ac:spMk id="81" creationId="{81F6A961-97DF-727C-E563-B841D34DFCF7}"/>
          </ac:spMkLst>
        </pc:spChg>
        <pc:spChg chg="add mod">
          <ac:chgData name="PELLAN Marin" userId="9ec8e806-9cfd-495d-8cb1-c4761729b9b1" providerId="ADAL" clId="{6D03D59C-331A-4E01-863E-F08619AC74A3}" dt="2023-02-09T16:46:48.830" v="2333" actId="1076"/>
          <ac:spMkLst>
            <pc:docMk/>
            <pc:sldMk cId="2782922834" sldId="1354"/>
            <ac:spMk id="82" creationId="{2407DC78-CB9A-28D0-E90D-34C1B7AE0BE2}"/>
          </ac:spMkLst>
        </pc:spChg>
        <pc:spChg chg="add mod">
          <ac:chgData name="PELLAN Marin" userId="9ec8e806-9cfd-495d-8cb1-c4761729b9b1" providerId="ADAL" clId="{6D03D59C-331A-4E01-863E-F08619AC74A3}" dt="2023-02-09T16:47:17.199" v="2337" actId="1076"/>
          <ac:spMkLst>
            <pc:docMk/>
            <pc:sldMk cId="2782922834" sldId="1354"/>
            <ac:spMk id="83" creationId="{8F7D126B-199D-3217-CA2E-2CD33D46FF3E}"/>
          </ac:spMkLst>
        </pc:spChg>
        <pc:spChg chg="add mod">
          <ac:chgData name="PELLAN Marin" userId="9ec8e806-9cfd-495d-8cb1-c4761729b9b1" providerId="ADAL" clId="{6D03D59C-331A-4E01-863E-F08619AC74A3}" dt="2023-02-09T16:44:32.655" v="2321" actId="1076"/>
          <ac:spMkLst>
            <pc:docMk/>
            <pc:sldMk cId="2782922834" sldId="1354"/>
            <ac:spMk id="86" creationId="{594AD955-DA7E-00D0-DDE8-F9F929062038}"/>
          </ac:spMkLst>
        </pc:spChg>
        <pc:spChg chg="add mod">
          <ac:chgData name="PELLAN Marin" userId="9ec8e806-9cfd-495d-8cb1-c4761729b9b1" providerId="ADAL" clId="{6D03D59C-331A-4E01-863E-F08619AC74A3}" dt="2023-02-09T16:44:32.655" v="2321" actId="1076"/>
          <ac:spMkLst>
            <pc:docMk/>
            <pc:sldMk cId="2782922834" sldId="1354"/>
            <ac:spMk id="87" creationId="{17A5D0E6-2512-5474-CDEF-6879290144F2}"/>
          </ac:spMkLst>
        </pc:spChg>
        <pc:spChg chg="add mod">
          <ac:chgData name="PELLAN Marin" userId="9ec8e806-9cfd-495d-8cb1-c4761729b9b1" providerId="ADAL" clId="{6D03D59C-331A-4E01-863E-F08619AC74A3}" dt="2023-02-09T16:44:32.655" v="2321" actId="1076"/>
          <ac:spMkLst>
            <pc:docMk/>
            <pc:sldMk cId="2782922834" sldId="1354"/>
            <ac:spMk id="90" creationId="{AEC58499-A0C6-8121-FF90-AE5E61B2C5B9}"/>
          </ac:spMkLst>
        </pc:spChg>
        <pc:spChg chg="add mod">
          <ac:chgData name="PELLAN Marin" userId="9ec8e806-9cfd-495d-8cb1-c4761729b9b1" providerId="ADAL" clId="{6D03D59C-331A-4E01-863E-F08619AC74A3}" dt="2023-02-09T16:44:32.655" v="2321" actId="1076"/>
          <ac:spMkLst>
            <pc:docMk/>
            <pc:sldMk cId="2782922834" sldId="1354"/>
            <ac:spMk id="91" creationId="{1E90B85C-9809-CE3A-C644-B8197E680A82}"/>
          </ac:spMkLst>
        </pc:spChg>
        <pc:spChg chg="add mod">
          <ac:chgData name="PELLAN Marin" userId="9ec8e806-9cfd-495d-8cb1-c4761729b9b1" providerId="ADAL" clId="{6D03D59C-331A-4E01-863E-F08619AC74A3}" dt="2023-02-09T16:44:32.655" v="2321" actId="1076"/>
          <ac:spMkLst>
            <pc:docMk/>
            <pc:sldMk cId="2782922834" sldId="1354"/>
            <ac:spMk id="92" creationId="{4E91AFB7-0029-5CC5-ADF6-48CE132A9E9B}"/>
          </ac:spMkLst>
        </pc:spChg>
        <pc:spChg chg="add mod ord">
          <ac:chgData name="PELLAN Marin" userId="9ec8e806-9cfd-495d-8cb1-c4761729b9b1" providerId="ADAL" clId="{6D03D59C-331A-4E01-863E-F08619AC74A3}" dt="2023-02-09T16:46:55.926" v="2335" actId="1076"/>
          <ac:spMkLst>
            <pc:docMk/>
            <pc:sldMk cId="2782922834" sldId="1354"/>
            <ac:spMk id="98" creationId="{0CF4595E-BA4E-D41A-C667-64EC27AADC7A}"/>
          </ac:spMkLst>
        </pc:spChg>
        <pc:spChg chg="add mod ord">
          <ac:chgData name="PELLAN Marin" userId="9ec8e806-9cfd-495d-8cb1-c4761729b9b1" providerId="ADAL" clId="{6D03D59C-331A-4E01-863E-F08619AC74A3}" dt="2023-02-09T16:43:50.127" v="2315" actId="208"/>
          <ac:spMkLst>
            <pc:docMk/>
            <pc:sldMk cId="2782922834" sldId="1354"/>
            <ac:spMk id="99" creationId="{AA66848A-AC39-4AA1-40AC-C608EC1B6D9F}"/>
          </ac:spMkLst>
        </pc:spChg>
        <pc:spChg chg="add mod ord">
          <ac:chgData name="PELLAN Marin" userId="9ec8e806-9cfd-495d-8cb1-c4761729b9b1" providerId="ADAL" clId="{6D03D59C-331A-4E01-863E-F08619AC74A3}" dt="2023-02-09T16:44:06.158" v="2318" actId="167"/>
          <ac:spMkLst>
            <pc:docMk/>
            <pc:sldMk cId="2782922834" sldId="1354"/>
            <ac:spMk id="100" creationId="{A4EA30D5-B8F9-484C-672B-18FE0F9FDE72}"/>
          </ac:spMkLst>
        </pc:spChg>
        <pc:spChg chg="add mod">
          <ac:chgData name="PELLAN Marin" userId="9ec8e806-9cfd-495d-8cb1-c4761729b9b1" providerId="ADAL" clId="{6D03D59C-331A-4E01-863E-F08619AC74A3}" dt="2023-02-09T16:45:12.780" v="2326" actId="208"/>
          <ac:spMkLst>
            <pc:docMk/>
            <pc:sldMk cId="2782922834" sldId="1354"/>
            <ac:spMk id="101" creationId="{0EC4FBA5-263D-7BEB-E96F-7065749747FA}"/>
          </ac:spMkLst>
        </pc:spChg>
        <pc:spChg chg="add mod">
          <ac:chgData name="PELLAN Marin" userId="9ec8e806-9cfd-495d-8cb1-c4761729b9b1" providerId="ADAL" clId="{6D03D59C-331A-4E01-863E-F08619AC74A3}" dt="2023-02-09T16:45:23.352" v="2328" actId="1076"/>
          <ac:spMkLst>
            <pc:docMk/>
            <pc:sldMk cId="2782922834" sldId="1354"/>
            <ac:spMk id="102" creationId="{6FBA431D-006A-5244-AC62-F54AB535497F}"/>
          </ac:spMkLst>
        </pc:spChg>
        <pc:picChg chg="add del mod">
          <ac:chgData name="PELLAN Marin" userId="9ec8e806-9cfd-495d-8cb1-c4761729b9b1" providerId="ADAL" clId="{6D03D59C-331A-4E01-863E-F08619AC74A3}" dt="2023-02-09T16:21:40.586" v="1524" actId="478"/>
          <ac:picMkLst>
            <pc:docMk/>
            <pc:sldMk cId="2782922834" sldId="1354"/>
            <ac:picMk id="3" creationId="{16EC6FB9-05EB-2857-2813-8E29BD736E40}"/>
          </ac:picMkLst>
        </pc:picChg>
        <pc:picChg chg="del mod">
          <ac:chgData name="PELLAN Marin" userId="9ec8e806-9cfd-495d-8cb1-c4761729b9b1" providerId="ADAL" clId="{6D03D59C-331A-4E01-863E-F08619AC74A3}" dt="2023-02-09T16:24:12.556" v="1573" actId="478"/>
          <ac:picMkLst>
            <pc:docMk/>
            <pc:sldMk cId="2782922834" sldId="1354"/>
            <ac:picMk id="5" creationId="{00000000-0000-0000-0000-000000000000}"/>
          </ac:picMkLst>
        </pc:picChg>
        <pc:picChg chg="add mod ord">
          <ac:chgData name="PELLAN Marin" userId="9ec8e806-9cfd-495d-8cb1-c4761729b9b1" providerId="ADAL" clId="{6D03D59C-331A-4E01-863E-F08619AC74A3}" dt="2023-02-09T16:40:18.004" v="2289" actId="1076"/>
          <ac:picMkLst>
            <pc:docMk/>
            <pc:sldMk cId="2782922834" sldId="1354"/>
            <ac:picMk id="6" creationId="{6BCD3FFE-A2C0-2A5F-C122-8DC90FBC29FC}"/>
          </ac:picMkLst>
        </pc:picChg>
        <pc:picChg chg="mod">
          <ac:chgData name="PELLAN Marin" userId="9ec8e806-9cfd-495d-8cb1-c4761729b9b1" providerId="ADAL" clId="{6D03D59C-331A-4E01-863E-F08619AC74A3}" dt="2023-02-09T16:40:18.004" v="2289" actId="1076"/>
          <ac:picMkLst>
            <pc:docMk/>
            <pc:sldMk cId="2782922834" sldId="1354"/>
            <ac:picMk id="8" creationId="{00000000-0000-0000-0000-000000000000}"/>
          </ac:picMkLst>
        </pc:picChg>
        <pc:picChg chg="add del mod">
          <ac:chgData name="PELLAN Marin" userId="9ec8e806-9cfd-495d-8cb1-c4761729b9b1" providerId="ADAL" clId="{6D03D59C-331A-4E01-863E-F08619AC74A3}" dt="2023-02-09T16:24:01.076" v="1570"/>
          <ac:picMkLst>
            <pc:docMk/>
            <pc:sldMk cId="2782922834" sldId="1354"/>
            <ac:picMk id="14" creationId="{B9543386-FF7C-FE6A-DD92-A0738937BE4B}"/>
          </ac:picMkLst>
        </pc:picChg>
        <pc:picChg chg="add del mod">
          <ac:chgData name="PELLAN Marin" userId="9ec8e806-9cfd-495d-8cb1-c4761729b9b1" providerId="ADAL" clId="{6D03D59C-331A-4E01-863E-F08619AC74A3}" dt="2023-02-09T16:24:01.076" v="1570"/>
          <ac:picMkLst>
            <pc:docMk/>
            <pc:sldMk cId="2782922834" sldId="1354"/>
            <ac:picMk id="16" creationId="{BFECF2D4-675E-8296-0FE2-43C35272A20E}"/>
          </ac:picMkLst>
        </pc:picChg>
        <pc:picChg chg="mod">
          <ac:chgData name="PELLAN Marin" userId="9ec8e806-9cfd-495d-8cb1-c4761729b9b1" providerId="ADAL" clId="{6D03D59C-331A-4E01-863E-F08619AC74A3}" dt="2023-02-09T16:40:18.004" v="2289" actId="1076"/>
          <ac:picMkLst>
            <pc:docMk/>
            <pc:sldMk cId="2782922834" sldId="1354"/>
            <ac:picMk id="17" creationId="{00000000-0000-0000-0000-000000000000}"/>
          </ac:picMkLst>
        </pc:picChg>
        <pc:picChg chg="add del mod">
          <ac:chgData name="PELLAN Marin" userId="9ec8e806-9cfd-495d-8cb1-c4761729b9b1" providerId="ADAL" clId="{6D03D59C-331A-4E01-863E-F08619AC74A3}" dt="2023-02-09T16:24:01.076" v="1570"/>
          <ac:picMkLst>
            <pc:docMk/>
            <pc:sldMk cId="2782922834" sldId="1354"/>
            <ac:picMk id="19" creationId="{73C5A9BF-417B-12A3-0E8A-FF7FB1BCEA3A}"/>
          </ac:picMkLst>
        </pc:picChg>
        <pc:picChg chg="add del mod">
          <ac:chgData name="PELLAN Marin" userId="9ec8e806-9cfd-495d-8cb1-c4761729b9b1" providerId="ADAL" clId="{6D03D59C-331A-4E01-863E-F08619AC74A3}" dt="2023-02-09T16:24:01.076" v="1570"/>
          <ac:picMkLst>
            <pc:docMk/>
            <pc:sldMk cId="2782922834" sldId="1354"/>
            <ac:picMk id="20" creationId="{4B5D5D2D-3C19-44B4-9116-A3F6E2D4CFCC}"/>
          </ac:picMkLst>
        </pc:picChg>
        <pc:picChg chg="add del mod">
          <ac:chgData name="PELLAN Marin" userId="9ec8e806-9cfd-495d-8cb1-c4761729b9b1" providerId="ADAL" clId="{6D03D59C-331A-4E01-863E-F08619AC74A3}" dt="2023-02-09T16:24:01.076" v="1570"/>
          <ac:picMkLst>
            <pc:docMk/>
            <pc:sldMk cId="2782922834" sldId="1354"/>
            <ac:picMk id="22" creationId="{B42DDA63-3628-398A-92FA-B5C739A597B7}"/>
          </ac:picMkLst>
        </pc:picChg>
        <pc:picChg chg="add del mod">
          <ac:chgData name="PELLAN Marin" userId="9ec8e806-9cfd-495d-8cb1-c4761729b9b1" providerId="ADAL" clId="{6D03D59C-331A-4E01-863E-F08619AC74A3}" dt="2023-02-09T16:24:01.076" v="1570"/>
          <ac:picMkLst>
            <pc:docMk/>
            <pc:sldMk cId="2782922834" sldId="1354"/>
            <ac:picMk id="24" creationId="{76B2E3DD-ADAE-C237-C7DA-C6ADD2EDA7FE}"/>
          </ac:picMkLst>
        </pc:picChg>
        <pc:picChg chg="mod">
          <ac:chgData name="PELLAN Marin" userId="9ec8e806-9cfd-495d-8cb1-c4761729b9b1" providerId="ADAL" clId="{6D03D59C-331A-4E01-863E-F08619AC74A3}" dt="2023-02-09T16:40:18.004" v="2289" actId="1076"/>
          <ac:picMkLst>
            <pc:docMk/>
            <pc:sldMk cId="2782922834" sldId="1354"/>
            <ac:picMk id="25" creationId="{00000000-0000-0000-0000-000000000000}"/>
          </ac:picMkLst>
        </pc:picChg>
        <pc:picChg chg="add del mod">
          <ac:chgData name="PELLAN Marin" userId="9ec8e806-9cfd-495d-8cb1-c4761729b9b1" providerId="ADAL" clId="{6D03D59C-331A-4E01-863E-F08619AC74A3}" dt="2023-02-09T16:24:01.076" v="1570"/>
          <ac:picMkLst>
            <pc:docMk/>
            <pc:sldMk cId="2782922834" sldId="1354"/>
            <ac:picMk id="27" creationId="{1E3AA710-B566-6CE3-B033-739CBA44D44E}"/>
          </ac:picMkLst>
        </pc:picChg>
        <pc:picChg chg="mod">
          <ac:chgData name="PELLAN Marin" userId="9ec8e806-9cfd-495d-8cb1-c4761729b9b1" providerId="ADAL" clId="{6D03D59C-331A-4E01-863E-F08619AC74A3}" dt="2023-02-09T16:40:18.004" v="2289" actId="1076"/>
          <ac:picMkLst>
            <pc:docMk/>
            <pc:sldMk cId="2782922834" sldId="1354"/>
            <ac:picMk id="30" creationId="{00000000-0000-0000-0000-000000000000}"/>
          </ac:picMkLst>
        </pc:picChg>
        <pc:picChg chg="del mod">
          <ac:chgData name="PELLAN Marin" userId="9ec8e806-9cfd-495d-8cb1-c4761729b9b1" providerId="ADAL" clId="{6D03D59C-331A-4E01-863E-F08619AC74A3}" dt="2023-02-09T16:24:11.987" v="1572" actId="478"/>
          <ac:picMkLst>
            <pc:docMk/>
            <pc:sldMk cId="2782922834" sldId="1354"/>
            <ac:picMk id="36" creationId="{00000000-0000-0000-0000-000000000000}"/>
          </ac:picMkLst>
        </pc:picChg>
        <pc:picChg chg="add del mod">
          <ac:chgData name="PELLAN Marin" userId="9ec8e806-9cfd-495d-8cb1-c4761729b9b1" providerId="ADAL" clId="{6D03D59C-331A-4E01-863E-F08619AC74A3}" dt="2023-02-09T16:24:01.076" v="1570"/>
          <ac:picMkLst>
            <pc:docMk/>
            <pc:sldMk cId="2782922834" sldId="1354"/>
            <ac:picMk id="38" creationId="{D63008DC-58FA-FBC1-848C-9E19D9FFA50E}"/>
          </ac:picMkLst>
        </pc:picChg>
        <pc:picChg chg="del mod">
          <ac:chgData name="PELLAN Marin" userId="9ec8e806-9cfd-495d-8cb1-c4761729b9b1" providerId="ADAL" clId="{6D03D59C-331A-4E01-863E-F08619AC74A3}" dt="2023-02-09T16:24:11.203" v="1571" actId="478"/>
          <ac:picMkLst>
            <pc:docMk/>
            <pc:sldMk cId="2782922834" sldId="1354"/>
            <ac:picMk id="40" creationId="{00000000-0000-0000-0000-000000000000}"/>
          </ac:picMkLst>
        </pc:picChg>
        <pc:picChg chg="del mod">
          <ac:chgData name="PELLAN Marin" userId="9ec8e806-9cfd-495d-8cb1-c4761729b9b1" providerId="ADAL" clId="{6D03D59C-331A-4E01-863E-F08619AC74A3}" dt="2023-02-09T16:24:13.145" v="1574" actId="478"/>
          <ac:picMkLst>
            <pc:docMk/>
            <pc:sldMk cId="2782922834" sldId="1354"/>
            <ac:picMk id="41" creationId="{00000000-0000-0000-0000-000000000000}"/>
          </ac:picMkLst>
        </pc:picChg>
        <pc:picChg chg="add mod">
          <ac:chgData name="PELLAN Marin" userId="9ec8e806-9cfd-495d-8cb1-c4761729b9b1" providerId="ADAL" clId="{6D03D59C-331A-4E01-863E-F08619AC74A3}" dt="2023-02-09T16:48:16.040" v="2365" actId="1076"/>
          <ac:picMkLst>
            <pc:docMk/>
            <pc:sldMk cId="2782922834" sldId="1354"/>
            <ac:picMk id="56" creationId="{723D2D0F-5004-7239-F90A-B0D872C0B032}"/>
          </ac:picMkLst>
        </pc:picChg>
        <pc:picChg chg="add mod">
          <ac:chgData name="PELLAN Marin" userId="9ec8e806-9cfd-495d-8cb1-c4761729b9b1" providerId="ADAL" clId="{6D03D59C-331A-4E01-863E-F08619AC74A3}" dt="2023-02-09T16:35:51.298" v="2160" actId="1076"/>
          <ac:picMkLst>
            <pc:docMk/>
            <pc:sldMk cId="2782922834" sldId="1354"/>
            <ac:picMk id="58" creationId="{A3D03685-8999-2B5E-D909-BD73D7DE194A}"/>
          </ac:picMkLst>
        </pc:picChg>
        <pc:picChg chg="add mod">
          <ac:chgData name="PELLAN Marin" userId="9ec8e806-9cfd-495d-8cb1-c4761729b9b1" providerId="ADAL" clId="{6D03D59C-331A-4E01-863E-F08619AC74A3}" dt="2023-02-09T16:35:46.890" v="2158" actId="1076"/>
          <ac:picMkLst>
            <pc:docMk/>
            <pc:sldMk cId="2782922834" sldId="1354"/>
            <ac:picMk id="59" creationId="{058F2AD2-271A-4721-7583-FEB5BEE7F8B6}"/>
          </ac:picMkLst>
        </pc:picChg>
        <pc:picChg chg="add mod">
          <ac:chgData name="PELLAN Marin" userId="9ec8e806-9cfd-495d-8cb1-c4761729b9b1" providerId="ADAL" clId="{6D03D59C-331A-4E01-863E-F08619AC74A3}" dt="2023-02-09T16:35:58.268" v="2163" actId="1076"/>
          <ac:picMkLst>
            <pc:docMk/>
            <pc:sldMk cId="2782922834" sldId="1354"/>
            <ac:picMk id="60" creationId="{5396B0C3-B6A0-092B-D47D-FC5140561917}"/>
          </ac:picMkLst>
        </pc:picChg>
        <pc:picChg chg="add mod">
          <ac:chgData name="PELLAN Marin" userId="9ec8e806-9cfd-495d-8cb1-c4761729b9b1" providerId="ADAL" clId="{6D03D59C-331A-4E01-863E-F08619AC74A3}" dt="2023-02-09T16:35:48.466" v="2159" actId="1076"/>
          <ac:picMkLst>
            <pc:docMk/>
            <pc:sldMk cId="2782922834" sldId="1354"/>
            <ac:picMk id="61" creationId="{35541AD9-5843-370D-802C-A485C79E2206}"/>
          </ac:picMkLst>
        </pc:picChg>
        <pc:picChg chg="add mod">
          <ac:chgData name="PELLAN Marin" userId="9ec8e806-9cfd-495d-8cb1-c4761729b9b1" providerId="ADAL" clId="{6D03D59C-331A-4E01-863E-F08619AC74A3}" dt="2023-02-09T16:35:54.274" v="2161" actId="1076"/>
          <ac:picMkLst>
            <pc:docMk/>
            <pc:sldMk cId="2782922834" sldId="1354"/>
            <ac:picMk id="62" creationId="{FC1DBC14-ADA9-77AE-534D-371F49A11309}"/>
          </ac:picMkLst>
        </pc:picChg>
        <pc:picChg chg="add mod">
          <ac:chgData name="PELLAN Marin" userId="9ec8e806-9cfd-495d-8cb1-c4761729b9b1" providerId="ADAL" clId="{6D03D59C-331A-4E01-863E-F08619AC74A3}" dt="2023-02-09T16:35:56.371" v="2162" actId="1076"/>
          <ac:picMkLst>
            <pc:docMk/>
            <pc:sldMk cId="2782922834" sldId="1354"/>
            <ac:picMk id="63" creationId="{D5D990C4-E246-9163-3224-EFF07C183385}"/>
          </ac:picMkLst>
        </pc:picChg>
        <pc:picChg chg="add mod">
          <ac:chgData name="PELLAN Marin" userId="9ec8e806-9cfd-495d-8cb1-c4761729b9b1" providerId="ADAL" clId="{6D03D59C-331A-4E01-863E-F08619AC74A3}" dt="2023-02-09T16:47:54.054" v="2361" actId="1076"/>
          <ac:picMkLst>
            <pc:docMk/>
            <pc:sldMk cId="2782922834" sldId="1354"/>
            <ac:picMk id="70" creationId="{F27541EF-3A3D-38AF-7BC0-14D4BBB5ABC9}"/>
          </ac:picMkLst>
        </pc:picChg>
        <pc:picChg chg="add mod">
          <ac:chgData name="PELLAN Marin" userId="9ec8e806-9cfd-495d-8cb1-c4761729b9b1" providerId="ADAL" clId="{6D03D59C-331A-4E01-863E-F08619AC74A3}" dt="2023-02-09T16:48:53.987" v="2367"/>
          <ac:picMkLst>
            <pc:docMk/>
            <pc:sldMk cId="2782922834" sldId="1354"/>
            <ac:picMk id="84" creationId="{386FB752-E448-65D4-7944-FA53BBB70C20}"/>
          </ac:picMkLst>
        </pc:picChg>
        <pc:picChg chg="add mod">
          <ac:chgData name="PELLAN Marin" userId="9ec8e806-9cfd-495d-8cb1-c4761729b9b1" providerId="ADAL" clId="{6D03D59C-331A-4E01-863E-F08619AC74A3}" dt="2023-02-09T16:44:32.655" v="2321" actId="1076"/>
          <ac:picMkLst>
            <pc:docMk/>
            <pc:sldMk cId="2782922834" sldId="1354"/>
            <ac:picMk id="85" creationId="{7A1D9CE0-D4B4-6ACA-B640-C5EFE108BF89}"/>
          </ac:picMkLst>
        </pc:picChg>
        <pc:picChg chg="add mod">
          <ac:chgData name="PELLAN Marin" userId="9ec8e806-9cfd-495d-8cb1-c4761729b9b1" providerId="ADAL" clId="{6D03D59C-331A-4E01-863E-F08619AC74A3}" dt="2023-02-09T16:48:58.351" v="2368"/>
          <ac:picMkLst>
            <pc:docMk/>
            <pc:sldMk cId="2782922834" sldId="1354"/>
            <ac:picMk id="88" creationId="{54BE000E-DAAE-32DE-1A0A-12D4D6938FEA}"/>
          </ac:picMkLst>
        </pc:picChg>
        <pc:picChg chg="add mod">
          <ac:chgData name="PELLAN Marin" userId="9ec8e806-9cfd-495d-8cb1-c4761729b9b1" providerId="ADAL" clId="{6D03D59C-331A-4E01-863E-F08619AC74A3}" dt="2023-02-09T16:44:32.655" v="2321" actId="1076"/>
          <ac:picMkLst>
            <pc:docMk/>
            <pc:sldMk cId="2782922834" sldId="1354"/>
            <ac:picMk id="89" creationId="{305E2C75-A2F6-F931-E944-6E34048B7FF4}"/>
          </ac:picMkLst>
        </pc:picChg>
        <pc:cxnChg chg="add del mod">
          <ac:chgData name="PELLAN Marin" userId="9ec8e806-9cfd-495d-8cb1-c4761729b9b1" providerId="ADAL" clId="{6D03D59C-331A-4E01-863E-F08619AC74A3}" dt="2023-02-09T16:24:01.076" v="1570"/>
          <ac:cxnSpMkLst>
            <pc:docMk/>
            <pc:sldMk cId="2782922834" sldId="1354"/>
            <ac:cxnSpMk id="39" creationId="{AAEBA02A-589D-98FA-757E-A26BADFE906E}"/>
          </ac:cxnSpMkLst>
        </pc:cxnChg>
        <pc:cxnChg chg="add del mod">
          <ac:chgData name="PELLAN Marin" userId="9ec8e806-9cfd-495d-8cb1-c4761729b9b1" providerId="ADAL" clId="{6D03D59C-331A-4E01-863E-F08619AC74A3}" dt="2023-02-09T16:24:01.076" v="1570"/>
          <ac:cxnSpMkLst>
            <pc:docMk/>
            <pc:sldMk cId="2782922834" sldId="1354"/>
            <ac:cxnSpMk id="42" creationId="{93DA5593-AE62-C69F-306A-D03F8E5E2B65}"/>
          </ac:cxnSpMkLst>
        </pc:cxnChg>
        <pc:cxnChg chg="add del mod">
          <ac:chgData name="PELLAN Marin" userId="9ec8e806-9cfd-495d-8cb1-c4761729b9b1" providerId="ADAL" clId="{6D03D59C-331A-4E01-863E-F08619AC74A3}" dt="2023-02-09T16:24:01.076" v="1570"/>
          <ac:cxnSpMkLst>
            <pc:docMk/>
            <pc:sldMk cId="2782922834" sldId="1354"/>
            <ac:cxnSpMk id="43" creationId="{6624D9EE-A86D-D7B9-1646-774D48576ABB}"/>
          </ac:cxnSpMkLst>
        </pc:cxnChg>
        <pc:cxnChg chg="add del mod">
          <ac:chgData name="PELLAN Marin" userId="9ec8e806-9cfd-495d-8cb1-c4761729b9b1" providerId="ADAL" clId="{6D03D59C-331A-4E01-863E-F08619AC74A3}" dt="2023-02-09T16:24:01.076" v="1570"/>
          <ac:cxnSpMkLst>
            <pc:docMk/>
            <pc:sldMk cId="2782922834" sldId="1354"/>
            <ac:cxnSpMk id="44" creationId="{42E0F094-106F-60DF-4314-D217302BA18F}"/>
          </ac:cxnSpMkLst>
        </pc:cxnChg>
        <pc:cxnChg chg="add mod">
          <ac:chgData name="PELLAN Marin" userId="9ec8e806-9cfd-495d-8cb1-c4761729b9b1" providerId="ADAL" clId="{6D03D59C-331A-4E01-863E-F08619AC74A3}" dt="2023-02-09T16:47:42.452" v="2359" actId="1038"/>
          <ac:cxnSpMkLst>
            <pc:docMk/>
            <pc:sldMk cId="2782922834" sldId="1354"/>
            <ac:cxnSpMk id="71" creationId="{66FBA935-5914-18A4-830A-51EF1ABF1B62}"/>
          </ac:cxnSpMkLst>
        </pc:cxnChg>
        <pc:cxnChg chg="add mod">
          <ac:chgData name="PELLAN Marin" userId="9ec8e806-9cfd-495d-8cb1-c4761729b9b1" providerId="ADAL" clId="{6D03D59C-331A-4E01-863E-F08619AC74A3}" dt="2023-02-09T16:47:42.452" v="2359" actId="1038"/>
          <ac:cxnSpMkLst>
            <pc:docMk/>
            <pc:sldMk cId="2782922834" sldId="1354"/>
            <ac:cxnSpMk id="72" creationId="{5D912E32-B3C2-8B79-43C6-A18D1E84E480}"/>
          </ac:cxnSpMkLst>
        </pc:cxnChg>
        <pc:cxnChg chg="add mod">
          <ac:chgData name="PELLAN Marin" userId="9ec8e806-9cfd-495d-8cb1-c4761729b9b1" providerId="ADAL" clId="{6D03D59C-331A-4E01-863E-F08619AC74A3}" dt="2023-02-09T16:47:42.452" v="2359" actId="1038"/>
          <ac:cxnSpMkLst>
            <pc:docMk/>
            <pc:sldMk cId="2782922834" sldId="1354"/>
            <ac:cxnSpMk id="73" creationId="{67E57E94-B4C0-6E00-666E-B1F8AFBA1676}"/>
          </ac:cxnSpMkLst>
        </pc:cxnChg>
        <pc:cxnChg chg="add mod">
          <ac:chgData name="PELLAN Marin" userId="9ec8e806-9cfd-495d-8cb1-c4761729b9b1" providerId="ADAL" clId="{6D03D59C-331A-4E01-863E-F08619AC74A3}" dt="2023-02-09T16:47:42.452" v="2359" actId="1038"/>
          <ac:cxnSpMkLst>
            <pc:docMk/>
            <pc:sldMk cId="2782922834" sldId="1354"/>
            <ac:cxnSpMk id="74" creationId="{BA3B3A77-74C0-B8B1-C391-301B9375B841}"/>
          </ac:cxnSpMkLst>
        </pc:cxnChg>
        <pc:cxnChg chg="add del mod">
          <ac:chgData name="PELLAN Marin" userId="9ec8e806-9cfd-495d-8cb1-c4761729b9b1" providerId="ADAL" clId="{6D03D59C-331A-4E01-863E-F08619AC74A3}" dt="2023-02-09T16:41:56.775" v="2298" actId="478"/>
          <ac:cxnSpMkLst>
            <pc:docMk/>
            <pc:sldMk cId="2782922834" sldId="1354"/>
            <ac:cxnSpMk id="94" creationId="{D5C64879-3A8A-C505-7E2B-2A36C7515F07}"/>
          </ac:cxnSpMkLst>
        </pc:cxnChg>
        <pc:cxnChg chg="add del">
          <ac:chgData name="PELLAN Marin" userId="9ec8e806-9cfd-495d-8cb1-c4761729b9b1" providerId="ADAL" clId="{6D03D59C-331A-4E01-863E-F08619AC74A3}" dt="2023-02-09T16:41:40.958" v="2296" actId="478"/>
          <ac:cxnSpMkLst>
            <pc:docMk/>
            <pc:sldMk cId="2782922834" sldId="1354"/>
            <ac:cxnSpMk id="97" creationId="{C7D656DB-1F2B-DEB3-143A-A45ECEA17E9A}"/>
          </ac:cxnSpMkLst>
        </pc:cxnChg>
      </pc:sldChg>
      <pc:sldChg chg="addSp delSp modSp add mod">
        <pc:chgData name="PELLAN Marin" userId="9ec8e806-9cfd-495d-8cb1-c4761729b9b1" providerId="ADAL" clId="{6D03D59C-331A-4E01-863E-F08619AC74A3}" dt="2023-02-14T13:21:14.968" v="2421" actId="1076"/>
        <pc:sldMkLst>
          <pc:docMk/>
          <pc:sldMk cId="1139364392" sldId="1355"/>
        </pc:sldMkLst>
        <pc:spChg chg="del">
          <ac:chgData name="PELLAN Marin" userId="9ec8e806-9cfd-495d-8cb1-c4761729b9b1" providerId="ADAL" clId="{6D03D59C-331A-4E01-863E-F08619AC74A3}" dt="2023-02-14T13:20:47.693" v="2404" actId="478"/>
          <ac:spMkLst>
            <pc:docMk/>
            <pc:sldMk cId="1139364392" sldId="1355"/>
            <ac:spMk id="9" creationId="{6342FC76-F141-0766-83B9-87EAB59A820B}"/>
          </ac:spMkLst>
        </pc:spChg>
        <pc:spChg chg="del">
          <ac:chgData name="PELLAN Marin" userId="9ec8e806-9cfd-495d-8cb1-c4761729b9b1" providerId="ADAL" clId="{6D03D59C-331A-4E01-863E-F08619AC74A3}" dt="2023-02-14T13:20:42.375" v="2401" actId="478"/>
          <ac:spMkLst>
            <pc:docMk/>
            <pc:sldMk cId="1139364392" sldId="1355"/>
            <ac:spMk id="10" creationId="{EFBDD861-1CDE-D9F6-583D-C6688256CC90}"/>
          </ac:spMkLst>
        </pc:spChg>
        <pc:spChg chg="del">
          <ac:chgData name="PELLAN Marin" userId="9ec8e806-9cfd-495d-8cb1-c4761729b9b1" providerId="ADAL" clId="{6D03D59C-331A-4E01-863E-F08619AC74A3}" dt="2023-02-14T13:20:41.053" v="2400" actId="478"/>
          <ac:spMkLst>
            <pc:docMk/>
            <pc:sldMk cId="1139364392" sldId="1355"/>
            <ac:spMk id="12" creationId="{BFC255DC-01BA-260C-9B4B-77504DF96C70}"/>
          </ac:spMkLst>
        </pc:spChg>
        <pc:spChg chg="mod">
          <ac:chgData name="PELLAN Marin" userId="9ec8e806-9cfd-495d-8cb1-c4761729b9b1" providerId="ADAL" clId="{6D03D59C-331A-4E01-863E-F08619AC74A3}" dt="2023-02-14T13:20:56.030" v="2418" actId="20577"/>
          <ac:spMkLst>
            <pc:docMk/>
            <pc:sldMk cId="1139364392" sldId="1355"/>
            <ac:spMk id="14" creationId="{00000000-0000-0000-0000-000000000000}"/>
          </ac:spMkLst>
        </pc:spChg>
        <pc:spChg chg="del">
          <ac:chgData name="PELLAN Marin" userId="9ec8e806-9cfd-495d-8cb1-c4761729b9b1" providerId="ADAL" clId="{6D03D59C-331A-4E01-863E-F08619AC74A3}" dt="2023-02-14T13:20:31.753" v="2397" actId="478"/>
          <ac:spMkLst>
            <pc:docMk/>
            <pc:sldMk cId="1139364392" sldId="1355"/>
            <ac:spMk id="48" creationId="{575892F4-8CB8-572E-5290-E2F66A8E410B}"/>
          </ac:spMkLst>
        </pc:spChg>
        <pc:spChg chg="del">
          <ac:chgData name="PELLAN Marin" userId="9ec8e806-9cfd-495d-8cb1-c4761729b9b1" providerId="ADAL" clId="{6D03D59C-331A-4E01-863E-F08619AC74A3}" dt="2023-02-14T13:20:33.313" v="2398" actId="478"/>
          <ac:spMkLst>
            <pc:docMk/>
            <pc:sldMk cId="1139364392" sldId="1355"/>
            <ac:spMk id="52" creationId="{BBD8B1C5-5E1F-1ED3-DA2D-51058CCCA7E1}"/>
          </ac:spMkLst>
        </pc:spChg>
        <pc:spChg chg="del">
          <ac:chgData name="PELLAN Marin" userId="9ec8e806-9cfd-495d-8cb1-c4761729b9b1" providerId="ADAL" clId="{6D03D59C-331A-4E01-863E-F08619AC74A3}" dt="2023-02-14T13:20:36.651" v="2399" actId="478"/>
          <ac:spMkLst>
            <pc:docMk/>
            <pc:sldMk cId="1139364392" sldId="1355"/>
            <ac:spMk id="53" creationId="{D0CDE70B-F766-3DDD-7191-B0E1B63FCD99}"/>
          </ac:spMkLst>
        </pc:spChg>
        <pc:spChg chg="del">
          <ac:chgData name="PELLAN Marin" userId="9ec8e806-9cfd-495d-8cb1-c4761729b9b1" providerId="ADAL" clId="{6D03D59C-331A-4E01-863E-F08619AC74A3}" dt="2023-02-14T13:20:36.651" v="2399" actId="478"/>
          <ac:spMkLst>
            <pc:docMk/>
            <pc:sldMk cId="1139364392" sldId="1355"/>
            <ac:spMk id="54" creationId="{6761B826-C503-0C9E-6B94-513B7DDB7289}"/>
          </ac:spMkLst>
        </pc:spChg>
        <pc:spChg chg="del">
          <ac:chgData name="PELLAN Marin" userId="9ec8e806-9cfd-495d-8cb1-c4761729b9b1" providerId="ADAL" clId="{6D03D59C-331A-4E01-863E-F08619AC74A3}" dt="2023-02-14T13:20:36.651" v="2399" actId="478"/>
          <ac:spMkLst>
            <pc:docMk/>
            <pc:sldMk cId="1139364392" sldId="1355"/>
            <ac:spMk id="80" creationId="{A91B9E55-6AC6-CC47-1BE1-B4CBFEF107F2}"/>
          </ac:spMkLst>
        </pc:spChg>
        <pc:spChg chg="del">
          <ac:chgData name="PELLAN Marin" userId="9ec8e806-9cfd-495d-8cb1-c4761729b9b1" providerId="ADAL" clId="{6D03D59C-331A-4E01-863E-F08619AC74A3}" dt="2023-02-14T13:20:36.651" v="2399" actId="478"/>
          <ac:spMkLst>
            <pc:docMk/>
            <pc:sldMk cId="1139364392" sldId="1355"/>
            <ac:spMk id="81" creationId="{3132E2BD-A621-9587-CB50-D471C00816EC}"/>
          </ac:spMkLst>
        </pc:spChg>
        <pc:spChg chg="del">
          <ac:chgData name="PELLAN Marin" userId="9ec8e806-9cfd-495d-8cb1-c4761729b9b1" providerId="ADAL" clId="{6D03D59C-331A-4E01-863E-F08619AC74A3}" dt="2023-02-14T13:20:36.651" v="2399" actId="478"/>
          <ac:spMkLst>
            <pc:docMk/>
            <pc:sldMk cId="1139364392" sldId="1355"/>
            <ac:spMk id="82" creationId="{1F65D1E6-101E-7D00-FD83-95AA32E15A51}"/>
          </ac:spMkLst>
        </pc:spChg>
        <pc:spChg chg="del">
          <ac:chgData name="PELLAN Marin" userId="9ec8e806-9cfd-495d-8cb1-c4761729b9b1" providerId="ADAL" clId="{6D03D59C-331A-4E01-863E-F08619AC74A3}" dt="2023-02-14T13:20:36.651" v="2399" actId="478"/>
          <ac:spMkLst>
            <pc:docMk/>
            <pc:sldMk cId="1139364392" sldId="1355"/>
            <ac:spMk id="83" creationId="{C63136C1-EE29-B224-F5F2-D503891F04BE}"/>
          </ac:spMkLst>
        </pc:spChg>
        <pc:spChg chg="del">
          <ac:chgData name="PELLAN Marin" userId="9ec8e806-9cfd-495d-8cb1-c4761729b9b1" providerId="ADAL" clId="{6D03D59C-331A-4E01-863E-F08619AC74A3}" dt="2023-02-14T13:20:36.651" v="2399" actId="478"/>
          <ac:spMkLst>
            <pc:docMk/>
            <pc:sldMk cId="1139364392" sldId="1355"/>
            <ac:spMk id="84" creationId="{8073BCF4-03DD-FB2A-1E45-2A471B47D3FD}"/>
          </ac:spMkLst>
        </pc:spChg>
        <pc:picChg chg="add mod modCrop">
          <ac:chgData name="PELLAN Marin" userId="9ec8e806-9cfd-495d-8cb1-c4761729b9b1" providerId="ADAL" clId="{6D03D59C-331A-4E01-863E-F08619AC74A3}" dt="2023-02-14T13:21:14.968" v="2421" actId="1076"/>
          <ac:picMkLst>
            <pc:docMk/>
            <pc:sldMk cId="1139364392" sldId="1355"/>
            <ac:picMk id="2" creationId="{CD19D34D-1EC4-6E21-D185-E0FBF47AC997}"/>
          </ac:picMkLst>
        </pc:picChg>
        <pc:picChg chg="del">
          <ac:chgData name="PELLAN Marin" userId="9ec8e806-9cfd-495d-8cb1-c4761729b9b1" providerId="ADAL" clId="{6D03D59C-331A-4E01-863E-F08619AC74A3}" dt="2023-02-14T13:20:43.852" v="2402" actId="478"/>
          <ac:picMkLst>
            <pc:docMk/>
            <pc:sldMk cId="1139364392" sldId="1355"/>
            <ac:picMk id="7" creationId="{01E8F7DD-3337-060D-B056-0FD596CAA4A5}"/>
          </ac:picMkLst>
        </pc:picChg>
        <pc:picChg chg="del">
          <ac:chgData name="PELLAN Marin" userId="9ec8e806-9cfd-495d-8cb1-c4761729b9b1" providerId="ADAL" clId="{6D03D59C-331A-4E01-863E-F08619AC74A3}" dt="2023-02-14T13:20:36.651" v="2399" actId="478"/>
          <ac:picMkLst>
            <pc:docMk/>
            <pc:sldMk cId="1139364392" sldId="1355"/>
            <ac:picMk id="13" creationId="{BDE5FAC9-413B-09A9-AFA0-2F4DEEE79F59}"/>
          </ac:picMkLst>
        </pc:picChg>
        <pc:picChg chg="del">
          <ac:chgData name="PELLAN Marin" userId="9ec8e806-9cfd-495d-8cb1-c4761729b9b1" providerId="ADAL" clId="{6D03D59C-331A-4E01-863E-F08619AC74A3}" dt="2023-02-14T13:20:36.651" v="2399" actId="478"/>
          <ac:picMkLst>
            <pc:docMk/>
            <pc:sldMk cId="1139364392" sldId="1355"/>
            <ac:picMk id="15" creationId="{5EBD0B71-CDFA-AA0C-3316-906F665D275B}"/>
          </ac:picMkLst>
        </pc:picChg>
        <pc:picChg chg="del">
          <ac:chgData name="PELLAN Marin" userId="9ec8e806-9cfd-495d-8cb1-c4761729b9b1" providerId="ADAL" clId="{6D03D59C-331A-4E01-863E-F08619AC74A3}" dt="2023-02-14T13:20:36.651" v="2399" actId="478"/>
          <ac:picMkLst>
            <pc:docMk/>
            <pc:sldMk cId="1139364392" sldId="1355"/>
            <ac:picMk id="32" creationId="{34BBB09E-512A-BFFE-2A84-5AB9DD17003D}"/>
          </ac:picMkLst>
        </pc:picChg>
        <pc:picChg chg="del">
          <ac:chgData name="PELLAN Marin" userId="9ec8e806-9cfd-495d-8cb1-c4761729b9b1" providerId="ADAL" clId="{6D03D59C-331A-4E01-863E-F08619AC74A3}" dt="2023-02-14T13:20:36.651" v="2399" actId="478"/>
          <ac:picMkLst>
            <pc:docMk/>
            <pc:sldMk cId="1139364392" sldId="1355"/>
            <ac:picMk id="35" creationId="{E717DA36-CE03-128F-6D3D-504DED1EDB5A}"/>
          </ac:picMkLst>
        </pc:picChg>
        <pc:picChg chg="del">
          <ac:chgData name="PELLAN Marin" userId="9ec8e806-9cfd-495d-8cb1-c4761729b9b1" providerId="ADAL" clId="{6D03D59C-331A-4E01-863E-F08619AC74A3}" dt="2023-02-14T13:20:45.277" v="2403" actId="478"/>
          <ac:picMkLst>
            <pc:docMk/>
            <pc:sldMk cId="1139364392" sldId="1355"/>
            <ac:picMk id="42" creationId="{68EDEB72-0616-C672-BF3C-2F940245D0FD}"/>
          </ac:picMkLst>
        </pc:picChg>
      </pc:sldChg>
      <pc:sldChg chg="add">
        <pc:chgData name="PELLAN Marin" userId="9ec8e806-9cfd-495d-8cb1-c4761729b9b1" providerId="ADAL" clId="{6D03D59C-331A-4E01-863E-F08619AC74A3}" dt="2023-02-14T13:22:41.549" v="2445"/>
        <pc:sldMkLst>
          <pc:docMk/>
          <pc:sldMk cId="2476327959" sldId="1356"/>
        </pc:sldMkLst>
      </pc:sldChg>
    </pc:docChg>
  </pc:docChgLst>
  <pc:docChgLst>
    <pc:chgData name="PELLAN Marin" userId="9ec8e806-9cfd-495d-8cb1-c4761729b9b1" providerId="ADAL" clId="{B508043F-CF56-4E13-AFDE-DFCD10EFC042}"/>
    <pc:docChg chg="undo custSel addSld delSld modSld sldOrd">
      <pc:chgData name="PELLAN Marin" userId="9ec8e806-9cfd-495d-8cb1-c4761729b9b1" providerId="ADAL" clId="{B508043F-CF56-4E13-AFDE-DFCD10EFC042}" dt="2023-01-18T10:46:36.929" v="2337" actId="1076"/>
      <pc:docMkLst>
        <pc:docMk/>
      </pc:docMkLst>
      <pc:sldChg chg="add">
        <pc:chgData name="PELLAN Marin" userId="9ec8e806-9cfd-495d-8cb1-c4761729b9b1" providerId="ADAL" clId="{B508043F-CF56-4E13-AFDE-DFCD10EFC042}" dt="2022-10-17T12:16:51.967" v="11"/>
        <pc:sldMkLst>
          <pc:docMk/>
          <pc:sldMk cId="3388355174" sldId="303"/>
        </pc:sldMkLst>
      </pc:sldChg>
      <pc:sldChg chg="add del">
        <pc:chgData name="PELLAN Marin" userId="9ec8e806-9cfd-495d-8cb1-c4761729b9b1" providerId="ADAL" clId="{B508043F-CF56-4E13-AFDE-DFCD10EFC042}" dt="2022-11-29T12:48:42.562" v="1891" actId="2696"/>
        <pc:sldMkLst>
          <pc:docMk/>
          <pc:sldMk cId="2716813155" sldId="334"/>
        </pc:sldMkLst>
      </pc:sldChg>
      <pc:sldChg chg="addSp delSp modSp add mod">
        <pc:chgData name="PELLAN Marin" userId="9ec8e806-9cfd-495d-8cb1-c4761729b9b1" providerId="ADAL" clId="{B508043F-CF56-4E13-AFDE-DFCD10EFC042}" dt="2022-11-14T15:49:13.645" v="626"/>
        <pc:sldMkLst>
          <pc:docMk/>
          <pc:sldMk cId="237192046" sldId="399"/>
        </pc:sldMkLst>
        <pc:spChg chg="del">
          <ac:chgData name="PELLAN Marin" userId="9ec8e806-9cfd-495d-8cb1-c4761729b9b1" providerId="ADAL" clId="{B508043F-CF56-4E13-AFDE-DFCD10EFC042}" dt="2022-10-17T12:38:24.295" v="406" actId="478"/>
          <ac:spMkLst>
            <pc:docMk/>
            <pc:sldMk cId="237192046" sldId="399"/>
            <ac:spMk id="2" creationId="{00000000-0000-0000-0000-000000000000}"/>
          </ac:spMkLst>
        </pc:spChg>
        <pc:spChg chg="mod">
          <ac:chgData name="PELLAN Marin" userId="9ec8e806-9cfd-495d-8cb1-c4761729b9b1" providerId="ADAL" clId="{B508043F-CF56-4E13-AFDE-DFCD10EFC042}" dt="2022-10-17T12:38:45.386" v="411" actId="114"/>
          <ac:spMkLst>
            <pc:docMk/>
            <pc:sldMk cId="237192046" sldId="399"/>
            <ac:spMk id="7" creationId="{00000000-0000-0000-0000-000000000000}"/>
          </ac:spMkLst>
        </pc:spChg>
        <pc:spChg chg="add mod">
          <ac:chgData name="PELLAN Marin" userId="9ec8e806-9cfd-495d-8cb1-c4761729b9b1" providerId="ADAL" clId="{B508043F-CF56-4E13-AFDE-DFCD10EFC042}" dt="2022-11-14T15:49:13.645" v="626"/>
          <ac:spMkLst>
            <pc:docMk/>
            <pc:sldMk cId="237192046" sldId="399"/>
            <ac:spMk id="8" creationId="{0DB4B8D4-3F19-4733-BE88-88EC3EE3008A}"/>
          </ac:spMkLst>
        </pc:spChg>
        <pc:picChg chg="del">
          <ac:chgData name="PELLAN Marin" userId="9ec8e806-9cfd-495d-8cb1-c4761729b9b1" providerId="ADAL" clId="{B508043F-CF56-4E13-AFDE-DFCD10EFC042}" dt="2022-10-17T12:38:26.079" v="408" actId="478"/>
          <ac:picMkLst>
            <pc:docMk/>
            <pc:sldMk cId="237192046" sldId="399"/>
            <ac:picMk id="3" creationId="{00000000-0000-0000-0000-000000000000}"/>
          </ac:picMkLst>
        </pc:picChg>
        <pc:picChg chg="del">
          <ac:chgData name="PELLAN Marin" userId="9ec8e806-9cfd-495d-8cb1-c4761729b9b1" providerId="ADAL" clId="{B508043F-CF56-4E13-AFDE-DFCD10EFC042}" dt="2022-10-17T12:38:25.200" v="407" actId="478"/>
          <ac:picMkLst>
            <pc:docMk/>
            <pc:sldMk cId="237192046" sldId="399"/>
            <ac:picMk id="4" creationId="{00000000-0000-0000-0000-000000000000}"/>
          </ac:picMkLst>
        </pc:picChg>
      </pc:sldChg>
      <pc:sldChg chg="add">
        <pc:chgData name="PELLAN Marin" userId="9ec8e806-9cfd-495d-8cb1-c4761729b9b1" providerId="ADAL" clId="{B508043F-CF56-4E13-AFDE-DFCD10EFC042}" dt="2022-10-17T12:20:27.120" v="13"/>
        <pc:sldMkLst>
          <pc:docMk/>
          <pc:sldMk cId="4084512768" sldId="410"/>
        </pc:sldMkLst>
      </pc:sldChg>
      <pc:sldChg chg="modSp add del mod modTransition modShow">
        <pc:chgData name="PELLAN Marin" userId="9ec8e806-9cfd-495d-8cb1-c4761729b9b1" providerId="ADAL" clId="{B508043F-CF56-4E13-AFDE-DFCD10EFC042}" dt="2022-12-07T19:38:35.009" v="2333" actId="47"/>
        <pc:sldMkLst>
          <pc:docMk/>
          <pc:sldMk cId="998824360" sldId="430"/>
        </pc:sldMkLst>
        <pc:spChg chg="mod">
          <ac:chgData name="PELLAN Marin" userId="9ec8e806-9cfd-495d-8cb1-c4761729b9b1" providerId="ADAL" clId="{B508043F-CF56-4E13-AFDE-DFCD10EFC042}" dt="2022-11-17T08:17:17.728" v="1603"/>
          <ac:spMkLst>
            <pc:docMk/>
            <pc:sldMk cId="998824360" sldId="430"/>
            <ac:spMk id="4" creationId="{7A4DAD99-A96A-DFB8-EB9F-BA814F421C26}"/>
          </ac:spMkLst>
        </pc:spChg>
      </pc:sldChg>
      <pc:sldChg chg="modSp add del mod modTransition modShow">
        <pc:chgData name="PELLAN Marin" userId="9ec8e806-9cfd-495d-8cb1-c4761729b9b1" providerId="ADAL" clId="{B508043F-CF56-4E13-AFDE-DFCD10EFC042}" dt="2022-12-07T19:38:35.009" v="2333" actId="47"/>
        <pc:sldMkLst>
          <pc:docMk/>
          <pc:sldMk cId="801293325" sldId="438"/>
        </pc:sldMkLst>
        <pc:spChg chg="mod">
          <ac:chgData name="PELLAN Marin" userId="9ec8e806-9cfd-495d-8cb1-c4761729b9b1" providerId="ADAL" clId="{B508043F-CF56-4E13-AFDE-DFCD10EFC042}" dt="2022-11-17T08:18:40.800" v="1605"/>
          <ac:spMkLst>
            <pc:docMk/>
            <pc:sldMk cId="801293325" sldId="438"/>
            <ac:spMk id="11" creationId="{9C210421-0ADE-D96F-FC2D-9DEA89D5EBBC}"/>
          </ac:spMkLst>
        </pc:spChg>
      </pc:sldChg>
      <pc:sldChg chg="modSp add del mod ord modShow">
        <pc:chgData name="PELLAN Marin" userId="9ec8e806-9cfd-495d-8cb1-c4761729b9b1" providerId="ADAL" clId="{B508043F-CF56-4E13-AFDE-DFCD10EFC042}" dt="2022-12-07T19:38:35.009" v="2333" actId="47"/>
        <pc:sldMkLst>
          <pc:docMk/>
          <pc:sldMk cId="1873494759" sldId="444"/>
        </pc:sldMkLst>
        <pc:spChg chg="mod">
          <ac:chgData name="PELLAN Marin" userId="9ec8e806-9cfd-495d-8cb1-c4761729b9b1" providerId="ADAL" clId="{B508043F-CF56-4E13-AFDE-DFCD10EFC042}" dt="2022-11-17T08:19:00.239" v="1606"/>
          <ac:spMkLst>
            <pc:docMk/>
            <pc:sldMk cId="1873494759" sldId="444"/>
            <ac:spMk id="2" creationId="{9D87C16C-7826-9B6E-07C6-5048C36C9755}"/>
          </ac:spMkLst>
        </pc:spChg>
        <pc:spChg chg="mod">
          <ac:chgData name="PELLAN Marin" userId="9ec8e806-9cfd-495d-8cb1-c4761729b9b1" providerId="ADAL" clId="{B508043F-CF56-4E13-AFDE-DFCD10EFC042}" dt="2022-11-17T08:19:00.304" v="1607" actId="27636"/>
          <ac:spMkLst>
            <pc:docMk/>
            <pc:sldMk cId="1873494759" sldId="444"/>
            <ac:spMk id="6" creationId="{25749980-A0B8-40FA-8F52-B757586C09C2}"/>
          </ac:spMkLst>
        </pc:spChg>
      </pc:sldChg>
      <pc:sldChg chg="modSp add del mod modTransition modShow">
        <pc:chgData name="PELLAN Marin" userId="9ec8e806-9cfd-495d-8cb1-c4761729b9b1" providerId="ADAL" clId="{B508043F-CF56-4E13-AFDE-DFCD10EFC042}" dt="2022-12-07T19:38:35.009" v="2333" actId="47"/>
        <pc:sldMkLst>
          <pc:docMk/>
          <pc:sldMk cId="4136082059" sldId="445"/>
        </pc:sldMkLst>
        <pc:spChg chg="mod">
          <ac:chgData name="PELLAN Marin" userId="9ec8e806-9cfd-495d-8cb1-c4761729b9b1" providerId="ADAL" clId="{B508043F-CF56-4E13-AFDE-DFCD10EFC042}" dt="2022-11-17T08:19:55.897" v="1609"/>
          <ac:spMkLst>
            <pc:docMk/>
            <pc:sldMk cId="4136082059" sldId="445"/>
            <ac:spMk id="3" creationId="{047894C0-E7B3-854B-A43D-8CF48CA8E61C}"/>
          </ac:spMkLst>
        </pc:spChg>
        <pc:spChg chg="mod">
          <ac:chgData name="PELLAN Marin" userId="9ec8e806-9cfd-495d-8cb1-c4761729b9b1" providerId="ADAL" clId="{B508043F-CF56-4E13-AFDE-DFCD10EFC042}" dt="2022-11-17T08:19:55.966" v="1610" actId="27636"/>
          <ac:spMkLst>
            <pc:docMk/>
            <pc:sldMk cId="4136082059" sldId="445"/>
            <ac:spMk id="108" creationId="{C7E5B88E-8C19-4CF5-A6C6-24C65F4D8EA2}"/>
          </ac:spMkLst>
        </pc:spChg>
      </pc:sldChg>
      <pc:sldChg chg="add del">
        <pc:chgData name="PELLAN Marin" userId="9ec8e806-9cfd-495d-8cb1-c4761729b9b1" providerId="ADAL" clId="{B508043F-CF56-4E13-AFDE-DFCD10EFC042}" dt="2022-11-14T15:52:38.922" v="661" actId="47"/>
        <pc:sldMkLst>
          <pc:docMk/>
          <pc:sldMk cId="1698602721" sldId="468"/>
        </pc:sldMkLst>
      </pc:sldChg>
      <pc:sldChg chg="modSp mod">
        <pc:chgData name="PELLAN Marin" userId="9ec8e806-9cfd-495d-8cb1-c4761729b9b1" providerId="ADAL" clId="{B508043F-CF56-4E13-AFDE-DFCD10EFC042}" dt="2022-10-17T12:09:36.062" v="2" actId="20577"/>
        <pc:sldMkLst>
          <pc:docMk/>
          <pc:sldMk cId="4199937698" sldId="493"/>
        </pc:sldMkLst>
        <pc:spChg chg="mod">
          <ac:chgData name="PELLAN Marin" userId="9ec8e806-9cfd-495d-8cb1-c4761729b9b1" providerId="ADAL" clId="{B508043F-CF56-4E13-AFDE-DFCD10EFC042}" dt="2022-10-17T12:09:36.062" v="2" actId="20577"/>
          <ac:spMkLst>
            <pc:docMk/>
            <pc:sldMk cId="4199937698" sldId="493"/>
            <ac:spMk id="4" creationId="{00000000-0000-0000-0000-000000000000}"/>
          </ac:spMkLst>
        </pc:spChg>
      </pc:sldChg>
      <pc:sldChg chg="delSp modSp add mod">
        <pc:chgData name="PELLAN Marin" userId="9ec8e806-9cfd-495d-8cb1-c4761729b9b1" providerId="ADAL" clId="{B508043F-CF56-4E13-AFDE-DFCD10EFC042}" dt="2022-11-14T15:59:23.886" v="671" actId="478"/>
        <pc:sldMkLst>
          <pc:docMk/>
          <pc:sldMk cId="703198606" sldId="502"/>
        </pc:sldMkLst>
        <pc:spChg chg="del">
          <ac:chgData name="PELLAN Marin" userId="9ec8e806-9cfd-495d-8cb1-c4761729b9b1" providerId="ADAL" clId="{B508043F-CF56-4E13-AFDE-DFCD10EFC042}" dt="2022-11-14T15:59:17.228" v="666" actId="478"/>
          <ac:spMkLst>
            <pc:docMk/>
            <pc:sldMk cId="703198606" sldId="502"/>
            <ac:spMk id="11" creationId="{00000000-0000-0000-0000-000000000000}"/>
          </ac:spMkLst>
        </pc:spChg>
        <pc:spChg chg="del">
          <ac:chgData name="PELLAN Marin" userId="9ec8e806-9cfd-495d-8cb1-c4761729b9b1" providerId="ADAL" clId="{B508043F-CF56-4E13-AFDE-DFCD10EFC042}" dt="2022-11-14T15:59:17.839" v="667" actId="478"/>
          <ac:spMkLst>
            <pc:docMk/>
            <pc:sldMk cId="703198606" sldId="502"/>
            <ac:spMk id="12" creationId="{00000000-0000-0000-0000-000000000000}"/>
          </ac:spMkLst>
        </pc:spChg>
        <pc:spChg chg="del">
          <ac:chgData name="PELLAN Marin" userId="9ec8e806-9cfd-495d-8cb1-c4761729b9b1" providerId="ADAL" clId="{B508043F-CF56-4E13-AFDE-DFCD10EFC042}" dt="2022-11-14T15:59:18.448" v="668" actId="478"/>
          <ac:spMkLst>
            <pc:docMk/>
            <pc:sldMk cId="703198606" sldId="502"/>
            <ac:spMk id="15" creationId="{00000000-0000-0000-0000-000000000000}"/>
          </ac:spMkLst>
        </pc:spChg>
        <pc:spChg chg="del mod">
          <ac:chgData name="PELLAN Marin" userId="9ec8e806-9cfd-495d-8cb1-c4761729b9b1" providerId="ADAL" clId="{B508043F-CF56-4E13-AFDE-DFCD10EFC042}" dt="2022-11-14T15:59:23.886" v="671" actId="478"/>
          <ac:spMkLst>
            <pc:docMk/>
            <pc:sldMk cId="703198606" sldId="502"/>
            <ac:spMk id="16" creationId="{00000000-0000-0000-0000-000000000000}"/>
          </ac:spMkLst>
        </pc:spChg>
        <pc:spChg chg="del">
          <ac:chgData name="PELLAN Marin" userId="9ec8e806-9cfd-495d-8cb1-c4761729b9b1" providerId="ADAL" clId="{B508043F-CF56-4E13-AFDE-DFCD10EFC042}" dt="2022-11-14T15:59:22.567" v="670" actId="478"/>
          <ac:spMkLst>
            <pc:docMk/>
            <pc:sldMk cId="703198606" sldId="502"/>
            <ac:spMk id="17" creationId="{00000000-0000-0000-0000-000000000000}"/>
          </ac:spMkLst>
        </pc:spChg>
      </pc:sldChg>
      <pc:sldChg chg="delSp add mod ord">
        <pc:chgData name="PELLAN Marin" userId="9ec8e806-9cfd-495d-8cb1-c4761729b9b1" providerId="ADAL" clId="{B508043F-CF56-4E13-AFDE-DFCD10EFC042}" dt="2022-10-17T12:38:15.143" v="405" actId="478"/>
        <pc:sldMkLst>
          <pc:docMk/>
          <pc:sldMk cId="1610109357" sldId="506"/>
        </pc:sldMkLst>
        <pc:spChg chg="del">
          <ac:chgData name="PELLAN Marin" userId="9ec8e806-9cfd-495d-8cb1-c4761729b9b1" providerId="ADAL" clId="{B508043F-CF56-4E13-AFDE-DFCD10EFC042}" dt="2022-10-17T12:38:12.255" v="401" actId="478"/>
          <ac:spMkLst>
            <pc:docMk/>
            <pc:sldMk cId="1610109357" sldId="506"/>
            <ac:spMk id="41" creationId="{00000000-0000-0000-0000-000000000000}"/>
          </ac:spMkLst>
        </pc:spChg>
        <pc:spChg chg="del">
          <ac:chgData name="PELLAN Marin" userId="9ec8e806-9cfd-495d-8cb1-c4761729b9b1" providerId="ADAL" clId="{B508043F-CF56-4E13-AFDE-DFCD10EFC042}" dt="2022-10-17T12:38:12.983" v="402" actId="478"/>
          <ac:spMkLst>
            <pc:docMk/>
            <pc:sldMk cId="1610109357" sldId="506"/>
            <ac:spMk id="42" creationId="{00000000-0000-0000-0000-000000000000}"/>
          </ac:spMkLst>
        </pc:spChg>
        <pc:spChg chg="del">
          <ac:chgData name="PELLAN Marin" userId="9ec8e806-9cfd-495d-8cb1-c4761729b9b1" providerId="ADAL" clId="{B508043F-CF56-4E13-AFDE-DFCD10EFC042}" dt="2022-10-17T12:38:13.598" v="403" actId="478"/>
          <ac:spMkLst>
            <pc:docMk/>
            <pc:sldMk cId="1610109357" sldId="506"/>
            <ac:spMk id="43" creationId="{00000000-0000-0000-0000-000000000000}"/>
          </ac:spMkLst>
        </pc:spChg>
        <pc:spChg chg="del">
          <ac:chgData name="PELLAN Marin" userId="9ec8e806-9cfd-495d-8cb1-c4761729b9b1" providerId="ADAL" clId="{B508043F-CF56-4E13-AFDE-DFCD10EFC042}" dt="2022-10-17T12:38:14.223" v="404" actId="478"/>
          <ac:spMkLst>
            <pc:docMk/>
            <pc:sldMk cId="1610109357" sldId="506"/>
            <ac:spMk id="44" creationId="{00000000-0000-0000-0000-000000000000}"/>
          </ac:spMkLst>
        </pc:spChg>
        <pc:spChg chg="del">
          <ac:chgData name="PELLAN Marin" userId="9ec8e806-9cfd-495d-8cb1-c4761729b9b1" providerId="ADAL" clId="{B508043F-CF56-4E13-AFDE-DFCD10EFC042}" dt="2022-10-17T12:38:15.143" v="405" actId="478"/>
          <ac:spMkLst>
            <pc:docMk/>
            <pc:sldMk cId="1610109357" sldId="506"/>
            <ac:spMk id="45" creationId="{00000000-0000-0000-0000-000000000000}"/>
          </ac:spMkLst>
        </pc:spChg>
      </pc:sldChg>
      <pc:sldChg chg="addSp modSp mod">
        <pc:chgData name="PELLAN Marin" userId="9ec8e806-9cfd-495d-8cb1-c4761729b9b1" providerId="ADAL" clId="{B508043F-CF56-4E13-AFDE-DFCD10EFC042}" dt="2022-10-17T12:25:34.607" v="361" actId="20577"/>
        <pc:sldMkLst>
          <pc:docMk/>
          <pc:sldMk cId="2996635931" sldId="534"/>
        </pc:sldMkLst>
        <pc:spChg chg="mod">
          <ac:chgData name="PELLAN Marin" userId="9ec8e806-9cfd-495d-8cb1-c4761729b9b1" providerId="ADAL" clId="{B508043F-CF56-4E13-AFDE-DFCD10EFC042}" dt="2022-10-17T12:25:34.607" v="361" actId="20577"/>
          <ac:spMkLst>
            <pc:docMk/>
            <pc:sldMk cId="2996635931" sldId="534"/>
            <ac:spMk id="7" creationId="{00000000-0000-0000-0000-000000000000}"/>
          </ac:spMkLst>
        </pc:spChg>
        <pc:picChg chg="add mod">
          <ac:chgData name="PELLAN Marin" userId="9ec8e806-9cfd-495d-8cb1-c4761729b9b1" providerId="ADAL" clId="{B508043F-CF56-4E13-AFDE-DFCD10EFC042}" dt="2022-10-17T12:22:04.137" v="15" actId="1076"/>
          <ac:picMkLst>
            <pc:docMk/>
            <pc:sldMk cId="2996635931" sldId="534"/>
            <ac:picMk id="1026" creationId="{6C3C63BF-6FE3-45B8-AE8F-4B943C7DC58B}"/>
          </ac:picMkLst>
        </pc:picChg>
      </pc:sldChg>
      <pc:sldChg chg="del">
        <pc:chgData name="PELLAN Marin" userId="9ec8e806-9cfd-495d-8cb1-c4761729b9b1" providerId="ADAL" clId="{B508043F-CF56-4E13-AFDE-DFCD10EFC042}" dt="2022-10-17T12:09:03.162" v="0" actId="47"/>
        <pc:sldMkLst>
          <pc:docMk/>
          <pc:sldMk cId="1743743682" sldId="561"/>
        </pc:sldMkLst>
      </pc:sldChg>
      <pc:sldChg chg="del">
        <pc:chgData name="PELLAN Marin" userId="9ec8e806-9cfd-495d-8cb1-c4761729b9b1" providerId="ADAL" clId="{B508043F-CF56-4E13-AFDE-DFCD10EFC042}" dt="2022-11-29T12:49:24.264" v="1892" actId="47"/>
        <pc:sldMkLst>
          <pc:docMk/>
          <pc:sldMk cId="249604096" sldId="597"/>
        </pc:sldMkLst>
      </pc:sldChg>
      <pc:sldChg chg="modSp mod ord">
        <pc:chgData name="PELLAN Marin" userId="9ec8e806-9cfd-495d-8cb1-c4761729b9b1" providerId="ADAL" clId="{B508043F-CF56-4E13-AFDE-DFCD10EFC042}" dt="2022-11-30T08:49:18.928" v="2330" actId="20577"/>
        <pc:sldMkLst>
          <pc:docMk/>
          <pc:sldMk cId="3020873758" sldId="611"/>
        </pc:sldMkLst>
        <pc:spChg chg="mod">
          <ac:chgData name="PELLAN Marin" userId="9ec8e806-9cfd-495d-8cb1-c4761729b9b1" providerId="ADAL" clId="{B508043F-CF56-4E13-AFDE-DFCD10EFC042}" dt="2022-11-30T08:49:18.928" v="2330" actId="20577"/>
          <ac:spMkLst>
            <pc:docMk/>
            <pc:sldMk cId="3020873758" sldId="611"/>
            <ac:spMk id="95" creationId="{00000000-0000-0000-0000-000000000000}"/>
          </ac:spMkLst>
        </pc:spChg>
      </pc:sldChg>
      <pc:sldChg chg="mod modShow">
        <pc:chgData name="PELLAN Marin" userId="9ec8e806-9cfd-495d-8cb1-c4761729b9b1" providerId="ADAL" clId="{B508043F-CF56-4E13-AFDE-DFCD10EFC042}" dt="2022-11-14T15:53:32.319" v="663" actId="729"/>
        <pc:sldMkLst>
          <pc:docMk/>
          <pc:sldMk cId="1705051336" sldId="616"/>
        </pc:sldMkLst>
      </pc:sldChg>
      <pc:sldChg chg="del">
        <pc:chgData name="PELLAN Marin" userId="9ec8e806-9cfd-495d-8cb1-c4761729b9b1" providerId="ADAL" clId="{B508043F-CF56-4E13-AFDE-DFCD10EFC042}" dt="2022-11-14T15:51:46.035" v="633" actId="47"/>
        <pc:sldMkLst>
          <pc:docMk/>
          <pc:sldMk cId="3002078491" sldId="618"/>
        </pc:sldMkLst>
      </pc:sldChg>
      <pc:sldChg chg="add del">
        <pc:chgData name="PELLAN Marin" userId="9ec8e806-9cfd-495d-8cb1-c4761729b9b1" providerId="ADAL" clId="{B508043F-CF56-4E13-AFDE-DFCD10EFC042}" dt="2022-11-14T15:56:31.370" v="664"/>
        <pc:sldMkLst>
          <pc:docMk/>
          <pc:sldMk cId="994915790" sldId="621"/>
        </pc:sldMkLst>
      </pc:sldChg>
      <pc:sldChg chg="modSp mod">
        <pc:chgData name="PELLAN Marin" userId="9ec8e806-9cfd-495d-8cb1-c4761729b9b1" providerId="ADAL" clId="{B508043F-CF56-4E13-AFDE-DFCD10EFC042}" dt="2022-11-30T08:47:29.268" v="2204" actId="20577"/>
        <pc:sldMkLst>
          <pc:docMk/>
          <pc:sldMk cId="2477489123" sldId="624"/>
        </pc:sldMkLst>
        <pc:spChg chg="mod">
          <ac:chgData name="PELLAN Marin" userId="9ec8e806-9cfd-495d-8cb1-c4761729b9b1" providerId="ADAL" clId="{B508043F-CF56-4E13-AFDE-DFCD10EFC042}" dt="2022-11-30T08:47:29.268" v="2204" actId="20577"/>
          <ac:spMkLst>
            <pc:docMk/>
            <pc:sldMk cId="2477489123" sldId="624"/>
            <ac:spMk id="6" creationId="{00000000-0000-0000-0000-000000000000}"/>
          </ac:spMkLst>
        </pc:spChg>
      </pc:sldChg>
      <pc:sldChg chg="modSp mod">
        <pc:chgData name="PELLAN Marin" userId="9ec8e806-9cfd-495d-8cb1-c4761729b9b1" providerId="ADAL" clId="{B508043F-CF56-4E13-AFDE-DFCD10EFC042}" dt="2023-01-18T10:46:36.929" v="2337" actId="1076"/>
        <pc:sldMkLst>
          <pc:docMk/>
          <pc:sldMk cId="2075040462" sldId="632"/>
        </pc:sldMkLst>
        <pc:graphicFrameChg chg="mod">
          <ac:chgData name="PELLAN Marin" userId="9ec8e806-9cfd-495d-8cb1-c4761729b9b1" providerId="ADAL" clId="{B508043F-CF56-4E13-AFDE-DFCD10EFC042}" dt="2023-01-13T09:54:23.309" v="2336" actId="1076"/>
          <ac:graphicFrameMkLst>
            <pc:docMk/>
            <pc:sldMk cId="2075040462" sldId="632"/>
            <ac:graphicFrameMk id="33" creationId="{00000000-0000-0000-0000-000000000000}"/>
          </ac:graphicFrameMkLst>
        </pc:graphicFrameChg>
        <pc:picChg chg="mod">
          <ac:chgData name="PELLAN Marin" userId="9ec8e806-9cfd-495d-8cb1-c4761729b9b1" providerId="ADAL" clId="{B508043F-CF56-4E13-AFDE-DFCD10EFC042}" dt="2023-01-18T10:46:36.929" v="2337" actId="1076"/>
          <ac:picMkLst>
            <pc:docMk/>
            <pc:sldMk cId="2075040462" sldId="632"/>
            <ac:picMk id="40" creationId="{00000000-0000-0000-0000-000000000000}"/>
          </ac:picMkLst>
        </pc:picChg>
      </pc:sldChg>
      <pc:sldChg chg="mod ord modShow">
        <pc:chgData name="PELLAN Marin" userId="9ec8e806-9cfd-495d-8cb1-c4761729b9b1" providerId="ADAL" clId="{B508043F-CF56-4E13-AFDE-DFCD10EFC042}" dt="2022-11-29T14:39:17.979" v="1898"/>
        <pc:sldMkLst>
          <pc:docMk/>
          <pc:sldMk cId="2534938573" sldId="633"/>
        </pc:sldMkLst>
      </pc:sldChg>
      <pc:sldChg chg="addSp delSp modSp del mod">
        <pc:chgData name="PELLAN Marin" userId="9ec8e806-9cfd-495d-8cb1-c4761729b9b1" providerId="ADAL" clId="{B508043F-CF56-4E13-AFDE-DFCD10EFC042}" dt="2022-11-14T15:50:32.474" v="627" actId="47"/>
        <pc:sldMkLst>
          <pc:docMk/>
          <pc:sldMk cId="2215497105" sldId="646"/>
        </pc:sldMkLst>
        <pc:spChg chg="del">
          <ac:chgData name="PELLAN Marin" userId="9ec8e806-9cfd-495d-8cb1-c4761729b9b1" providerId="ADAL" clId="{B508043F-CF56-4E13-AFDE-DFCD10EFC042}" dt="2022-10-18T16:05:11.685" v="596" actId="478"/>
          <ac:spMkLst>
            <pc:docMk/>
            <pc:sldMk cId="2215497105" sldId="646"/>
            <ac:spMk id="2" creationId="{00000000-0000-0000-0000-000000000000}"/>
          </ac:spMkLst>
        </pc:spChg>
        <pc:spChg chg="del">
          <ac:chgData name="PELLAN Marin" userId="9ec8e806-9cfd-495d-8cb1-c4761729b9b1" providerId="ADAL" clId="{B508043F-CF56-4E13-AFDE-DFCD10EFC042}" dt="2022-10-18T16:05:11.165" v="595" actId="478"/>
          <ac:spMkLst>
            <pc:docMk/>
            <pc:sldMk cId="2215497105" sldId="646"/>
            <ac:spMk id="4" creationId="{00000000-0000-0000-0000-000000000000}"/>
          </ac:spMkLst>
        </pc:spChg>
        <pc:spChg chg="mod">
          <ac:chgData name="PELLAN Marin" userId="9ec8e806-9cfd-495d-8cb1-c4761729b9b1" providerId="ADAL" clId="{B508043F-CF56-4E13-AFDE-DFCD10EFC042}" dt="2022-10-18T16:05:33.708" v="624" actId="20577"/>
          <ac:spMkLst>
            <pc:docMk/>
            <pc:sldMk cId="2215497105" sldId="646"/>
            <ac:spMk id="6" creationId="{00000000-0000-0000-0000-000000000000}"/>
          </ac:spMkLst>
        </pc:spChg>
        <pc:spChg chg="del">
          <ac:chgData name="PELLAN Marin" userId="9ec8e806-9cfd-495d-8cb1-c4761729b9b1" providerId="ADAL" clId="{B508043F-CF56-4E13-AFDE-DFCD10EFC042}" dt="2022-10-18T16:05:18.310" v="602" actId="478"/>
          <ac:spMkLst>
            <pc:docMk/>
            <pc:sldMk cId="2215497105" sldId="646"/>
            <ac:spMk id="8" creationId="{00000000-0000-0000-0000-000000000000}"/>
          </ac:spMkLst>
        </pc:spChg>
        <pc:spChg chg="del">
          <ac:chgData name="PELLAN Marin" userId="9ec8e806-9cfd-495d-8cb1-c4761729b9b1" providerId="ADAL" clId="{B508043F-CF56-4E13-AFDE-DFCD10EFC042}" dt="2022-10-18T16:05:14.399" v="599" actId="478"/>
          <ac:spMkLst>
            <pc:docMk/>
            <pc:sldMk cId="2215497105" sldId="646"/>
            <ac:spMk id="9" creationId="{00000000-0000-0000-0000-000000000000}"/>
          </ac:spMkLst>
        </pc:spChg>
        <pc:spChg chg="del">
          <ac:chgData name="PELLAN Marin" userId="9ec8e806-9cfd-495d-8cb1-c4761729b9b1" providerId="ADAL" clId="{B508043F-CF56-4E13-AFDE-DFCD10EFC042}" dt="2022-10-18T16:05:15.306" v="600" actId="478"/>
          <ac:spMkLst>
            <pc:docMk/>
            <pc:sldMk cId="2215497105" sldId="646"/>
            <ac:spMk id="10" creationId="{00000000-0000-0000-0000-000000000000}"/>
          </ac:spMkLst>
        </pc:spChg>
        <pc:spChg chg="del mod">
          <ac:chgData name="PELLAN Marin" userId="9ec8e806-9cfd-495d-8cb1-c4761729b9b1" providerId="ADAL" clId="{B508043F-CF56-4E13-AFDE-DFCD10EFC042}" dt="2022-10-18T16:05:13.817" v="598" actId="478"/>
          <ac:spMkLst>
            <pc:docMk/>
            <pc:sldMk cId="2215497105" sldId="646"/>
            <ac:spMk id="12" creationId="{00000000-0000-0000-0000-000000000000}"/>
          </ac:spMkLst>
        </pc:spChg>
        <pc:spChg chg="del">
          <ac:chgData name="PELLAN Marin" userId="9ec8e806-9cfd-495d-8cb1-c4761729b9b1" providerId="ADAL" clId="{B508043F-CF56-4E13-AFDE-DFCD10EFC042}" dt="2022-10-18T16:05:16.298" v="601" actId="478"/>
          <ac:spMkLst>
            <pc:docMk/>
            <pc:sldMk cId="2215497105" sldId="646"/>
            <ac:spMk id="13" creationId="{00000000-0000-0000-0000-000000000000}"/>
          </ac:spMkLst>
        </pc:spChg>
        <pc:spChg chg="mod">
          <ac:chgData name="PELLAN Marin" userId="9ec8e806-9cfd-495d-8cb1-c4761729b9b1" providerId="ADAL" clId="{B508043F-CF56-4E13-AFDE-DFCD10EFC042}" dt="2022-10-18T16:05:37.258" v="625" actId="20577"/>
          <ac:spMkLst>
            <pc:docMk/>
            <pc:sldMk cId="2215497105" sldId="646"/>
            <ac:spMk id="14" creationId="{00000000-0000-0000-0000-000000000000}"/>
          </ac:spMkLst>
        </pc:spChg>
        <pc:picChg chg="del">
          <ac:chgData name="PELLAN Marin" userId="9ec8e806-9cfd-495d-8cb1-c4761729b9b1" providerId="ADAL" clId="{B508043F-CF56-4E13-AFDE-DFCD10EFC042}" dt="2022-10-18T16:05:10.239" v="594" actId="478"/>
          <ac:picMkLst>
            <pc:docMk/>
            <pc:sldMk cId="2215497105" sldId="646"/>
            <ac:picMk id="5" creationId="{00000000-0000-0000-0000-000000000000}"/>
          </ac:picMkLst>
        </pc:picChg>
        <pc:picChg chg="add mod">
          <ac:chgData name="PELLAN Marin" userId="9ec8e806-9cfd-495d-8cb1-c4761729b9b1" providerId="ADAL" clId="{B508043F-CF56-4E13-AFDE-DFCD10EFC042}" dt="2022-10-18T16:05:27.678" v="606" actId="1076"/>
          <ac:picMkLst>
            <pc:docMk/>
            <pc:sldMk cId="2215497105" sldId="646"/>
            <ac:picMk id="1026" creationId="{5594375F-16C8-4748-9F41-FA2DD4D47763}"/>
          </ac:picMkLst>
        </pc:picChg>
      </pc:sldChg>
      <pc:sldChg chg="modSp mod">
        <pc:chgData name="PELLAN Marin" userId="9ec8e806-9cfd-495d-8cb1-c4761729b9b1" providerId="ADAL" clId="{B508043F-CF56-4E13-AFDE-DFCD10EFC042}" dt="2022-11-29T12:48:21.689" v="1890" actId="20577"/>
        <pc:sldMkLst>
          <pc:docMk/>
          <pc:sldMk cId="2229400822" sldId="651"/>
        </pc:sldMkLst>
        <pc:spChg chg="mod">
          <ac:chgData name="PELLAN Marin" userId="9ec8e806-9cfd-495d-8cb1-c4761729b9b1" providerId="ADAL" clId="{B508043F-CF56-4E13-AFDE-DFCD10EFC042}" dt="2022-11-29T12:48:21.689" v="1890" actId="20577"/>
          <ac:spMkLst>
            <pc:docMk/>
            <pc:sldMk cId="2229400822" sldId="651"/>
            <ac:spMk id="6" creationId="{00000000-0000-0000-0000-000000000000}"/>
          </ac:spMkLst>
        </pc:spChg>
      </pc:sldChg>
      <pc:sldChg chg="modSp mod">
        <pc:chgData name="PELLAN Marin" userId="9ec8e806-9cfd-495d-8cb1-c4761729b9b1" providerId="ADAL" clId="{B508043F-CF56-4E13-AFDE-DFCD10EFC042}" dt="2022-10-17T12:24:15.895" v="102" actId="20577"/>
        <pc:sldMkLst>
          <pc:docMk/>
          <pc:sldMk cId="867035668" sldId="653"/>
        </pc:sldMkLst>
        <pc:spChg chg="mod">
          <ac:chgData name="PELLAN Marin" userId="9ec8e806-9cfd-495d-8cb1-c4761729b9b1" providerId="ADAL" clId="{B508043F-CF56-4E13-AFDE-DFCD10EFC042}" dt="2022-10-17T12:24:15.895" v="102" actId="20577"/>
          <ac:spMkLst>
            <pc:docMk/>
            <pc:sldMk cId="867035668" sldId="653"/>
            <ac:spMk id="7" creationId="{00000000-0000-0000-0000-000000000000}"/>
          </ac:spMkLst>
        </pc:spChg>
      </pc:sldChg>
      <pc:sldChg chg="ord">
        <pc:chgData name="PELLAN Marin" userId="9ec8e806-9cfd-495d-8cb1-c4761729b9b1" providerId="ADAL" clId="{B508043F-CF56-4E13-AFDE-DFCD10EFC042}" dt="2022-10-17T12:39:04.927" v="413"/>
        <pc:sldMkLst>
          <pc:docMk/>
          <pc:sldMk cId="2851803273" sldId="668"/>
        </pc:sldMkLst>
      </pc:sldChg>
      <pc:sldChg chg="ord">
        <pc:chgData name="PELLAN Marin" userId="9ec8e806-9cfd-495d-8cb1-c4761729b9b1" providerId="ADAL" clId="{B508043F-CF56-4E13-AFDE-DFCD10EFC042}" dt="2022-10-17T12:37:45.064" v="397"/>
        <pc:sldMkLst>
          <pc:docMk/>
          <pc:sldMk cId="3845063112" sldId="674"/>
        </pc:sldMkLst>
      </pc:sldChg>
      <pc:sldChg chg="del">
        <pc:chgData name="PELLAN Marin" userId="9ec8e806-9cfd-495d-8cb1-c4761729b9b1" providerId="ADAL" clId="{B508043F-CF56-4E13-AFDE-DFCD10EFC042}" dt="2022-11-29T12:50:10.378" v="1894" actId="47"/>
        <pc:sldMkLst>
          <pc:docMk/>
          <pc:sldMk cId="2239819461" sldId="675"/>
        </pc:sldMkLst>
      </pc:sldChg>
      <pc:sldChg chg="ord">
        <pc:chgData name="PELLAN Marin" userId="9ec8e806-9cfd-495d-8cb1-c4761729b9b1" providerId="ADAL" clId="{B508043F-CF56-4E13-AFDE-DFCD10EFC042}" dt="2022-11-14T15:50:37.043" v="629"/>
        <pc:sldMkLst>
          <pc:docMk/>
          <pc:sldMk cId="2330865081" sldId="677"/>
        </pc:sldMkLst>
      </pc:sldChg>
      <pc:sldChg chg="del">
        <pc:chgData name="PELLAN Marin" userId="9ec8e806-9cfd-495d-8cb1-c4761729b9b1" providerId="ADAL" clId="{B508043F-CF56-4E13-AFDE-DFCD10EFC042}" dt="2022-11-14T15:51:46.035" v="633" actId="47"/>
        <pc:sldMkLst>
          <pc:docMk/>
          <pc:sldMk cId="64266384" sldId="683"/>
        </pc:sldMkLst>
      </pc:sldChg>
      <pc:sldChg chg="del">
        <pc:chgData name="PELLAN Marin" userId="9ec8e806-9cfd-495d-8cb1-c4761729b9b1" providerId="ADAL" clId="{B508043F-CF56-4E13-AFDE-DFCD10EFC042}" dt="2022-11-14T15:51:46.035" v="633" actId="47"/>
        <pc:sldMkLst>
          <pc:docMk/>
          <pc:sldMk cId="322490380" sldId="684"/>
        </pc:sldMkLst>
      </pc:sldChg>
      <pc:sldChg chg="del">
        <pc:chgData name="PELLAN Marin" userId="9ec8e806-9cfd-495d-8cb1-c4761729b9b1" providerId="ADAL" clId="{B508043F-CF56-4E13-AFDE-DFCD10EFC042}" dt="2022-10-17T12:09:03.162" v="0" actId="47"/>
        <pc:sldMkLst>
          <pc:docMk/>
          <pc:sldMk cId="3070697020" sldId="687"/>
        </pc:sldMkLst>
      </pc:sldChg>
      <pc:sldChg chg="del">
        <pc:chgData name="PELLAN Marin" userId="9ec8e806-9cfd-495d-8cb1-c4761729b9b1" providerId="ADAL" clId="{B508043F-CF56-4E13-AFDE-DFCD10EFC042}" dt="2022-10-17T12:09:03.162" v="0" actId="47"/>
        <pc:sldMkLst>
          <pc:docMk/>
          <pc:sldMk cId="1979197966" sldId="688"/>
        </pc:sldMkLst>
      </pc:sldChg>
      <pc:sldChg chg="modSp mod">
        <pc:chgData name="PELLAN Marin" userId="9ec8e806-9cfd-495d-8cb1-c4761729b9b1" providerId="ADAL" clId="{B508043F-CF56-4E13-AFDE-DFCD10EFC042}" dt="2022-11-30T08:45:33.399" v="2044" actId="403"/>
        <pc:sldMkLst>
          <pc:docMk/>
          <pc:sldMk cId="3940080623" sldId="695"/>
        </pc:sldMkLst>
        <pc:spChg chg="mod">
          <ac:chgData name="PELLAN Marin" userId="9ec8e806-9cfd-495d-8cb1-c4761729b9b1" providerId="ADAL" clId="{B508043F-CF56-4E13-AFDE-DFCD10EFC042}" dt="2022-11-30T08:45:33.399" v="2044" actId="403"/>
          <ac:spMkLst>
            <pc:docMk/>
            <pc:sldMk cId="3940080623" sldId="695"/>
            <ac:spMk id="6" creationId="{00000000-0000-0000-0000-000000000000}"/>
          </ac:spMkLst>
        </pc:spChg>
      </pc:sldChg>
      <pc:sldChg chg="del">
        <pc:chgData name="PELLAN Marin" userId="9ec8e806-9cfd-495d-8cb1-c4761729b9b1" providerId="ADAL" clId="{B508043F-CF56-4E13-AFDE-DFCD10EFC042}" dt="2022-10-17T12:09:03.162" v="0" actId="47"/>
        <pc:sldMkLst>
          <pc:docMk/>
          <pc:sldMk cId="3494600714" sldId="696"/>
        </pc:sldMkLst>
      </pc:sldChg>
      <pc:sldChg chg="del">
        <pc:chgData name="PELLAN Marin" userId="9ec8e806-9cfd-495d-8cb1-c4761729b9b1" providerId="ADAL" clId="{B508043F-CF56-4E13-AFDE-DFCD10EFC042}" dt="2022-10-17T12:09:03.162" v="0" actId="47"/>
        <pc:sldMkLst>
          <pc:docMk/>
          <pc:sldMk cId="4183235330" sldId="697"/>
        </pc:sldMkLst>
      </pc:sldChg>
      <pc:sldChg chg="del">
        <pc:chgData name="PELLAN Marin" userId="9ec8e806-9cfd-495d-8cb1-c4761729b9b1" providerId="ADAL" clId="{B508043F-CF56-4E13-AFDE-DFCD10EFC042}" dt="2022-11-14T15:51:46.035" v="633" actId="47"/>
        <pc:sldMkLst>
          <pc:docMk/>
          <pc:sldMk cId="19463811" sldId="698"/>
        </pc:sldMkLst>
      </pc:sldChg>
      <pc:sldChg chg="del">
        <pc:chgData name="PELLAN Marin" userId="9ec8e806-9cfd-495d-8cb1-c4761729b9b1" providerId="ADAL" clId="{B508043F-CF56-4E13-AFDE-DFCD10EFC042}" dt="2022-10-17T12:26:05.754" v="364" actId="47"/>
        <pc:sldMkLst>
          <pc:docMk/>
          <pc:sldMk cId="292362463" sldId="699"/>
        </pc:sldMkLst>
      </pc:sldChg>
      <pc:sldChg chg="del">
        <pc:chgData name="PELLAN Marin" userId="9ec8e806-9cfd-495d-8cb1-c4761729b9b1" providerId="ADAL" clId="{B508043F-CF56-4E13-AFDE-DFCD10EFC042}" dt="2022-10-18T16:05:08.046" v="593" actId="47"/>
        <pc:sldMkLst>
          <pc:docMk/>
          <pc:sldMk cId="4141294916" sldId="700"/>
        </pc:sldMkLst>
      </pc:sldChg>
      <pc:sldChg chg="del">
        <pc:chgData name="PELLAN Marin" userId="9ec8e806-9cfd-495d-8cb1-c4761729b9b1" providerId="ADAL" clId="{B508043F-CF56-4E13-AFDE-DFCD10EFC042}" dt="2022-10-17T12:09:19.365" v="1" actId="47"/>
        <pc:sldMkLst>
          <pc:docMk/>
          <pc:sldMk cId="3062791323" sldId="702"/>
        </pc:sldMkLst>
      </pc:sldChg>
      <pc:sldChg chg="del">
        <pc:chgData name="PELLAN Marin" userId="9ec8e806-9cfd-495d-8cb1-c4761729b9b1" providerId="ADAL" clId="{B508043F-CF56-4E13-AFDE-DFCD10EFC042}" dt="2022-10-17T12:25:52.202" v="362" actId="47"/>
        <pc:sldMkLst>
          <pc:docMk/>
          <pc:sldMk cId="977692951" sldId="703"/>
        </pc:sldMkLst>
      </pc:sldChg>
      <pc:sldChg chg="del">
        <pc:chgData name="PELLAN Marin" userId="9ec8e806-9cfd-495d-8cb1-c4761729b9b1" providerId="ADAL" clId="{B508043F-CF56-4E13-AFDE-DFCD10EFC042}" dt="2022-10-17T12:09:03.162" v="0" actId="47"/>
        <pc:sldMkLst>
          <pc:docMk/>
          <pc:sldMk cId="1667056617" sldId="704"/>
        </pc:sldMkLst>
      </pc:sldChg>
      <pc:sldChg chg="del">
        <pc:chgData name="PELLAN Marin" userId="9ec8e806-9cfd-495d-8cb1-c4761729b9b1" providerId="ADAL" clId="{B508043F-CF56-4E13-AFDE-DFCD10EFC042}" dt="2022-11-14T15:52:24.972" v="658" actId="47"/>
        <pc:sldMkLst>
          <pc:docMk/>
          <pc:sldMk cId="256908104" sldId="705"/>
        </pc:sldMkLst>
      </pc:sldChg>
      <pc:sldChg chg="add">
        <pc:chgData name="PELLAN Marin" userId="9ec8e806-9cfd-495d-8cb1-c4761729b9b1" providerId="ADAL" clId="{B508043F-CF56-4E13-AFDE-DFCD10EFC042}" dt="2022-11-14T15:51:15.084" v="630"/>
        <pc:sldMkLst>
          <pc:docMk/>
          <pc:sldMk cId="735228939" sldId="711"/>
        </pc:sldMkLst>
      </pc:sldChg>
      <pc:sldChg chg="add ord">
        <pc:chgData name="PELLAN Marin" userId="9ec8e806-9cfd-495d-8cb1-c4761729b9b1" providerId="ADAL" clId="{B508043F-CF56-4E13-AFDE-DFCD10EFC042}" dt="2022-11-17T08:15:00.611" v="1602"/>
        <pc:sldMkLst>
          <pc:docMk/>
          <pc:sldMk cId="2503152038" sldId="724"/>
        </pc:sldMkLst>
      </pc:sldChg>
      <pc:sldChg chg="add del">
        <pc:chgData name="PELLAN Marin" userId="9ec8e806-9cfd-495d-8cb1-c4761729b9b1" providerId="ADAL" clId="{B508043F-CF56-4E13-AFDE-DFCD10EFC042}" dt="2022-11-14T15:51:38.930" v="632" actId="47"/>
        <pc:sldMkLst>
          <pc:docMk/>
          <pc:sldMk cId="3158816799" sldId="725"/>
        </pc:sldMkLst>
      </pc:sldChg>
      <pc:sldChg chg="addSp delSp modSp add mod">
        <pc:chgData name="PELLAN Marin" userId="9ec8e806-9cfd-495d-8cb1-c4761729b9b1" providerId="ADAL" clId="{B508043F-CF56-4E13-AFDE-DFCD10EFC042}" dt="2022-10-18T09:26:37.810" v="592" actId="1076"/>
        <pc:sldMkLst>
          <pc:docMk/>
          <pc:sldMk cId="2504049008" sldId="727"/>
        </pc:sldMkLst>
        <pc:spChg chg="add mod">
          <ac:chgData name="PELLAN Marin" userId="9ec8e806-9cfd-495d-8cb1-c4761729b9b1" providerId="ADAL" clId="{B508043F-CF56-4E13-AFDE-DFCD10EFC042}" dt="2022-10-18T09:26:17.170" v="588" actId="1076"/>
          <ac:spMkLst>
            <pc:docMk/>
            <pc:sldMk cId="2504049008" sldId="727"/>
            <ac:spMk id="9" creationId="{B9E497CA-1FA5-46B6-99B7-278D143A15AF}"/>
          </ac:spMkLst>
        </pc:spChg>
        <pc:spChg chg="mod">
          <ac:chgData name="PELLAN Marin" userId="9ec8e806-9cfd-495d-8cb1-c4761729b9b1" providerId="ADAL" clId="{B508043F-CF56-4E13-AFDE-DFCD10EFC042}" dt="2022-10-18T08:40:22.358" v="471" actId="20577"/>
          <ac:spMkLst>
            <pc:docMk/>
            <pc:sldMk cId="2504049008" sldId="727"/>
            <ac:spMk id="14" creationId="{00000000-0000-0000-0000-000000000000}"/>
          </ac:spMkLst>
        </pc:spChg>
        <pc:picChg chg="add mod modCrop">
          <ac:chgData name="PELLAN Marin" userId="9ec8e806-9cfd-495d-8cb1-c4761729b9b1" providerId="ADAL" clId="{B508043F-CF56-4E13-AFDE-DFCD10EFC042}" dt="2022-10-18T09:26:37.810" v="592" actId="1076"/>
          <ac:picMkLst>
            <pc:docMk/>
            <pc:sldMk cId="2504049008" sldId="727"/>
            <ac:picMk id="4" creationId="{DE5E60E7-25B5-4BA4-B2AD-5FE6B3AE0327}"/>
          </ac:picMkLst>
        </pc:picChg>
        <pc:picChg chg="del">
          <ac:chgData name="PELLAN Marin" userId="9ec8e806-9cfd-495d-8cb1-c4761729b9b1" providerId="ADAL" clId="{B508043F-CF56-4E13-AFDE-DFCD10EFC042}" dt="2022-10-18T07:28:46.765" v="415" actId="478"/>
          <ac:picMkLst>
            <pc:docMk/>
            <pc:sldMk cId="2504049008" sldId="727"/>
            <ac:picMk id="7" creationId="{98B79BF1-603E-4F32-B53E-8D70A2598335}"/>
          </ac:picMkLst>
        </pc:picChg>
        <pc:picChg chg="add mod modCrop">
          <ac:chgData name="PELLAN Marin" userId="9ec8e806-9cfd-495d-8cb1-c4761729b9b1" providerId="ADAL" clId="{B508043F-CF56-4E13-AFDE-DFCD10EFC042}" dt="2022-10-18T09:26:19.106" v="589" actId="1076"/>
          <ac:picMkLst>
            <pc:docMk/>
            <pc:sldMk cId="2504049008" sldId="727"/>
            <ac:picMk id="8" creationId="{A0F2C0EE-57F1-4695-9899-0443834E6301}"/>
          </ac:picMkLst>
        </pc:picChg>
        <pc:picChg chg="add mod">
          <ac:chgData name="PELLAN Marin" userId="9ec8e806-9cfd-495d-8cb1-c4761729b9b1" providerId="ADAL" clId="{B508043F-CF56-4E13-AFDE-DFCD10EFC042}" dt="2022-10-18T09:26:24.586" v="590" actId="1076"/>
          <ac:picMkLst>
            <pc:docMk/>
            <pc:sldMk cId="2504049008" sldId="727"/>
            <ac:picMk id="12" creationId="{8E09D46A-9A43-4B41-B9DD-70B8D13468B6}"/>
          </ac:picMkLst>
        </pc:picChg>
        <pc:picChg chg="add del">
          <ac:chgData name="PELLAN Marin" userId="9ec8e806-9cfd-495d-8cb1-c4761729b9b1" providerId="ADAL" clId="{B508043F-CF56-4E13-AFDE-DFCD10EFC042}" dt="2022-10-18T08:14:09.390" v="426" actId="478"/>
          <ac:picMkLst>
            <pc:docMk/>
            <pc:sldMk cId="2504049008" sldId="727"/>
            <ac:picMk id="2050" creationId="{14810BD8-2A40-4B38-A464-7228A88C446E}"/>
          </ac:picMkLst>
        </pc:picChg>
      </pc:sldChg>
      <pc:sldChg chg="add">
        <pc:chgData name="PELLAN Marin" userId="9ec8e806-9cfd-495d-8cb1-c4761729b9b1" providerId="ADAL" clId="{B508043F-CF56-4E13-AFDE-DFCD10EFC042}" dt="2022-10-17T12:11:28.559" v="5"/>
        <pc:sldMkLst>
          <pc:docMk/>
          <pc:sldMk cId="3489077531" sldId="728"/>
        </pc:sldMkLst>
      </pc:sldChg>
      <pc:sldChg chg="add">
        <pc:chgData name="PELLAN Marin" userId="9ec8e806-9cfd-495d-8cb1-c4761729b9b1" providerId="ADAL" clId="{B508043F-CF56-4E13-AFDE-DFCD10EFC042}" dt="2022-10-17T12:10:49.837" v="3"/>
        <pc:sldMkLst>
          <pc:docMk/>
          <pc:sldMk cId="994231014" sldId="733"/>
        </pc:sldMkLst>
      </pc:sldChg>
      <pc:sldChg chg="modSp add mod">
        <pc:chgData name="PELLAN Marin" userId="9ec8e806-9cfd-495d-8cb1-c4761729b9b1" providerId="ADAL" clId="{B508043F-CF56-4E13-AFDE-DFCD10EFC042}" dt="2022-10-17T12:37:18.322" v="393" actId="20577"/>
        <pc:sldMkLst>
          <pc:docMk/>
          <pc:sldMk cId="3881499016" sldId="734"/>
        </pc:sldMkLst>
        <pc:spChg chg="mod">
          <ac:chgData name="PELLAN Marin" userId="9ec8e806-9cfd-495d-8cb1-c4761729b9b1" providerId="ADAL" clId="{B508043F-CF56-4E13-AFDE-DFCD10EFC042}" dt="2022-10-17T12:37:18.322" v="393" actId="20577"/>
          <ac:spMkLst>
            <pc:docMk/>
            <pc:sldMk cId="3881499016" sldId="734"/>
            <ac:spMk id="14" creationId="{00000000-0000-0000-0000-000000000000}"/>
          </ac:spMkLst>
        </pc:spChg>
      </pc:sldChg>
      <pc:sldChg chg="modSp add mod">
        <pc:chgData name="PELLAN Marin" userId="9ec8e806-9cfd-495d-8cb1-c4761729b9b1" providerId="ADAL" clId="{B508043F-CF56-4E13-AFDE-DFCD10EFC042}" dt="2022-10-17T12:38:01.271" v="400" actId="20577"/>
        <pc:sldMkLst>
          <pc:docMk/>
          <pc:sldMk cId="580440922" sldId="736"/>
        </pc:sldMkLst>
        <pc:spChg chg="mod">
          <ac:chgData name="PELLAN Marin" userId="9ec8e806-9cfd-495d-8cb1-c4761729b9b1" providerId="ADAL" clId="{B508043F-CF56-4E13-AFDE-DFCD10EFC042}" dt="2022-10-17T12:38:01.271" v="400" actId="20577"/>
          <ac:spMkLst>
            <pc:docMk/>
            <pc:sldMk cId="580440922" sldId="736"/>
            <ac:spMk id="14" creationId="{00000000-0000-0000-0000-000000000000}"/>
          </ac:spMkLst>
        </pc:spChg>
      </pc:sldChg>
      <pc:sldChg chg="addSp delSp add mod">
        <pc:chgData name="PELLAN Marin" userId="9ec8e806-9cfd-495d-8cb1-c4761729b9b1" providerId="ADAL" clId="{B508043F-CF56-4E13-AFDE-DFCD10EFC042}" dt="2022-10-18T07:44:15.798" v="424" actId="22"/>
        <pc:sldMkLst>
          <pc:docMk/>
          <pc:sldMk cId="20321140" sldId="737"/>
        </pc:sldMkLst>
        <pc:spChg chg="del">
          <ac:chgData name="PELLAN Marin" userId="9ec8e806-9cfd-495d-8cb1-c4761729b9b1" providerId="ADAL" clId="{B508043F-CF56-4E13-AFDE-DFCD10EFC042}" dt="2022-10-18T07:28:49.196" v="417" actId="478"/>
          <ac:spMkLst>
            <pc:docMk/>
            <pc:sldMk cId="20321140" sldId="737"/>
            <ac:spMk id="2" creationId="{00000000-0000-0000-0000-000000000000}"/>
          </ac:spMkLst>
        </pc:spChg>
        <pc:spChg chg="del">
          <ac:chgData name="PELLAN Marin" userId="9ec8e806-9cfd-495d-8cb1-c4761729b9b1" providerId="ADAL" clId="{B508043F-CF56-4E13-AFDE-DFCD10EFC042}" dt="2022-10-18T07:28:48.483" v="416" actId="478"/>
          <ac:spMkLst>
            <pc:docMk/>
            <pc:sldMk cId="20321140" sldId="737"/>
            <ac:spMk id="4" creationId="{00000000-0000-0000-0000-000000000000}"/>
          </ac:spMkLst>
        </pc:spChg>
        <pc:spChg chg="del">
          <ac:chgData name="PELLAN Marin" userId="9ec8e806-9cfd-495d-8cb1-c4761729b9b1" providerId="ADAL" clId="{B508043F-CF56-4E13-AFDE-DFCD10EFC042}" dt="2022-10-18T07:28:49.780" v="418" actId="478"/>
          <ac:spMkLst>
            <pc:docMk/>
            <pc:sldMk cId="20321140" sldId="737"/>
            <ac:spMk id="9" creationId="{00000000-0000-0000-0000-000000000000}"/>
          </ac:spMkLst>
        </pc:spChg>
        <pc:spChg chg="del">
          <ac:chgData name="PELLAN Marin" userId="9ec8e806-9cfd-495d-8cb1-c4761729b9b1" providerId="ADAL" clId="{B508043F-CF56-4E13-AFDE-DFCD10EFC042}" dt="2022-10-18T07:28:52.292" v="420" actId="478"/>
          <ac:spMkLst>
            <pc:docMk/>
            <pc:sldMk cId="20321140" sldId="737"/>
            <ac:spMk id="10" creationId="{00000000-0000-0000-0000-000000000000}"/>
          </ac:spMkLst>
        </pc:spChg>
        <pc:spChg chg="del">
          <ac:chgData name="PELLAN Marin" userId="9ec8e806-9cfd-495d-8cb1-c4761729b9b1" providerId="ADAL" clId="{B508043F-CF56-4E13-AFDE-DFCD10EFC042}" dt="2022-10-18T07:28:51.172" v="419" actId="478"/>
          <ac:spMkLst>
            <pc:docMk/>
            <pc:sldMk cId="20321140" sldId="737"/>
            <ac:spMk id="12" creationId="{00000000-0000-0000-0000-000000000000}"/>
          </ac:spMkLst>
        </pc:spChg>
        <pc:spChg chg="del">
          <ac:chgData name="PELLAN Marin" userId="9ec8e806-9cfd-495d-8cb1-c4761729b9b1" providerId="ADAL" clId="{B508043F-CF56-4E13-AFDE-DFCD10EFC042}" dt="2022-10-18T07:28:53.549" v="421" actId="478"/>
          <ac:spMkLst>
            <pc:docMk/>
            <pc:sldMk cId="20321140" sldId="737"/>
            <ac:spMk id="13" creationId="{00000000-0000-0000-0000-000000000000}"/>
          </ac:spMkLst>
        </pc:spChg>
        <pc:picChg chg="add">
          <ac:chgData name="PELLAN Marin" userId="9ec8e806-9cfd-495d-8cb1-c4761729b9b1" providerId="ADAL" clId="{B508043F-CF56-4E13-AFDE-DFCD10EFC042}" dt="2022-10-18T07:44:15.798" v="424" actId="22"/>
          <ac:picMkLst>
            <pc:docMk/>
            <pc:sldMk cId="20321140" sldId="737"/>
            <ac:picMk id="7" creationId="{695CA040-F9D7-42BF-B255-890A509C7B36}"/>
          </ac:picMkLst>
        </pc:picChg>
        <pc:picChg chg="del">
          <ac:chgData name="PELLAN Marin" userId="9ec8e806-9cfd-495d-8cb1-c4761729b9b1" providerId="ADAL" clId="{B508043F-CF56-4E13-AFDE-DFCD10EFC042}" dt="2022-10-18T07:28:45.122" v="414" actId="478"/>
          <ac:picMkLst>
            <pc:docMk/>
            <pc:sldMk cId="20321140" sldId="737"/>
            <ac:picMk id="15" creationId="{D2F6D155-DC92-488F-BF14-8D7C732A5F14}"/>
          </ac:picMkLst>
        </pc:picChg>
        <pc:picChg chg="add del">
          <ac:chgData name="PELLAN Marin" userId="9ec8e806-9cfd-495d-8cb1-c4761729b9b1" providerId="ADAL" clId="{B508043F-CF56-4E13-AFDE-DFCD10EFC042}" dt="2022-10-18T07:43:57.023" v="423"/>
          <ac:picMkLst>
            <pc:docMk/>
            <pc:sldMk cId="20321140" sldId="737"/>
            <ac:picMk id="1026" creationId="{C219F2C7-595E-42E4-9C6E-DFD8DA8BE8E4}"/>
          </ac:picMkLst>
        </pc:picChg>
      </pc:sldChg>
      <pc:sldChg chg="add ord">
        <pc:chgData name="PELLAN Marin" userId="9ec8e806-9cfd-495d-8cb1-c4761729b9b1" providerId="ADAL" clId="{B508043F-CF56-4E13-AFDE-DFCD10EFC042}" dt="2022-10-17T12:13:30.891" v="9"/>
        <pc:sldMkLst>
          <pc:docMk/>
          <pc:sldMk cId="761730638" sldId="738"/>
        </pc:sldMkLst>
      </pc:sldChg>
      <pc:sldChg chg="addSp delSp modSp add mod">
        <pc:chgData name="PELLAN Marin" userId="9ec8e806-9cfd-495d-8cb1-c4761729b9b1" providerId="ADAL" clId="{B508043F-CF56-4E13-AFDE-DFCD10EFC042}" dt="2022-12-16T14:40:51.763" v="2335" actId="732"/>
        <pc:sldMkLst>
          <pc:docMk/>
          <pc:sldMk cId="2353503001" sldId="739"/>
        </pc:sldMkLst>
        <pc:spChg chg="mod">
          <ac:chgData name="PELLAN Marin" userId="9ec8e806-9cfd-495d-8cb1-c4761729b9b1" providerId="ADAL" clId="{B508043F-CF56-4E13-AFDE-DFCD10EFC042}" dt="2022-10-17T12:35:11.759" v="375" actId="20577"/>
          <ac:spMkLst>
            <pc:docMk/>
            <pc:sldMk cId="2353503001" sldId="739"/>
            <ac:spMk id="14" creationId="{00000000-0000-0000-0000-000000000000}"/>
          </ac:spMkLst>
        </pc:spChg>
        <pc:picChg chg="add mod">
          <ac:chgData name="PELLAN Marin" userId="9ec8e806-9cfd-495d-8cb1-c4761729b9b1" providerId="ADAL" clId="{B508043F-CF56-4E13-AFDE-DFCD10EFC042}" dt="2022-10-17T12:36:06.125" v="384" actId="1076"/>
          <ac:picMkLst>
            <pc:docMk/>
            <pc:sldMk cId="2353503001" sldId="739"/>
            <ac:picMk id="11" creationId="{50838996-B9D8-42F9-8D26-0B35E4CC85D1}"/>
          </ac:picMkLst>
        </pc:picChg>
        <pc:picChg chg="add mod">
          <ac:chgData name="PELLAN Marin" userId="9ec8e806-9cfd-495d-8cb1-c4761729b9b1" providerId="ADAL" clId="{B508043F-CF56-4E13-AFDE-DFCD10EFC042}" dt="2022-10-17T12:36:56.477" v="391" actId="1076"/>
          <ac:picMkLst>
            <pc:docMk/>
            <pc:sldMk cId="2353503001" sldId="739"/>
            <ac:picMk id="12" creationId="{C0911318-B2F0-402A-9B65-75433C3BC56E}"/>
          </ac:picMkLst>
        </pc:picChg>
        <pc:picChg chg="add mod">
          <ac:chgData name="PELLAN Marin" userId="9ec8e806-9cfd-495d-8cb1-c4761729b9b1" providerId="ADAL" clId="{B508043F-CF56-4E13-AFDE-DFCD10EFC042}" dt="2022-12-16T14:40:51.763" v="2335" actId="732"/>
          <ac:picMkLst>
            <pc:docMk/>
            <pc:sldMk cId="2353503001" sldId="739"/>
            <ac:picMk id="13" creationId="{4536389C-A643-4282-BA81-BB2257F4EEE9}"/>
          </ac:picMkLst>
        </pc:picChg>
        <pc:picChg chg="del">
          <ac:chgData name="PELLAN Marin" userId="9ec8e806-9cfd-495d-8cb1-c4761729b9b1" providerId="ADAL" clId="{B508043F-CF56-4E13-AFDE-DFCD10EFC042}" dt="2022-10-17T12:35:04.830" v="366" actId="478"/>
          <ac:picMkLst>
            <pc:docMk/>
            <pc:sldMk cId="2353503001" sldId="739"/>
            <ac:picMk id="1034" creationId="{36F3C9A2-56F0-4D78-B9DF-CF7C3BB491B9}"/>
          </ac:picMkLst>
        </pc:picChg>
        <pc:picChg chg="del">
          <ac:chgData name="PELLAN Marin" userId="9ec8e806-9cfd-495d-8cb1-c4761729b9b1" providerId="ADAL" clId="{B508043F-CF56-4E13-AFDE-DFCD10EFC042}" dt="2022-10-17T12:35:05.438" v="367" actId="478"/>
          <ac:picMkLst>
            <pc:docMk/>
            <pc:sldMk cId="2353503001" sldId="739"/>
            <ac:picMk id="1036" creationId="{CEB76CC7-051C-4628-96C3-76314D170451}"/>
          </ac:picMkLst>
        </pc:picChg>
        <pc:picChg chg="del">
          <ac:chgData name="PELLAN Marin" userId="9ec8e806-9cfd-495d-8cb1-c4761729b9b1" providerId="ADAL" clId="{B508043F-CF56-4E13-AFDE-DFCD10EFC042}" dt="2022-10-17T12:35:06.006" v="368" actId="478"/>
          <ac:picMkLst>
            <pc:docMk/>
            <pc:sldMk cId="2353503001" sldId="739"/>
            <ac:picMk id="1038" creationId="{A052D242-E139-4AA5-8994-263F3CD0D249}"/>
          </ac:picMkLst>
        </pc:picChg>
      </pc:sldChg>
      <pc:sldChg chg="modSp mod">
        <pc:chgData name="PELLAN Marin" userId="9ec8e806-9cfd-495d-8cb1-c4761729b9b1" providerId="ADAL" clId="{B508043F-CF56-4E13-AFDE-DFCD10EFC042}" dt="2022-12-01T14:39:29.828" v="2332" actId="1076"/>
        <pc:sldMkLst>
          <pc:docMk/>
          <pc:sldMk cId="1960341263" sldId="740"/>
        </pc:sldMkLst>
        <pc:spChg chg="mod">
          <ac:chgData name="PELLAN Marin" userId="9ec8e806-9cfd-495d-8cb1-c4761729b9b1" providerId="ADAL" clId="{B508043F-CF56-4E13-AFDE-DFCD10EFC042}" dt="2022-11-30T08:43:11.093" v="1957" actId="20577"/>
          <ac:spMkLst>
            <pc:docMk/>
            <pc:sldMk cId="1960341263" sldId="740"/>
            <ac:spMk id="14" creationId="{00000000-0000-0000-0000-000000000000}"/>
          </ac:spMkLst>
        </pc:spChg>
        <pc:picChg chg="mod">
          <ac:chgData name="PELLAN Marin" userId="9ec8e806-9cfd-495d-8cb1-c4761729b9b1" providerId="ADAL" clId="{B508043F-CF56-4E13-AFDE-DFCD10EFC042}" dt="2022-12-01T14:39:29.828" v="2332" actId="1076"/>
          <ac:picMkLst>
            <pc:docMk/>
            <pc:sldMk cId="1960341263" sldId="740"/>
            <ac:picMk id="3" creationId="{3DDD695E-3551-0172-9B57-23B490983BE8}"/>
          </ac:picMkLst>
        </pc:picChg>
      </pc:sldChg>
      <pc:sldChg chg="add del">
        <pc:chgData name="PELLAN Marin" userId="9ec8e806-9cfd-495d-8cb1-c4761729b9b1" providerId="ADAL" clId="{B508043F-CF56-4E13-AFDE-DFCD10EFC042}" dt="2022-10-18T09:26:31.964" v="591" actId="47"/>
        <pc:sldMkLst>
          <pc:docMk/>
          <pc:sldMk cId="3842351655" sldId="740"/>
        </pc:sldMkLst>
      </pc:sldChg>
      <pc:sldChg chg="modSp add mod ord modShow">
        <pc:chgData name="PELLAN Marin" userId="9ec8e806-9cfd-495d-8cb1-c4761729b9b1" providerId="ADAL" clId="{B508043F-CF56-4E13-AFDE-DFCD10EFC042}" dt="2022-11-29T12:49:59.264" v="1893" actId="729"/>
        <pc:sldMkLst>
          <pc:docMk/>
          <pc:sldMk cId="607347810" sldId="742"/>
        </pc:sldMkLst>
        <pc:spChg chg="mod">
          <ac:chgData name="PELLAN Marin" userId="9ec8e806-9cfd-495d-8cb1-c4761729b9b1" providerId="ADAL" clId="{B508043F-CF56-4E13-AFDE-DFCD10EFC042}" dt="2022-11-17T08:26:11.815" v="1631" actId="20577"/>
          <ac:spMkLst>
            <pc:docMk/>
            <pc:sldMk cId="607347810" sldId="742"/>
            <ac:spMk id="14" creationId="{00000000-0000-0000-0000-000000000000}"/>
          </ac:spMkLst>
        </pc:spChg>
        <pc:spChg chg="mod">
          <ac:chgData name="PELLAN Marin" userId="9ec8e806-9cfd-495d-8cb1-c4761729b9b1" providerId="ADAL" clId="{B508043F-CF56-4E13-AFDE-DFCD10EFC042}" dt="2022-11-15T08:46:16.591" v="1182" actId="1076"/>
          <ac:spMkLst>
            <pc:docMk/>
            <pc:sldMk cId="607347810" sldId="742"/>
            <ac:spMk id="40" creationId="{8D9A2219-B5D7-41A8-89CA-A0D7234E5DEE}"/>
          </ac:spMkLst>
        </pc:spChg>
      </pc:sldChg>
      <pc:sldChg chg="modSp add mod ord">
        <pc:chgData name="PELLAN Marin" userId="9ec8e806-9cfd-495d-8cb1-c4761729b9b1" providerId="ADAL" clId="{B508043F-CF56-4E13-AFDE-DFCD10EFC042}" dt="2022-11-14T15:52:13.257" v="657" actId="20577"/>
        <pc:sldMkLst>
          <pc:docMk/>
          <pc:sldMk cId="1382871240" sldId="743"/>
        </pc:sldMkLst>
        <pc:spChg chg="mod">
          <ac:chgData name="PELLAN Marin" userId="9ec8e806-9cfd-495d-8cb1-c4761729b9b1" providerId="ADAL" clId="{B508043F-CF56-4E13-AFDE-DFCD10EFC042}" dt="2022-11-14T15:52:13.257" v="657" actId="20577"/>
          <ac:spMkLst>
            <pc:docMk/>
            <pc:sldMk cId="1382871240" sldId="743"/>
            <ac:spMk id="4" creationId="{00000000-0000-0000-0000-000000000000}"/>
          </ac:spMkLst>
        </pc:spChg>
      </pc:sldChg>
      <pc:sldChg chg="modSp add del mod ord">
        <pc:chgData name="PELLAN Marin" userId="9ec8e806-9cfd-495d-8cb1-c4761729b9b1" providerId="ADAL" clId="{B508043F-CF56-4E13-AFDE-DFCD10EFC042}" dt="2022-11-17T08:22:19.096" v="1622" actId="47"/>
        <pc:sldMkLst>
          <pc:docMk/>
          <pc:sldMk cId="1863295858" sldId="744"/>
        </pc:sldMkLst>
        <pc:spChg chg="mod">
          <ac:chgData name="PELLAN Marin" userId="9ec8e806-9cfd-495d-8cb1-c4761729b9b1" providerId="ADAL" clId="{B508043F-CF56-4E13-AFDE-DFCD10EFC042}" dt="2022-11-17T08:14:48.490" v="1600" actId="20577"/>
          <ac:spMkLst>
            <pc:docMk/>
            <pc:sldMk cId="1863295858" sldId="744"/>
            <ac:spMk id="7" creationId="{49086648-4AD5-49BC-BA4E-153500DD1EC7}"/>
          </ac:spMkLst>
        </pc:spChg>
        <pc:spChg chg="mod">
          <ac:chgData name="PELLAN Marin" userId="9ec8e806-9cfd-495d-8cb1-c4761729b9b1" providerId="ADAL" clId="{B508043F-CF56-4E13-AFDE-DFCD10EFC042}" dt="2022-11-14T16:00:47.584" v="800" actId="20577"/>
          <ac:spMkLst>
            <pc:docMk/>
            <pc:sldMk cId="1863295858" sldId="744"/>
            <ac:spMk id="14" creationId="{00000000-0000-0000-0000-000000000000}"/>
          </ac:spMkLst>
        </pc:spChg>
      </pc:sldChg>
      <pc:sldChg chg="addSp delSp modSp add mod ord">
        <pc:chgData name="PELLAN Marin" userId="9ec8e806-9cfd-495d-8cb1-c4761729b9b1" providerId="ADAL" clId="{B508043F-CF56-4E13-AFDE-DFCD10EFC042}" dt="2022-11-30T08:43:53.642" v="1962" actId="20577"/>
        <pc:sldMkLst>
          <pc:docMk/>
          <pc:sldMk cId="997458669" sldId="745"/>
        </pc:sldMkLst>
        <pc:spChg chg="mod">
          <ac:chgData name="PELLAN Marin" userId="9ec8e806-9cfd-495d-8cb1-c4761729b9b1" providerId="ADAL" clId="{B508043F-CF56-4E13-AFDE-DFCD10EFC042}" dt="2022-11-17T08:26:05.896" v="1630" actId="20577"/>
          <ac:spMkLst>
            <pc:docMk/>
            <pc:sldMk cId="997458669" sldId="745"/>
            <ac:spMk id="14" creationId="{00000000-0000-0000-0000-000000000000}"/>
          </ac:spMkLst>
        </pc:spChg>
        <pc:spChg chg="del">
          <ac:chgData name="PELLAN Marin" userId="9ec8e806-9cfd-495d-8cb1-c4761729b9b1" providerId="ADAL" clId="{B508043F-CF56-4E13-AFDE-DFCD10EFC042}" dt="2022-11-17T08:00:43.375" v="1184" actId="478"/>
          <ac:spMkLst>
            <pc:docMk/>
            <pc:sldMk cId="997458669" sldId="745"/>
            <ac:spMk id="25" creationId="{2E66CF38-145D-4C3F-9D8A-765945CA63ED}"/>
          </ac:spMkLst>
        </pc:spChg>
        <pc:spChg chg="del mod">
          <ac:chgData name="PELLAN Marin" userId="9ec8e806-9cfd-495d-8cb1-c4761729b9b1" providerId="ADAL" clId="{B508043F-CF56-4E13-AFDE-DFCD10EFC042}" dt="2022-11-17T08:04:01.733" v="1256" actId="478"/>
          <ac:spMkLst>
            <pc:docMk/>
            <pc:sldMk cId="997458669" sldId="745"/>
            <ac:spMk id="29" creationId="{66C3FB95-D29B-4BAF-B0A9-B53731E09CFC}"/>
          </ac:spMkLst>
        </pc:spChg>
        <pc:spChg chg="add del mod">
          <ac:chgData name="PELLAN Marin" userId="9ec8e806-9cfd-495d-8cb1-c4761729b9b1" providerId="ADAL" clId="{B508043F-CF56-4E13-AFDE-DFCD10EFC042}" dt="2022-11-17T08:04:20.015" v="1276" actId="1038"/>
          <ac:spMkLst>
            <pc:docMk/>
            <pc:sldMk cId="997458669" sldId="745"/>
            <ac:spMk id="30" creationId="{7289E958-0FCB-40E1-8DD6-27D13291F22D}"/>
          </ac:spMkLst>
        </pc:spChg>
        <pc:spChg chg="mod">
          <ac:chgData name="PELLAN Marin" userId="9ec8e806-9cfd-495d-8cb1-c4761729b9b1" providerId="ADAL" clId="{B508043F-CF56-4E13-AFDE-DFCD10EFC042}" dt="2022-11-17T08:04:20.015" v="1276" actId="1038"/>
          <ac:spMkLst>
            <pc:docMk/>
            <pc:sldMk cId="997458669" sldId="745"/>
            <ac:spMk id="31" creationId="{088E5F07-1BB8-48F1-830A-B7FFD92918BC}"/>
          </ac:spMkLst>
        </pc:spChg>
        <pc:spChg chg="del">
          <ac:chgData name="PELLAN Marin" userId="9ec8e806-9cfd-495d-8cb1-c4761729b9b1" providerId="ADAL" clId="{B508043F-CF56-4E13-AFDE-DFCD10EFC042}" dt="2022-11-17T08:08:48.663" v="1346" actId="478"/>
          <ac:spMkLst>
            <pc:docMk/>
            <pc:sldMk cId="997458669" sldId="745"/>
            <ac:spMk id="34" creationId="{D9D25CC9-BDF3-43D4-A7C6-D890F26D5C65}"/>
          </ac:spMkLst>
        </pc:spChg>
        <pc:spChg chg="mod">
          <ac:chgData name="PELLAN Marin" userId="9ec8e806-9cfd-495d-8cb1-c4761729b9b1" providerId="ADAL" clId="{B508043F-CF56-4E13-AFDE-DFCD10EFC042}" dt="2022-11-17T08:08:07.558" v="1335" actId="1076"/>
          <ac:spMkLst>
            <pc:docMk/>
            <pc:sldMk cId="997458669" sldId="745"/>
            <ac:spMk id="38" creationId="{7E991E38-5D42-4969-BF78-863B7796BA40}"/>
          </ac:spMkLst>
        </pc:spChg>
        <pc:spChg chg="del">
          <ac:chgData name="PELLAN Marin" userId="9ec8e806-9cfd-495d-8cb1-c4761729b9b1" providerId="ADAL" clId="{B508043F-CF56-4E13-AFDE-DFCD10EFC042}" dt="2022-11-17T08:00:58.732" v="1188" actId="478"/>
          <ac:spMkLst>
            <pc:docMk/>
            <pc:sldMk cId="997458669" sldId="745"/>
            <ac:spMk id="39" creationId="{F2B89A2D-A6DB-48B0-A7C1-E21BFE4A560C}"/>
          </ac:spMkLst>
        </pc:spChg>
        <pc:spChg chg="del mod">
          <ac:chgData name="PELLAN Marin" userId="9ec8e806-9cfd-495d-8cb1-c4761729b9b1" providerId="ADAL" clId="{B508043F-CF56-4E13-AFDE-DFCD10EFC042}" dt="2022-11-17T08:06:25.581" v="1283" actId="478"/>
          <ac:spMkLst>
            <pc:docMk/>
            <pc:sldMk cId="997458669" sldId="745"/>
            <ac:spMk id="40" creationId="{8D9A2219-B5D7-41A8-89CA-A0D7234E5DEE}"/>
          </ac:spMkLst>
        </pc:spChg>
        <pc:spChg chg="del mod">
          <ac:chgData name="PELLAN Marin" userId="9ec8e806-9cfd-495d-8cb1-c4761729b9b1" providerId="ADAL" clId="{B508043F-CF56-4E13-AFDE-DFCD10EFC042}" dt="2022-11-17T08:07:23.389" v="1311" actId="478"/>
          <ac:spMkLst>
            <pc:docMk/>
            <pc:sldMk cId="997458669" sldId="745"/>
            <ac:spMk id="41" creationId="{AEE3221D-74EA-4089-963D-1E8BAE2200FE}"/>
          </ac:spMkLst>
        </pc:spChg>
        <pc:spChg chg="mod">
          <ac:chgData name="PELLAN Marin" userId="9ec8e806-9cfd-495d-8cb1-c4761729b9b1" providerId="ADAL" clId="{B508043F-CF56-4E13-AFDE-DFCD10EFC042}" dt="2022-11-30T08:43:53.642" v="1962" actId="20577"/>
          <ac:spMkLst>
            <pc:docMk/>
            <pc:sldMk cId="997458669" sldId="745"/>
            <ac:spMk id="42" creationId="{E34F057E-0334-4EA5-BF23-6E53A321A357}"/>
          </ac:spMkLst>
        </pc:spChg>
        <pc:spChg chg="mod">
          <ac:chgData name="PELLAN Marin" userId="9ec8e806-9cfd-495d-8cb1-c4761729b9b1" providerId="ADAL" clId="{B508043F-CF56-4E13-AFDE-DFCD10EFC042}" dt="2022-11-17T08:09:45.151" v="1359" actId="1076"/>
          <ac:spMkLst>
            <pc:docMk/>
            <pc:sldMk cId="997458669" sldId="745"/>
            <ac:spMk id="43" creationId="{269D0CAF-2EFD-4F42-9CCA-4C5D1205AC51}"/>
          </ac:spMkLst>
        </pc:spChg>
        <pc:spChg chg="mod">
          <ac:chgData name="PELLAN Marin" userId="9ec8e806-9cfd-495d-8cb1-c4761729b9b1" providerId="ADAL" clId="{B508043F-CF56-4E13-AFDE-DFCD10EFC042}" dt="2022-11-17T08:07:08.789" v="1305" actId="14100"/>
          <ac:spMkLst>
            <pc:docMk/>
            <pc:sldMk cId="997458669" sldId="745"/>
            <ac:spMk id="44" creationId="{3905D76F-EE58-4AD2-A54E-25EEB5FA5289}"/>
          </ac:spMkLst>
        </pc:spChg>
        <pc:spChg chg="mod">
          <ac:chgData name="PELLAN Marin" userId="9ec8e806-9cfd-495d-8cb1-c4761729b9b1" providerId="ADAL" clId="{B508043F-CF56-4E13-AFDE-DFCD10EFC042}" dt="2022-11-17T08:08:01.951" v="1334" actId="1076"/>
          <ac:spMkLst>
            <pc:docMk/>
            <pc:sldMk cId="997458669" sldId="745"/>
            <ac:spMk id="45" creationId="{81E703F5-EB25-41DF-9B56-9DE411214D3D}"/>
          </ac:spMkLst>
        </pc:spChg>
        <pc:spChg chg="mod">
          <ac:chgData name="PELLAN Marin" userId="9ec8e806-9cfd-495d-8cb1-c4761729b9b1" providerId="ADAL" clId="{B508043F-CF56-4E13-AFDE-DFCD10EFC042}" dt="2022-11-17T08:07:46.677" v="1330" actId="1076"/>
          <ac:spMkLst>
            <pc:docMk/>
            <pc:sldMk cId="997458669" sldId="745"/>
            <ac:spMk id="46" creationId="{10896245-30C6-415D-866A-8BA91B9C0333}"/>
          </ac:spMkLst>
        </pc:spChg>
        <pc:spChg chg="mod">
          <ac:chgData name="PELLAN Marin" userId="9ec8e806-9cfd-495d-8cb1-c4761729b9b1" providerId="ADAL" clId="{B508043F-CF56-4E13-AFDE-DFCD10EFC042}" dt="2022-11-17T08:07:50.190" v="1331" actId="1076"/>
          <ac:spMkLst>
            <pc:docMk/>
            <pc:sldMk cId="997458669" sldId="745"/>
            <ac:spMk id="47" creationId="{6B897F50-8A5F-490D-BD0C-D3726E125066}"/>
          </ac:spMkLst>
        </pc:spChg>
        <pc:spChg chg="del">
          <ac:chgData name="PELLAN Marin" userId="9ec8e806-9cfd-495d-8cb1-c4761729b9b1" providerId="ADAL" clId="{B508043F-CF56-4E13-AFDE-DFCD10EFC042}" dt="2022-11-17T08:09:12.816" v="1350" actId="478"/>
          <ac:spMkLst>
            <pc:docMk/>
            <pc:sldMk cId="997458669" sldId="745"/>
            <ac:spMk id="48" creationId="{1481F5E1-0D03-49BE-B554-F13BE2F11BF3}"/>
          </ac:spMkLst>
        </pc:spChg>
        <pc:spChg chg="add del mod">
          <ac:chgData name="PELLAN Marin" userId="9ec8e806-9cfd-495d-8cb1-c4761729b9b1" providerId="ADAL" clId="{B508043F-CF56-4E13-AFDE-DFCD10EFC042}" dt="2022-11-17T08:02:29.316" v="1223" actId="478"/>
          <ac:spMkLst>
            <pc:docMk/>
            <pc:sldMk cId="997458669" sldId="745"/>
            <ac:spMk id="50" creationId="{5C26468B-61F4-4072-9A36-E261501AAA28}"/>
          </ac:spMkLst>
        </pc:spChg>
        <pc:spChg chg="add mod">
          <ac:chgData name="PELLAN Marin" userId="9ec8e806-9cfd-495d-8cb1-c4761729b9b1" providerId="ADAL" clId="{B508043F-CF56-4E13-AFDE-DFCD10EFC042}" dt="2022-11-17T08:06:49.860" v="1302" actId="1076"/>
          <ac:spMkLst>
            <pc:docMk/>
            <pc:sldMk cId="997458669" sldId="745"/>
            <ac:spMk id="52" creationId="{E1EBA77E-C23B-4768-9EA6-2ED24F0D751A}"/>
          </ac:spMkLst>
        </pc:spChg>
        <pc:spChg chg="add mod">
          <ac:chgData name="PELLAN Marin" userId="9ec8e806-9cfd-495d-8cb1-c4761729b9b1" providerId="ADAL" clId="{B508043F-CF56-4E13-AFDE-DFCD10EFC042}" dt="2022-11-17T08:07:00.444" v="1303" actId="1076"/>
          <ac:spMkLst>
            <pc:docMk/>
            <pc:sldMk cId="997458669" sldId="745"/>
            <ac:spMk id="53" creationId="{C49E7DDC-DF4C-4F96-8083-6E1DD077E306}"/>
          </ac:spMkLst>
        </pc:spChg>
        <pc:spChg chg="add mod">
          <ac:chgData name="PELLAN Marin" userId="9ec8e806-9cfd-495d-8cb1-c4761729b9b1" providerId="ADAL" clId="{B508043F-CF56-4E13-AFDE-DFCD10EFC042}" dt="2022-11-17T08:08:54.423" v="1347" actId="1076"/>
          <ac:spMkLst>
            <pc:docMk/>
            <pc:sldMk cId="997458669" sldId="745"/>
            <ac:spMk id="55" creationId="{DBCD7C24-6BF1-4D33-81DA-1C2C84F1F4EB}"/>
          </ac:spMkLst>
        </pc:spChg>
        <pc:spChg chg="add mod">
          <ac:chgData name="PELLAN Marin" userId="9ec8e806-9cfd-495d-8cb1-c4761729b9b1" providerId="ADAL" clId="{B508043F-CF56-4E13-AFDE-DFCD10EFC042}" dt="2022-11-17T08:07:42.022" v="1329" actId="1076"/>
          <ac:spMkLst>
            <pc:docMk/>
            <pc:sldMk cId="997458669" sldId="745"/>
            <ac:spMk id="56" creationId="{115410BF-A631-4344-A199-EBA780026680}"/>
          </ac:spMkLst>
        </pc:spChg>
        <pc:spChg chg="add mod">
          <ac:chgData name="PELLAN Marin" userId="9ec8e806-9cfd-495d-8cb1-c4761729b9b1" providerId="ADAL" clId="{B508043F-CF56-4E13-AFDE-DFCD10EFC042}" dt="2022-11-17T08:09:11.223" v="1349" actId="1076"/>
          <ac:spMkLst>
            <pc:docMk/>
            <pc:sldMk cId="997458669" sldId="745"/>
            <ac:spMk id="57" creationId="{3FBD6115-0646-4A70-ABE8-3AAC17027922}"/>
          </ac:spMkLst>
        </pc:spChg>
        <pc:spChg chg="add mod">
          <ac:chgData name="PELLAN Marin" userId="9ec8e806-9cfd-495d-8cb1-c4761729b9b1" providerId="ADAL" clId="{B508043F-CF56-4E13-AFDE-DFCD10EFC042}" dt="2022-11-17T08:09:36.903" v="1355" actId="1076"/>
          <ac:spMkLst>
            <pc:docMk/>
            <pc:sldMk cId="997458669" sldId="745"/>
            <ac:spMk id="58" creationId="{1B69AB79-FCC0-4C73-983C-5966C6186ABB}"/>
          </ac:spMkLst>
        </pc:spChg>
        <pc:spChg chg="add del">
          <ac:chgData name="PELLAN Marin" userId="9ec8e806-9cfd-495d-8cb1-c4761729b9b1" providerId="ADAL" clId="{B508043F-CF56-4E13-AFDE-DFCD10EFC042}" dt="2022-11-17T08:09:45.777" v="1360" actId="22"/>
          <ac:spMkLst>
            <pc:docMk/>
            <pc:sldMk cId="997458669" sldId="745"/>
            <ac:spMk id="59" creationId="{66562093-B3C5-48FD-BF22-A4DCF511FE26}"/>
          </ac:spMkLst>
        </pc:spChg>
        <pc:spChg chg="add mod">
          <ac:chgData name="PELLAN Marin" userId="9ec8e806-9cfd-495d-8cb1-c4761729b9b1" providerId="ADAL" clId="{B508043F-CF56-4E13-AFDE-DFCD10EFC042}" dt="2022-11-17T08:10:54.962" v="1410" actId="20577"/>
          <ac:spMkLst>
            <pc:docMk/>
            <pc:sldMk cId="997458669" sldId="745"/>
            <ac:spMk id="60" creationId="{F1AF5730-3E3E-471E-A9A5-8CB18C20A32A}"/>
          </ac:spMkLst>
        </pc:spChg>
        <pc:picChg chg="mod">
          <ac:chgData name="PELLAN Marin" userId="9ec8e806-9cfd-495d-8cb1-c4761729b9b1" providerId="ADAL" clId="{B508043F-CF56-4E13-AFDE-DFCD10EFC042}" dt="2022-11-17T08:08:20.238" v="1342" actId="1076"/>
          <ac:picMkLst>
            <pc:docMk/>
            <pc:sldMk cId="997458669" sldId="745"/>
            <ac:picMk id="27" creationId="{818C47DE-1F85-40F0-9BEF-3CCFCF51EA13}"/>
          </ac:picMkLst>
        </pc:picChg>
        <pc:picChg chg="mod">
          <ac:chgData name="PELLAN Marin" userId="9ec8e806-9cfd-495d-8cb1-c4761729b9b1" providerId="ADAL" clId="{B508043F-CF56-4E13-AFDE-DFCD10EFC042}" dt="2022-11-17T08:08:22.261" v="1343" actId="1076"/>
          <ac:picMkLst>
            <pc:docMk/>
            <pc:sldMk cId="997458669" sldId="745"/>
            <ac:picMk id="37" creationId="{EFC71773-2DDE-4407-AA9A-CF4E6193C43F}"/>
          </ac:picMkLst>
        </pc:picChg>
        <pc:cxnChg chg="del">
          <ac:chgData name="PELLAN Marin" userId="9ec8e806-9cfd-495d-8cb1-c4761729b9b1" providerId="ADAL" clId="{B508043F-CF56-4E13-AFDE-DFCD10EFC042}" dt="2022-11-17T08:01:06.763" v="1190" actId="478"/>
          <ac:cxnSpMkLst>
            <pc:docMk/>
            <pc:sldMk cId="997458669" sldId="745"/>
            <ac:cxnSpMk id="4" creationId="{93A52E5A-C1F0-4A3A-8AF2-A370BC10FDB6}"/>
          </ac:cxnSpMkLst>
        </pc:cxnChg>
        <pc:cxnChg chg="mod">
          <ac:chgData name="PELLAN Marin" userId="9ec8e806-9cfd-495d-8cb1-c4761729b9b1" providerId="ADAL" clId="{B508043F-CF56-4E13-AFDE-DFCD10EFC042}" dt="2022-11-17T08:00:52.822" v="1186" actId="1076"/>
          <ac:cxnSpMkLst>
            <pc:docMk/>
            <pc:sldMk cId="997458669" sldId="745"/>
            <ac:cxnSpMk id="7" creationId="{88C24A72-FE03-4EE1-B5A0-A63D4DDFE1CC}"/>
          </ac:cxnSpMkLst>
        </pc:cxnChg>
        <pc:cxnChg chg="mod">
          <ac:chgData name="PELLAN Marin" userId="9ec8e806-9cfd-495d-8cb1-c4761729b9b1" providerId="ADAL" clId="{B508043F-CF56-4E13-AFDE-DFCD10EFC042}" dt="2022-11-17T08:07:35.405" v="1328" actId="1076"/>
          <ac:cxnSpMkLst>
            <pc:docMk/>
            <pc:sldMk cId="997458669" sldId="745"/>
            <ac:cxnSpMk id="49" creationId="{7E0D05A2-3A27-4B9A-8105-3C2D1BCA3C8B}"/>
          </ac:cxnSpMkLst>
        </pc:cxnChg>
        <pc:cxnChg chg="add mod">
          <ac:chgData name="PELLAN Marin" userId="9ec8e806-9cfd-495d-8cb1-c4761729b9b1" providerId="ADAL" clId="{B508043F-CF56-4E13-AFDE-DFCD10EFC042}" dt="2022-11-17T08:08:26.350" v="1344" actId="1076"/>
          <ac:cxnSpMkLst>
            <pc:docMk/>
            <pc:sldMk cId="997458669" sldId="745"/>
            <ac:cxnSpMk id="54" creationId="{48DAB06B-5A82-4EB8-B4CB-5E106F61A320}"/>
          </ac:cxnSpMkLst>
        </pc:cxnChg>
      </pc:sldChg>
      <pc:sldChg chg="modSp add del mod modTransition modShow">
        <pc:chgData name="PELLAN Marin" userId="9ec8e806-9cfd-495d-8cb1-c4761729b9b1" providerId="ADAL" clId="{B508043F-CF56-4E13-AFDE-DFCD10EFC042}" dt="2022-12-07T19:38:35.009" v="2333" actId="47"/>
        <pc:sldMkLst>
          <pc:docMk/>
          <pc:sldMk cId="162592571" sldId="1322"/>
        </pc:sldMkLst>
        <pc:spChg chg="mod">
          <ac:chgData name="PELLAN Marin" userId="9ec8e806-9cfd-495d-8cb1-c4761729b9b1" providerId="ADAL" clId="{B508043F-CF56-4E13-AFDE-DFCD10EFC042}" dt="2022-11-17T08:19:29.523" v="1608"/>
          <ac:spMkLst>
            <pc:docMk/>
            <pc:sldMk cId="162592571" sldId="1322"/>
            <ac:spMk id="2" creationId="{30B5505B-7CD5-F27E-CD6F-337523664D2C}"/>
          </ac:spMkLst>
        </pc:spChg>
      </pc:sldChg>
      <pc:sldChg chg="modSp add del mod modShow">
        <pc:chgData name="PELLAN Marin" userId="9ec8e806-9cfd-495d-8cb1-c4761729b9b1" providerId="ADAL" clId="{B508043F-CF56-4E13-AFDE-DFCD10EFC042}" dt="2022-12-07T19:38:35.009" v="2333" actId="47"/>
        <pc:sldMkLst>
          <pc:docMk/>
          <pc:sldMk cId="219777146" sldId="1329"/>
        </pc:sldMkLst>
        <pc:spChg chg="mod">
          <ac:chgData name="PELLAN Marin" userId="9ec8e806-9cfd-495d-8cb1-c4761729b9b1" providerId="ADAL" clId="{B508043F-CF56-4E13-AFDE-DFCD10EFC042}" dt="2022-11-17T08:20:53.361" v="1612"/>
          <ac:spMkLst>
            <pc:docMk/>
            <pc:sldMk cId="219777146" sldId="1329"/>
            <ac:spMk id="2" creationId="{6645802C-C27E-9B4D-D100-BEF2DE8D91E4}"/>
          </ac:spMkLst>
        </pc:spChg>
        <pc:spChg chg="mod">
          <ac:chgData name="PELLAN Marin" userId="9ec8e806-9cfd-495d-8cb1-c4761729b9b1" providerId="ADAL" clId="{B508043F-CF56-4E13-AFDE-DFCD10EFC042}" dt="2022-11-17T08:20:53.448" v="1613" actId="27636"/>
          <ac:spMkLst>
            <pc:docMk/>
            <pc:sldMk cId="219777146" sldId="1329"/>
            <ac:spMk id="6" creationId="{25749980-A0B8-40FA-8F52-B757586C09C2}"/>
          </ac:spMkLst>
        </pc:spChg>
      </pc:sldChg>
      <pc:sldChg chg="modSp add del mod modTransition modShow">
        <pc:chgData name="PELLAN Marin" userId="9ec8e806-9cfd-495d-8cb1-c4761729b9b1" providerId="ADAL" clId="{B508043F-CF56-4E13-AFDE-DFCD10EFC042}" dt="2022-12-07T19:38:35.009" v="2333" actId="47"/>
        <pc:sldMkLst>
          <pc:docMk/>
          <pc:sldMk cId="440972218" sldId="1337"/>
        </pc:sldMkLst>
        <pc:spChg chg="mod">
          <ac:chgData name="PELLAN Marin" userId="9ec8e806-9cfd-495d-8cb1-c4761729b9b1" providerId="ADAL" clId="{B508043F-CF56-4E13-AFDE-DFCD10EFC042}" dt="2022-11-17T08:20:16.012" v="1611"/>
          <ac:spMkLst>
            <pc:docMk/>
            <pc:sldMk cId="440972218" sldId="1337"/>
            <ac:spMk id="2" creationId="{B375F651-A85C-4E9C-CB25-F43EC268C0CD}"/>
          </ac:spMkLst>
        </pc:spChg>
      </pc:sldChg>
      <pc:sldChg chg="modSp add del mod ord">
        <pc:chgData name="PELLAN Marin" userId="9ec8e806-9cfd-495d-8cb1-c4761729b9b1" providerId="ADAL" clId="{B508043F-CF56-4E13-AFDE-DFCD10EFC042}" dt="2022-12-07T19:38:35.009" v="2333" actId="47"/>
        <pc:sldMkLst>
          <pc:docMk/>
          <pc:sldMk cId="2766778615" sldId="1338"/>
        </pc:sldMkLst>
        <pc:spChg chg="mod">
          <ac:chgData name="PELLAN Marin" userId="9ec8e806-9cfd-495d-8cb1-c4761729b9b1" providerId="ADAL" clId="{B508043F-CF56-4E13-AFDE-DFCD10EFC042}" dt="2022-11-17T08:21:11.305" v="1620" actId="20577"/>
          <ac:spMkLst>
            <pc:docMk/>
            <pc:sldMk cId="2766778615" sldId="1338"/>
            <ac:spMk id="4" creationId="{00000000-0000-0000-0000-000000000000}"/>
          </ac:spMkLst>
        </pc:spChg>
      </pc:sldChg>
      <pc:sldChg chg="modSp add del mod modShow">
        <pc:chgData name="PELLAN Marin" userId="9ec8e806-9cfd-495d-8cb1-c4761729b9b1" providerId="ADAL" clId="{B508043F-CF56-4E13-AFDE-DFCD10EFC042}" dt="2022-12-07T19:38:35.009" v="2333" actId="47"/>
        <pc:sldMkLst>
          <pc:docMk/>
          <pc:sldMk cId="3325247524" sldId="1342"/>
        </pc:sldMkLst>
        <pc:spChg chg="mod">
          <ac:chgData name="PELLAN Marin" userId="9ec8e806-9cfd-495d-8cb1-c4761729b9b1" providerId="ADAL" clId="{B508043F-CF56-4E13-AFDE-DFCD10EFC042}" dt="2022-11-17T08:22:17.138" v="1621"/>
          <ac:spMkLst>
            <pc:docMk/>
            <pc:sldMk cId="3325247524" sldId="1342"/>
            <ac:spMk id="4" creationId="{67154918-127A-0311-D200-41ACB1066CAA}"/>
          </ac:spMkLst>
        </pc:spChg>
      </pc:sldChg>
      <pc:sldChg chg="modSp add mod ord">
        <pc:chgData name="PELLAN Marin" userId="9ec8e806-9cfd-495d-8cb1-c4761729b9b1" providerId="ADAL" clId="{B508043F-CF56-4E13-AFDE-DFCD10EFC042}" dt="2022-11-18T16:58:15.343" v="1643" actId="20577"/>
        <pc:sldMkLst>
          <pc:docMk/>
          <pc:sldMk cId="987548293" sldId="1343"/>
        </pc:sldMkLst>
        <pc:spChg chg="mod">
          <ac:chgData name="PELLAN Marin" userId="9ec8e806-9cfd-495d-8cb1-c4761729b9b1" providerId="ADAL" clId="{B508043F-CF56-4E13-AFDE-DFCD10EFC042}" dt="2022-11-18T16:58:15.343" v="1643" actId="20577"/>
          <ac:spMkLst>
            <pc:docMk/>
            <pc:sldMk cId="987548293" sldId="1343"/>
            <ac:spMk id="4" creationId="{00000000-0000-0000-0000-000000000000}"/>
          </ac:spMkLst>
        </pc:spChg>
      </pc:sldChg>
      <pc:sldChg chg="modSp add mod">
        <pc:chgData name="PELLAN Marin" userId="9ec8e806-9cfd-495d-8cb1-c4761729b9b1" providerId="ADAL" clId="{B508043F-CF56-4E13-AFDE-DFCD10EFC042}" dt="2022-11-18T16:58:18.958" v="1647" actId="20577"/>
        <pc:sldMkLst>
          <pc:docMk/>
          <pc:sldMk cId="192295529" sldId="1344"/>
        </pc:sldMkLst>
        <pc:spChg chg="mod">
          <ac:chgData name="PELLAN Marin" userId="9ec8e806-9cfd-495d-8cb1-c4761729b9b1" providerId="ADAL" clId="{B508043F-CF56-4E13-AFDE-DFCD10EFC042}" dt="2022-11-18T16:58:18.958" v="1647" actId="20577"/>
          <ac:spMkLst>
            <pc:docMk/>
            <pc:sldMk cId="192295529" sldId="1344"/>
            <ac:spMk id="4" creationId="{00000000-0000-0000-0000-000000000000}"/>
          </ac:spMkLst>
        </pc:spChg>
      </pc:sldChg>
      <pc:sldChg chg="addSp delSp modSp add del mod ord">
        <pc:chgData name="PELLAN Marin" userId="9ec8e806-9cfd-495d-8cb1-c4761729b9b1" providerId="ADAL" clId="{B508043F-CF56-4E13-AFDE-DFCD10EFC042}" dt="2022-11-18T16:58:43.966" v="1660" actId="47"/>
        <pc:sldMkLst>
          <pc:docMk/>
          <pc:sldMk cId="1375426388" sldId="1345"/>
        </pc:sldMkLst>
        <pc:spChg chg="add mod">
          <ac:chgData name="PELLAN Marin" userId="9ec8e806-9cfd-495d-8cb1-c4761729b9b1" providerId="ADAL" clId="{B508043F-CF56-4E13-AFDE-DFCD10EFC042}" dt="2022-11-18T16:58:33.421" v="1656" actId="478"/>
          <ac:spMkLst>
            <pc:docMk/>
            <pc:sldMk cId="1375426388" sldId="1345"/>
            <ac:spMk id="3" creationId="{421B50BD-E2D9-45C2-A41C-59F48E341F99}"/>
          </ac:spMkLst>
        </pc:spChg>
        <pc:spChg chg="del">
          <ac:chgData name="PELLAN Marin" userId="9ec8e806-9cfd-495d-8cb1-c4761729b9b1" providerId="ADAL" clId="{B508043F-CF56-4E13-AFDE-DFCD10EFC042}" dt="2022-11-18T16:58:33.421" v="1656" actId="478"/>
          <ac:spMkLst>
            <pc:docMk/>
            <pc:sldMk cId="1375426388" sldId="1345"/>
            <ac:spMk id="6" creationId="{25749980-A0B8-40FA-8F52-B757586C09C2}"/>
          </ac:spMkLst>
        </pc:spChg>
        <pc:spChg chg="del">
          <ac:chgData name="PELLAN Marin" userId="9ec8e806-9cfd-495d-8cb1-c4761729b9b1" providerId="ADAL" clId="{B508043F-CF56-4E13-AFDE-DFCD10EFC042}" dt="2022-11-18T16:58:31.853" v="1655" actId="478"/>
          <ac:spMkLst>
            <pc:docMk/>
            <pc:sldMk cId="1375426388" sldId="1345"/>
            <ac:spMk id="7" creationId="{8ADEB6D4-3F55-4F83-B47E-BDDFC63643A0}"/>
          </ac:spMkLst>
        </pc:spChg>
        <pc:picChg chg="del">
          <ac:chgData name="PELLAN Marin" userId="9ec8e806-9cfd-495d-8cb1-c4761729b9b1" providerId="ADAL" clId="{B508043F-CF56-4E13-AFDE-DFCD10EFC042}" dt="2022-11-18T16:58:30.230" v="1654" actId="478"/>
          <ac:picMkLst>
            <pc:docMk/>
            <pc:sldMk cId="1375426388" sldId="1345"/>
            <ac:picMk id="12" creationId="{81AC53A4-9A95-4DD1-BA32-7F872D8FFDA8}"/>
          </ac:picMkLst>
        </pc:picChg>
      </pc:sldChg>
      <pc:sldChg chg="add del ord">
        <pc:chgData name="PELLAN Marin" userId="9ec8e806-9cfd-495d-8cb1-c4761729b9b1" providerId="ADAL" clId="{B508043F-CF56-4E13-AFDE-DFCD10EFC042}" dt="2022-11-18T16:58:51.101" v="1664" actId="47"/>
        <pc:sldMkLst>
          <pc:docMk/>
          <pc:sldMk cId="2871344826" sldId="1346"/>
        </pc:sldMkLst>
      </pc:sldChg>
      <pc:sldChg chg="addSp delSp modSp add mod ord">
        <pc:chgData name="PELLAN Marin" userId="9ec8e806-9cfd-495d-8cb1-c4761729b9b1" providerId="ADAL" clId="{B508043F-CF56-4E13-AFDE-DFCD10EFC042}" dt="2022-11-18T17:04:06.409" v="1833" actId="20577"/>
        <pc:sldMkLst>
          <pc:docMk/>
          <pc:sldMk cId="2393699181" sldId="1347"/>
        </pc:sldMkLst>
        <pc:spChg chg="mod">
          <ac:chgData name="PELLAN Marin" userId="9ec8e806-9cfd-495d-8cb1-c4761729b9b1" providerId="ADAL" clId="{B508043F-CF56-4E13-AFDE-DFCD10EFC042}" dt="2022-11-18T17:04:06.409" v="1833" actId="20577"/>
          <ac:spMkLst>
            <pc:docMk/>
            <pc:sldMk cId="2393699181" sldId="1347"/>
            <ac:spMk id="6" creationId="{171F0C2D-CED9-41CC-80B8-5F408DC02ACE}"/>
          </ac:spMkLst>
        </pc:spChg>
        <pc:spChg chg="del">
          <ac:chgData name="PELLAN Marin" userId="9ec8e806-9cfd-495d-8cb1-c4761729b9b1" providerId="ADAL" clId="{B508043F-CF56-4E13-AFDE-DFCD10EFC042}" dt="2022-11-18T16:58:56.300" v="1665" actId="478"/>
          <ac:spMkLst>
            <pc:docMk/>
            <pc:sldMk cId="2393699181" sldId="1347"/>
            <ac:spMk id="7" creationId="{49086648-4AD5-49BC-BA4E-153500DD1EC7}"/>
          </ac:spMkLst>
        </pc:spChg>
        <pc:spChg chg="mod">
          <ac:chgData name="PELLAN Marin" userId="9ec8e806-9cfd-495d-8cb1-c4761729b9b1" providerId="ADAL" clId="{B508043F-CF56-4E13-AFDE-DFCD10EFC042}" dt="2022-11-18T17:02:17.637" v="1778" actId="20577"/>
          <ac:spMkLst>
            <pc:docMk/>
            <pc:sldMk cId="2393699181" sldId="1347"/>
            <ac:spMk id="14" creationId="{00000000-0000-0000-0000-000000000000}"/>
          </ac:spMkLst>
        </pc:spChg>
        <pc:picChg chg="add del mod">
          <ac:chgData name="PELLAN Marin" userId="9ec8e806-9cfd-495d-8cb1-c4761729b9b1" providerId="ADAL" clId="{B508043F-CF56-4E13-AFDE-DFCD10EFC042}" dt="2022-11-18T17:03:06.577" v="1782" actId="478"/>
          <ac:picMkLst>
            <pc:docMk/>
            <pc:sldMk cId="2393699181" sldId="1347"/>
            <ac:picMk id="4" creationId="{8901103D-1F2B-486B-A898-F0EA21B3545B}"/>
          </ac:picMkLst>
        </pc:picChg>
        <pc:picChg chg="add mod">
          <ac:chgData name="PELLAN Marin" userId="9ec8e806-9cfd-495d-8cb1-c4761729b9b1" providerId="ADAL" clId="{B508043F-CF56-4E13-AFDE-DFCD10EFC042}" dt="2022-11-18T17:03:12.165" v="1785" actId="1076"/>
          <ac:picMkLst>
            <pc:docMk/>
            <pc:sldMk cId="2393699181" sldId="1347"/>
            <ac:picMk id="8" creationId="{6041A7E7-F527-4F1C-84B2-737A425B1B24}"/>
          </ac:picMkLst>
        </pc:picChg>
      </pc:sldChg>
      <pc:sldChg chg="addSp delSp modSp add mod ord">
        <pc:chgData name="PELLAN Marin" userId="9ec8e806-9cfd-495d-8cb1-c4761729b9b1" providerId="ADAL" clId="{B508043F-CF56-4E13-AFDE-DFCD10EFC042}" dt="2022-11-18T17:00:24.083" v="1714" actId="20577"/>
        <pc:sldMkLst>
          <pc:docMk/>
          <pc:sldMk cId="3976455125" sldId="1348"/>
        </pc:sldMkLst>
        <pc:spChg chg="mod">
          <ac:chgData name="PELLAN Marin" userId="9ec8e806-9cfd-495d-8cb1-c4761729b9b1" providerId="ADAL" clId="{B508043F-CF56-4E13-AFDE-DFCD10EFC042}" dt="2022-11-18T16:59:57.097" v="1704" actId="20577"/>
          <ac:spMkLst>
            <pc:docMk/>
            <pc:sldMk cId="3976455125" sldId="1348"/>
            <ac:spMk id="6" creationId="{171F0C2D-CED9-41CC-80B8-5F408DC02ACE}"/>
          </ac:spMkLst>
        </pc:spChg>
        <pc:spChg chg="del">
          <ac:chgData name="PELLAN Marin" userId="9ec8e806-9cfd-495d-8cb1-c4761729b9b1" providerId="ADAL" clId="{B508043F-CF56-4E13-AFDE-DFCD10EFC042}" dt="2022-11-18T16:58:59.817" v="1666" actId="478"/>
          <ac:spMkLst>
            <pc:docMk/>
            <pc:sldMk cId="3976455125" sldId="1348"/>
            <ac:spMk id="7" creationId="{49086648-4AD5-49BC-BA4E-153500DD1EC7}"/>
          </ac:spMkLst>
        </pc:spChg>
        <pc:spChg chg="mod">
          <ac:chgData name="PELLAN Marin" userId="9ec8e806-9cfd-495d-8cb1-c4761729b9b1" providerId="ADAL" clId="{B508043F-CF56-4E13-AFDE-DFCD10EFC042}" dt="2022-11-18T17:00:24.083" v="1714" actId="20577"/>
          <ac:spMkLst>
            <pc:docMk/>
            <pc:sldMk cId="3976455125" sldId="1348"/>
            <ac:spMk id="14" creationId="{00000000-0000-0000-0000-000000000000}"/>
          </ac:spMkLst>
        </pc:spChg>
        <pc:picChg chg="add mod">
          <ac:chgData name="PELLAN Marin" userId="9ec8e806-9cfd-495d-8cb1-c4761729b9b1" providerId="ADAL" clId="{B508043F-CF56-4E13-AFDE-DFCD10EFC042}" dt="2022-11-18T16:59:46.013" v="1670" actId="1076"/>
          <ac:picMkLst>
            <pc:docMk/>
            <pc:sldMk cId="3976455125" sldId="1348"/>
            <ac:picMk id="4" creationId="{41EED25B-B602-48E4-B924-EDDCE435B5B5}"/>
          </ac:picMkLst>
        </pc:picChg>
      </pc:sldChg>
      <pc:sldChg chg="addSp delSp modSp add mod">
        <pc:chgData name="PELLAN Marin" userId="9ec8e806-9cfd-495d-8cb1-c4761729b9b1" providerId="ADAL" clId="{B508043F-CF56-4E13-AFDE-DFCD10EFC042}" dt="2022-11-18T17:01:16.975" v="1746" actId="22"/>
        <pc:sldMkLst>
          <pc:docMk/>
          <pc:sldMk cId="2993695451" sldId="1349"/>
        </pc:sldMkLst>
        <pc:spChg chg="mod">
          <ac:chgData name="PELLAN Marin" userId="9ec8e806-9cfd-495d-8cb1-c4761729b9b1" providerId="ADAL" clId="{B508043F-CF56-4E13-AFDE-DFCD10EFC042}" dt="2022-11-18T17:00:34.613" v="1741" actId="20577"/>
          <ac:spMkLst>
            <pc:docMk/>
            <pc:sldMk cId="2993695451" sldId="1349"/>
            <ac:spMk id="14" creationId="{00000000-0000-0000-0000-000000000000}"/>
          </ac:spMkLst>
        </pc:spChg>
        <pc:picChg chg="del">
          <ac:chgData name="PELLAN Marin" userId="9ec8e806-9cfd-495d-8cb1-c4761729b9b1" providerId="ADAL" clId="{B508043F-CF56-4E13-AFDE-DFCD10EFC042}" dt="2022-11-18T17:00:36.487" v="1742" actId="478"/>
          <ac:picMkLst>
            <pc:docMk/>
            <pc:sldMk cId="2993695451" sldId="1349"/>
            <ac:picMk id="4" creationId="{41EED25B-B602-48E4-B924-EDDCE435B5B5}"/>
          </ac:picMkLst>
        </pc:picChg>
        <pc:picChg chg="add">
          <ac:chgData name="PELLAN Marin" userId="9ec8e806-9cfd-495d-8cb1-c4761729b9b1" providerId="ADAL" clId="{B508043F-CF56-4E13-AFDE-DFCD10EFC042}" dt="2022-11-18T17:01:16.975" v="1746" actId="22"/>
          <ac:picMkLst>
            <pc:docMk/>
            <pc:sldMk cId="2993695451" sldId="1349"/>
            <ac:picMk id="5" creationId="{B4570EF9-E2F2-4092-A1BC-C2CB78E52A6F}"/>
          </ac:picMkLst>
        </pc:picChg>
      </pc:sldChg>
      <pc:sldChg chg="add del">
        <pc:chgData name="PELLAN Marin" userId="9ec8e806-9cfd-495d-8cb1-c4761729b9b1" providerId="ADAL" clId="{B508043F-CF56-4E13-AFDE-DFCD10EFC042}" dt="2022-11-18T17:00:41.271" v="1744" actId="47"/>
        <pc:sldMkLst>
          <pc:docMk/>
          <pc:sldMk cId="3903039308" sldId="1350"/>
        </pc:sldMkLst>
      </pc:sldChg>
      <pc:sldChg chg="addSp add mod">
        <pc:chgData name="PELLAN Marin" userId="9ec8e806-9cfd-495d-8cb1-c4761729b9b1" providerId="ADAL" clId="{B508043F-CF56-4E13-AFDE-DFCD10EFC042}" dt="2022-11-18T17:01:00.022" v="1745" actId="22"/>
        <pc:sldMkLst>
          <pc:docMk/>
          <pc:sldMk cId="3600597717" sldId="1351"/>
        </pc:sldMkLst>
        <pc:picChg chg="add">
          <ac:chgData name="PELLAN Marin" userId="9ec8e806-9cfd-495d-8cb1-c4761729b9b1" providerId="ADAL" clId="{B508043F-CF56-4E13-AFDE-DFCD10EFC042}" dt="2022-11-18T17:01:00.022" v="1745" actId="22"/>
          <ac:picMkLst>
            <pc:docMk/>
            <pc:sldMk cId="3600597717" sldId="1351"/>
            <ac:picMk id="4" creationId="{7EBC1CF2-1738-41C2-A74F-8761D9E3391F}"/>
          </ac:picMkLst>
        </pc:picChg>
      </pc:sldChg>
      <pc:sldChg chg="delSp add del mod">
        <pc:chgData name="PELLAN Marin" userId="9ec8e806-9cfd-495d-8cb1-c4761729b9b1" providerId="ADAL" clId="{B508043F-CF56-4E13-AFDE-DFCD10EFC042}" dt="2022-12-07T19:38:43.419" v="2334" actId="47"/>
        <pc:sldMkLst>
          <pc:docMk/>
          <pc:sldMk cId="391391001" sldId="1352"/>
        </pc:sldMkLst>
        <pc:picChg chg="del">
          <ac:chgData name="PELLAN Marin" userId="9ec8e806-9cfd-495d-8cb1-c4761729b9b1" providerId="ADAL" clId="{B508043F-CF56-4E13-AFDE-DFCD10EFC042}" dt="2022-11-18T17:02:22.567" v="1780" actId="478"/>
          <ac:picMkLst>
            <pc:docMk/>
            <pc:sldMk cId="391391001" sldId="1352"/>
            <ac:picMk id="4" creationId="{8901103D-1F2B-486B-A898-F0EA21B3545B}"/>
          </ac:picMkLst>
        </pc:picChg>
      </pc:sldChg>
      <pc:sldChg chg="addSp delSp modSp add mod">
        <pc:chgData name="PELLAN Marin" userId="9ec8e806-9cfd-495d-8cb1-c4761729b9b1" providerId="ADAL" clId="{B508043F-CF56-4E13-AFDE-DFCD10EFC042}" dt="2022-11-18T17:05:01.966" v="1840" actId="1076"/>
        <pc:sldMkLst>
          <pc:docMk/>
          <pc:sldMk cId="314326945" sldId="1353"/>
        </pc:sldMkLst>
        <pc:picChg chg="add mod">
          <ac:chgData name="PELLAN Marin" userId="9ec8e806-9cfd-495d-8cb1-c4761729b9b1" providerId="ADAL" clId="{B508043F-CF56-4E13-AFDE-DFCD10EFC042}" dt="2022-11-18T17:05:01.966" v="1840" actId="1076"/>
          <ac:picMkLst>
            <pc:docMk/>
            <pc:sldMk cId="314326945" sldId="1353"/>
            <ac:picMk id="4" creationId="{762B563A-F455-4782-BFD5-D3C986FB7A3E}"/>
          </ac:picMkLst>
        </pc:picChg>
        <pc:picChg chg="del">
          <ac:chgData name="PELLAN Marin" userId="9ec8e806-9cfd-495d-8cb1-c4761729b9b1" providerId="ADAL" clId="{B508043F-CF56-4E13-AFDE-DFCD10EFC042}" dt="2022-11-18T17:04:12.803" v="1835" actId="478"/>
          <ac:picMkLst>
            <pc:docMk/>
            <pc:sldMk cId="314326945" sldId="1353"/>
            <ac:picMk id="8" creationId="{6041A7E7-F527-4F1C-84B2-737A425B1B24}"/>
          </ac:picMkLst>
        </pc:picChg>
      </pc:sldChg>
    </pc:docChg>
  </pc:docChgLst>
  <pc:docChgLst>
    <pc:chgData clId="Web-{F0F6ADBA-6044-41B1-A1DC-B267E071592F}"/>
    <pc:docChg chg="">
      <pc:chgData name="" userId="" providerId="" clId="Web-{F0F6ADBA-6044-41B1-A1DC-B267E071592F}" dt="2024-06-19T14:19:06.206" v="0"/>
      <pc:docMkLst>
        <pc:docMk/>
      </pc:docMkLst>
      <pc:sldChg chg="modCm">
        <pc:chgData name="" userId="" providerId="" clId="Web-{F0F6ADBA-6044-41B1-A1DC-B267E071592F}" dt="2024-06-19T14:19:06.206" v="0"/>
        <pc:sldMkLst>
          <pc:docMk/>
          <pc:sldMk cId="971847273" sldId="1488"/>
        </pc:sldMkLst>
        <pc:extLst>
          <p:ext xmlns:p="http://schemas.openxmlformats.org/presentationml/2006/main" uri="{D6D511B9-2390-475A-947B-AFAB55BFBCF1}">
            <pc226:cmChg xmlns:pc226="http://schemas.microsoft.com/office/powerpoint/2022/06/main/command" chg="">
              <pc226:chgData name="" userId="" providerId="" clId="Web-{F0F6ADBA-6044-41B1-A1DC-B267E071592F}" dt="2024-06-19T14:19:06.206" v="0"/>
              <pc2:cmMkLst xmlns:pc2="http://schemas.microsoft.com/office/powerpoint/2019/9/main/command">
                <pc:docMk/>
                <pc:sldMk cId="971847273" sldId="1488"/>
                <pc2:cmMk id="{C157CBAA-ED0A-40FD-A6B8-AC1BAB4F584B}"/>
              </pc2:cmMkLst>
              <pc226:cmRplyChg chg="add">
                <pc226:chgData name="" userId="" providerId="" clId="Web-{F0F6ADBA-6044-41B1-A1DC-B267E071592F}" dt="2024-06-19T14:19:06.206" v="0"/>
                <pc2:cmRplyMkLst xmlns:pc2="http://schemas.microsoft.com/office/powerpoint/2019/9/main/command">
                  <pc:docMk/>
                  <pc:sldMk cId="971847273" sldId="1488"/>
                  <pc2:cmMk id="{C157CBAA-ED0A-40FD-A6B8-AC1BAB4F584B}"/>
                  <pc2:cmRplyMk id="{DDB7F980-84E2-48DA-A8FB-B1CB4F705391}"/>
                </pc2:cmRplyMkLst>
              </pc226:cmRplyChg>
            </pc226:cmChg>
          </p:ext>
        </pc:extLst>
      </pc:sldChg>
    </pc:docChg>
  </pc:docChgLst>
  <pc:docChgLst>
    <pc:chgData clId="Web-{8C777E42-BEB6-4767-AD33-ADC81E64C751}"/>
    <pc:docChg chg="">
      <pc:chgData name="" userId="" providerId="" clId="Web-{8C777E42-BEB6-4767-AD33-ADC81E64C751}" dt="2024-06-12T15:21:00.158" v="0"/>
      <pc:docMkLst>
        <pc:docMk/>
      </pc:docMkLst>
      <pc:sldChg chg="modCm">
        <pc:chgData name="" userId="" providerId="" clId="Web-{8C777E42-BEB6-4767-AD33-ADC81E64C751}" dt="2024-06-12T15:21:00.158" v="0"/>
        <pc:sldMkLst>
          <pc:docMk/>
          <pc:sldMk cId="1399543323" sldId="1525"/>
        </pc:sldMkLst>
        <pc:extLst>
          <p:ext xmlns:p="http://schemas.openxmlformats.org/presentationml/2006/main" uri="{D6D511B9-2390-475A-947B-AFAB55BFBCF1}">
            <pc226:cmChg xmlns:pc226="http://schemas.microsoft.com/office/powerpoint/2022/06/main/command" chg="">
              <pc226:chgData name="" userId="" providerId="" clId="Web-{8C777E42-BEB6-4767-AD33-ADC81E64C751}" dt="2024-06-12T15:21:00.158" v="0"/>
              <pc2:cmMkLst xmlns:pc2="http://schemas.microsoft.com/office/powerpoint/2019/9/main/command">
                <pc:docMk/>
                <pc:sldMk cId="1399543323" sldId="1525"/>
                <pc2:cmMk id="{0CBE7D53-B584-461B-A053-3BD25E70BED5}"/>
              </pc2:cmMkLst>
              <pc226:cmRplyChg chg="add">
                <pc226:chgData name="" userId="" providerId="" clId="Web-{8C777E42-BEB6-4767-AD33-ADC81E64C751}" dt="2024-06-12T15:21:00.158" v="0"/>
                <pc2:cmRplyMkLst xmlns:pc2="http://schemas.microsoft.com/office/powerpoint/2019/9/main/command">
                  <pc:docMk/>
                  <pc:sldMk cId="1399543323" sldId="1525"/>
                  <pc2:cmMk id="{0CBE7D53-B584-461B-A053-3BD25E70BED5}"/>
                  <pc2:cmRplyMk id="{4F390F1A-D746-4534-B4E9-CDC8288FC1FD}"/>
                </pc2:cmRplyMkLst>
              </pc226:cmRplyChg>
            </pc226:cmChg>
          </p:ext>
        </pc:extLst>
      </pc:sldChg>
    </pc:docChg>
  </pc:docChgLst>
  <pc:docChgLst>
    <pc:chgData name="PELLAN Marin" userId="9ec8e806-9cfd-495d-8cb1-c4761729b9b1" providerId="ADAL" clId="{03C00876-4DE1-46A3-B9B5-5372B7DF9D4A}"/>
    <pc:docChg chg="custSel addSld modSld sldOrd">
      <pc:chgData name="PELLAN Marin" userId="9ec8e806-9cfd-495d-8cb1-c4761729b9b1" providerId="ADAL" clId="{03C00876-4DE1-46A3-B9B5-5372B7DF9D4A}" dt="2023-12-05T14:45:23.337" v="63" actId="1076"/>
      <pc:docMkLst>
        <pc:docMk/>
      </pc:docMkLst>
      <pc:sldChg chg="addSp delSp modSp mod ord">
        <pc:chgData name="PELLAN Marin" userId="9ec8e806-9cfd-495d-8cb1-c4761729b9b1" providerId="ADAL" clId="{03C00876-4DE1-46A3-B9B5-5372B7DF9D4A}" dt="2023-12-05T14:45:23.337" v="63" actId="1076"/>
        <pc:sldMkLst>
          <pc:docMk/>
          <pc:sldMk cId="1358319752" sldId="1466"/>
        </pc:sldMkLst>
        <pc:spChg chg="del">
          <ac:chgData name="PELLAN Marin" userId="9ec8e806-9cfd-495d-8cb1-c4761729b9b1" providerId="ADAL" clId="{03C00876-4DE1-46A3-B9B5-5372B7DF9D4A}" dt="2023-12-05T14:42:44.192" v="42" actId="478"/>
          <ac:spMkLst>
            <pc:docMk/>
            <pc:sldMk cId="1358319752" sldId="1466"/>
            <ac:spMk id="3" creationId="{00000000-0000-0000-0000-000000000000}"/>
          </ac:spMkLst>
        </pc:spChg>
        <pc:spChg chg="add mod">
          <ac:chgData name="PELLAN Marin" userId="9ec8e806-9cfd-495d-8cb1-c4761729b9b1" providerId="ADAL" clId="{03C00876-4DE1-46A3-B9B5-5372B7DF9D4A}" dt="2023-12-05T14:45:23.337" v="63" actId="1076"/>
          <ac:spMkLst>
            <pc:docMk/>
            <pc:sldMk cId="1358319752" sldId="1466"/>
            <ac:spMk id="10" creationId="{1A7A27A9-07AF-A76E-06CE-DECAE7B6DBEA}"/>
          </ac:spMkLst>
        </pc:spChg>
        <pc:spChg chg="del">
          <ac:chgData name="PELLAN Marin" userId="9ec8e806-9cfd-495d-8cb1-c4761729b9b1" providerId="ADAL" clId="{03C00876-4DE1-46A3-B9B5-5372B7DF9D4A}" dt="2023-12-05T14:42:39.827" v="40" actId="478"/>
          <ac:spMkLst>
            <pc:docMk/>
            <pc:sldMk cId="1358319752" sldId="1466"/>
            <ac:spMk id="14" creationId="{00000000-0000-0000-0000-000000000000}"/>
          </ac:spMkLst>
        </pc:spChg>
        <pc:spChg chg="del">
          <ac:chgData name="PELLAN Marin" userId="9ec8e806-9cfd-495d-8cb1-c4761729b9b1" providerId="ADAL" clId="{03C00876-4DE1-46A3-B9B5-5372B7DF9D4A}" dt="2023-12-05T14:42:41.353" v="41" actId="478"/>
          <ac:spMkLst>
            <pc:docMk/>
            <pc:sldMk cId="1358319752" sldId="1466"/>
            <ac:spMk id="16" creationId="{3C0927A3-05A8-AD68-F811-5EF25A4BB552}"/>
          </ac:spMkLst>
        </pc:spChg>
        <pc:picChg chg="mod">
          <ac:chgData name="PELLAN Marin" userId="9ec8e806-9cfd-495d-8cb1-c4761729b9b1" providerId="ADAL" clId="{03C00876-4DE1-46A3-B9B5-5372B7DF9D4A}" dt="2023-12-05T14:42:57.882" v="43" actId="1076"/>
          <ac:picMkLst>
            <pc:docMk/>
            <pc:sldMk cId="1358319752" sldId="1466"/>
            <ac:picMk id="2" creationId="{28E64FC2-67C3-2CDB-B887-0994A2608709}"/>
          </ac:picMkLst>
        </pc:picChg>
        <pc:picChg chg="mod">
          <ac:chgData name="PELLAN Marin" userId="9ec8e806-9cfd-495d-8cb1-c4761729b9b1" providerId="ADAL" clId="{03C00876-4DE1-46A3-B9B5-5372B7DF9D4A}" dt="2023-12-05T14:42:57.882" v="43" actId="1076"/>
          <ac:picMkLst>
            <pc:docMk/>
            <pc:sldMk cId="1358319752" sldId="1466"/>
            <ac:picMk id="4" creationId="{949B9D15-EF5F-7851-E320-57B11857B9A5}"/>
          </ac:picMkLst>
        </pc:picChg>
        <pc:picChg chg="add mod">
          <ac:chgData name="PELLAN Marin" userId="9ec8e806-9cfd-495d-8cb1-c4761729b9b1" providerId="ADAL" clId="{03C00876-4DE1-46A3-B9B5-5372B7DF9D4A}" dt="2023-12-05T14:43:25.062" v="44"/>
          <ac:picMkLst>
            <pc:docMk/>
            <pc:sldMk cId="1358319752" sldId="1466"/>
            <ac:picMk id="5" creationId="{2F0B082D-F2D3-6BBF-F9F6-972C3AFCA267}"/>
          </ac:picMkLst>
        </pc:picChg>
        <pc:picChg chg="mod">
          <ac:chgData name="PELLAN Marin" userId="9ec8e806-9cfd-495d-8cb1-c4761729b9b1" providerId="ADAL" clId="{03C00876-4DE1-46A3-B9B5-5372B7DF9D4A}" dt="2023-12-05T14:42:57.882" v="43" actId="1076"/>
          <ac:picMkLst>
            <pc:docMk/>
            <pc:sldMk cId="1358319752" sldId="1466"/>
            <ac:picMk id="6" creationId="{ABC0E976-D725-9DBF-F22F-D79B924D0D3A}"/>
          </ac:picMkLst>
        </pc:picChg>
        <pc:picChg chg="mod">
          <ac:chgData name="PELLAN Marin" userId="9ec8e806-9cfd-495d-8cb1-c4761729b9b1" providerId="ADAL" clId="{03C00876-4DE1-46A3-B9B5-5372B7DF9D4A}" dt="2023-12-05T14:42:57.882" v="43" actId="1076"/>
          <ac:picMkLst>
            <pc:docMk/>
            <pc:sldMk cId="1358319752" sldId="1466"/>
            <ac:picMk id="7" creationId="{9DD5800D-9E8E-0453-2BE5-8FF64F399D52}"/>
          </ac:picMkLst>
        </pc:picChg>
        <pc:picChg chg="add mod">
          <ac:chgData name="PELLAN Marin" userId="9ec8e806-9cfd-495d-8cb1-c4761729b9b1" providerId="ADAL" clId="{03C00876-4DE1-46A3-B9B5-5372B7DF9D4A}" dt="2023-12-05T14:43:25.062" v="44"/>
          <ac:picMkLst>
            <pc:docMk/>
            <pc:sldMk cId="1358319752" sldId="1466"/>
            <ac:picMk id="8" creationId="{545FCFE1-7E2A-F592-3F62-C482F85C54BB}"/>
          </ac:picMkLst>
        </pc:picChg>
      </pc:sldChg>
      <pc:sldChg chg="modSp add mod ord">
        <pc:chgData name="PELLAN Marin" userId="9ec8e806-9cfd-495d-8cb1-c4761729b9b1" providerId="ADAL" clId="{03C00876-4DE1-46A3-B9B5-5372B7DF9D4A}" dt="2023-12-05T14:42:36.356" v="39" actId="20577"/>
        <pc:sldMkLst>
          <pc:docMk/>
          <pc:sldMk cId="496259034" sldId="1470"/>
        </pc:sldMkLst>
        <pc:spChg chg="mod">
          <ac:chgData name="PELLAN Marin" userId="9ec8e806-9cfd-495d-8cb1-c4761729b9b1" providerId="ADAL" clId="{03C00876-4DE1-46A3-B9B5-5372B7DF9D4A}" dt="2023-12-05T14:42:36.356" v="39" actId="20577"/>
          <ac:spMkLst>
            <pc:docMk/>
            <pc:sldMk cId="496259034" sldId="1470"/>
            <ac:spMk id="4" creationId="{00000000-0000-0000-0000-000000000000}"/>
          </ac:spMkLst>
        </pc:spChg>
      </pc:sldChg>
    </pc:docChg>
  </pc:docChgLst>
  <pc:docChgLst>
    <pc:chgData clId="Web-{C02105D3-1E24-4699-A861-D78CBC964502}"/>
    <pc:docChg chg="">
      <pc:chgData name="" userId="" providerId="" clId="Web-{C02105D3-1E24-4699-A861-D78CBC964502}" dt="2024-06-12T15:21:45.576" v="0"/>
      <pc:docMkLst>
        <pc:docMk/>
      </pc:docMkLst>
      <pc:sldChg chg="modCm">
        <pc:chgData name="" userId="" providerId="" clId="Web-{C02105D3-1E24-4699-A861-D78CBC964502}" dt="2024-06-12T15:21:45.576" v="0"/>
        <pc:sldMkLst>
          <pc:docMk/>
          <pc:sldMk cId="244471446" sldId="1484"/>
        </pc:sldMkLst>
        <pc:extLst>
          <p:ext xmlns:p="http://schemas.openxmlformats.org/presentationml/2006/main" uri="{D6D511B9-2390-475A-947B-AFAB55BFBCF1}">
            <pc226:cmChg xmlns:pc226="http://schemas.microsoft.com/office/powerpoint/2022/06/main/command" chg="">
              <pc226:chgData name="" userId="" providerId="" clId="Web-{C02105D3-1E24-4699-A861-D78CBC964502}" dt="2024-06-12T15:21:45.576" v="0"/>
              <pc2:cmMkLst xmlns:pc2="http://schemas.microsoft.com/office/powerpoint/2019/9/main/command">
                <pc:docMk/>
                <pc:sldMk cId="244471446" sldId="1484"/>
                <pc2:cmMk id="{51FD50CE-4F18-45F9-BFC6-3453BE466577}"/>
              </pc2:cmMkLst>
              <pc226:cmRplyChg chg="add">
                <pc226:chgData name="" userId="" providerId="" clId="Web-{C02105D3-1E24-4699-A861-D78CBC964502}" dt="2024-06-12T15:21:45.576" v="0"/>
                <pc2:cmRplyMkLst xmlns:pc2="http://schemas.microsoft.com/office/powerpoint/2019/9/main/command">
                  <pc:docMk/>
                  <pc:sldMk cId="244471446" sldId="1484"/>
                  <pc2:cmMk id="{51FD50CE-4F18-45F9-BFC6-3453BE466577}"/>
                  <pc2:cmRplyMk id="{C34E9FA2-ADD5-42A9-85FC-30275F4ACF45}"/>
                </pc2:cmRplyMkLst>
              </pc226:cmRplyChg>
            </pc226:cmChg>
          </p:ext>
        </pc:extLst>
      </pc:sldChg>
    </pc:docChg>
  </pc:docChgLst>
  <pc:docChgLst>
    <pc:chgData name="PELLAN Marin" userId="9ec8e806-9cfd-495d-8cb1-c4761729b9b1" providerId="ADAL" clId="{C694F3C6-F2D6-44A1-A37C-B48EB245355D}"/>
    <pc:docChg chg="delSld">
      <pc:chgData name="PELLAN Marin" userId="9ec8e806-9cfd-495d-8cb1-c4761729b9b1" providerId="ADAL" clId="{C694F3C6-F2D6-44A1-A37C-B48EB245355D}" dt="2023-07-05T11:48:23.852" v="0" actId="47"/>
      <pc:docMkLst>
        <pc:docMk/>
      </pc:docMkLst>
      <pc:sldChg chg="del">
        <pc:chgData name="PELLAN Marin" userId="9ec8e806-9cfd-495d-8cb1-c4761729b9b1" providerId="ADAL" clId="{C694F3C6-F2D6-44A1-A37C-B48EB245355D}" dt="2023-07-05T11:48:23.852" v="0" actId="47"/>
        <pc:sldMkLst>
          <pc:docMk/>
          <pc:sldMk cId="1723656793" sldId="771"/>
        </pc:sldMkLst>
      </pc:sldChg>
      <pc:sldChg chg="del">
        <pc:chgData name="PELLAN Marin" userId="9ec8e806-9cfd-495d-8cb1-c4761729b9b1" providerId="ADAL" clId="{C694F3C6-F2D6-44A1-A37C-B48EB245355D}" dt="2023-07-05T11:48:23.852" v="0" actId="47"/>
        <pc:sldMkLst>
          <pc:docMk/>
          <pc:sldMk cId="2136928381" sldId="779"/>
        </pc:sldMkLst>
      </pc:sldChg>
      <pc:sldChg chg="del">
        <pc:chgData name="PELLAN Marin" userId="9ec8e806-9cfd-495d-8cb1-c4761729b9b1" providerId="ADAL" clId="{C694F3C6-F2D6-44A1-A37C-B48EB245355D}" dt="2023-07-05T11:48:23.852" v="0" actId="47"/>
        <pc:sldMkLst>
          <pc:docMk/>
          <pc:sldMk cId="1144546053" sldId="790"/>
        </pc:sldMkLst>
      </pc:sldChg>
      <pc:sldChg chg="del">
        <pc:chgData name="PELLAN Marin" userId="9ec8e806-9cfd-495d-8cb1-c4761729b9b1" providerId="ADAL" clId="{C694F3C6-F2D6-44A1-A37C-B48EB245355D}" dt="2023-07-05T11:48:23.852" v="0" actId="47"/>
        <pc:sldMkLst>
          <pc:docMk/>
          <pc:sldMk cId="1446255607" sldId="805"/>
        </pc:sldMkLst>
      </pc:sldChg>
      <pc:sldChg chg="del">
        <pc:chgData name="PELLAN Marin" userId="9ec8e806-9cfd-495d-8cb1-c4761729b9b1" providerId="ADAL" clId="{C694F3C6-F2D6-44A1-A37C-B48EB245355D}" dt="2023-07-05T11:48:23.852" v="0" actId="47"/>
        <pc:sldMkLst>
          <pc:docMk/>
          <pc:sldMk cId="4023690144" sldId="810"/>
        </pc:sldMkLst>
      </pc:sldChg>
      <pc:sldChg chg="del">
        <pc:chgData name="PELLAN Marin" userId="9ec8e806-9cfd-495d-8cb1-c4761729b9b1" providerId="ADAL" clId="{C694F3C6-F2D6-44A1-A37C-B48EB245355D}" dt="2023-07-05T11:48:23.852" v="0" actId="47"/>
        <pc:sldMkLst>
          <pc:docMk/>
          <pc:sldMk cId="219777146" sldId="1329"/>
        </pc:sldMkLst>
      </pc:sldChg>
      <pc:sldChg chg="del">
        <pc:chgData name="PELLAN Marin" userId="9ec8e806-9cfd-495d-8cb1-c4761729b9b1" providerId="ADAL" clId="{C694F3C6-F2D6-44A1-A37C-B48EB245355D}" dt="2023-07-05T11:48:23.852" v="0" actId="47"/>
        <pc:sldMkLst>
          <pc:docMk/>
          <pc:sldMk cId="3982434714" sldId="1330"/>
        </pc:sldMkLst>
      </pc:sldChg>
      <pc:sldChg chg="del">
        <pc:chgData name="PELLAN Marin" userId="9ec8e806-9cfd-495d-8cb1-c4761729b9b1" providerId="ADAL" clId="{C694F3C6-F2D6-44A1-A37C-B48EB245355D}" dt="2023-07-05T11:48:23.852" v="0" actId="47"/>
        <pc:sldMkLst>
          <pc:docMk/>
          <pc:sldMk cId="3304065424" sldId="1344"/>
        </pc:sldMkLst>
      </pc:sldChg>
      <pc:sldChg chg="del">
        <pc:chgData name="PELLAN Marin" userId="9ec8e806-9cfd-495d-8cb1-c4761729b9b1" providerId="ADAL" clId="{C694F3C6-F2D6-44A1-A37C-B48EB245355D}" dt="2023-07-05T11:48:23.852" v="0" actId="47"/>
        <pc:sldMkLst>
          <pc:docMk/>
          <pc:sldMk cId="3461665836" sldId="1388"/>
        </pc:sldMkLst>
      </pc:sldChg>
      <pc:sldChg chg="del">
        <pc:chgData name="PELLAN Marin" userId="9ec8e806-9cfd-495d-8cb1-c4761729b9b1" providerId="ADAL" clId="{C694F3C6-F2D6-44A1-A37C-B48EB245355D}" dt="2023-07-05T11:48:23.852" v="0" actId="47"/>
        <pc:sldMkLst>
          <pc:docMk/>
          <pc:sldMk cId="4084302089" sldId="1390"/>
        </pc:sldMkLst>
      </pc:sldChg>
      <pc:sldChg chg="del">
        <pc:chgData name="PELLAN Marin" userId="9ec8e806-9cfd-495d-8cb1-c4761729b9b1" providerId="ADAL" clId="{C694F3C6-F2D6-44A1-A37C-B48EB245355D}" dt="2023-07-05T11:48:23.852" v="0" actId="47"/>
        <pc:sldMkLst>
          <pc:docMk/>
          <pc:sldMk cId="3079231531" sldId="1391"/>
        </pc:sldMkLst>
      </pc:sldChg>
      <pc:sldChg chg="del">
        <pc:chgData name="PELLAN Marin" userId="9ec8e806-9cfd-495d-8cb1-c4761729b9b1" providerId="ADAL" clId="{C694F3C6-F2D6-44A1-A37C-B48EB245355D}" dt="2023-07-05T11:48:23.852" v="0" actId="47"/>
        <pc:sldMkLst>
          <pc:docMk/>
          <pc:sldMk cId="1453870427" sldId="1392"/>
        </pc:sldMkLst>
      </pc:sldChg>
      <pc:sldChg chg="del">
        <pc:chgData name="PELLAN Marin" userId="9ec8e806-9cfd-495d-8cb1-c4761729b9b1" providerId="ADAL" clId="{C694F3C6-F2D6-44A1-A37C-B48EB245355D}" dt="2023-07-05T11:48:23.852" v="0" actId="47"/>
        <pc:sldMkLst>
          <pc:docMk/>
          <pc:sldMk cId="1720399282" sldId="1393"/>
        </pc:sldMkLst>
      </pc:sldChg>
    </pc:docChg>
  </pc:docChgLst>
  <pc:docChgLst>
    <pc:chgData name="ALMEIDA Denise" userId="S::denise.almeida@cstb.fr::b48039ea-4453-4717-98ae-aa365544ab10" providerId="AD" clId="Web-{C9D2D699-69A2-3463-B9D8-F609F0ECA911}"/>
    <pc:docChg chg="mod modSld">
      <pc:chgData name="ALMEIDA Denise" userId="S::denise.almeida@cstb.fr::b48039ea-4453-4717-98ae-aa365544ab10" providerId="AD" clId="Web-{C9D2D699-69A2-3463-B9D8-F609F0ECA911}" dt="2023-07-04T08:06:17.585" v="11"/>
      <pc:docMkLst>
        <pc:docMk/>
      </pc:docMkLst>
      <pc:sldChg chg="addCm">
        <pc:chgData name="ALMEIDA Denise" userId="S::denise.almeida@cstb.fr::b48039ea-4453-4717-98ae-aa365544ab10" providerId="AD" clId="Web-{C9D2D699-69A2-3463-B9D8-F609F0ECA911}" dt="2023-07-04T07:43:41.233" v="6"/>
        <pc:sldMkLst>
          <pc:docMk/>
          <pc:sldMk cId="869515671" sldId="397"/>
        </pc:sldMkLst>
      </pc:sldChg>
      <pc:sldChg chg="addCm modCm">
        <pc:chgData name="ALMEIDA Denise" userId="S::denise.almeida@cstb.fr::b48039ea-4453-4717-98ae-aa365544ab10" providerId="AD" clId="Web-{C9D2D699-69A2-3463-B9D8-F609F0ECA911}" dt="2023-07-04T07:48:34.897" v="9"/>
        <pc:sldMkLst>
          <pc:docMk/>
          <pc:sldMk cId="2477489123" sldId="624"/>
        </pc:sldMkLst>
      </pc:sldChg>
      <pc:sldChg chg="addCm modCm">
        <pc:chgData name="ALMEIDA Denise" userId="S::denise.almeida@cstb.fr::b48039ea-4453-4717-98ae-aa365544ab10" providerId="AD" clId="Web-{C9D2D699-69A2-3463-B9D8-F609F0ECA911}" dt="2023-07-04T08:06:17.585" v="11"/>
        <pc:sldMkLst>
          <pc:docMk/>
          <pc:sldMk cId="2848965094" sldId="829"/>
        </pc:sldMkLst>
      </pc:sldChg>
      <pc:sldChg chg="addCm modCm">
        <pc:chgData name="ALMEIDA Denise" userId="S::denise.almeida@cstb.fr::b48039ea-4453-4717-98ae-aa365544ab10" providerId="AD" clId="Web-{C9D2D699-69A2-3463-B9D8-F609F0ECA911}" dt="2023-07-04T07:42:48.528" v="5"/>
        <pc:sldMkLst>
          <pc:docMk/>
          <pc:sldMk cId="1690825271" sldId="1368"/>
        </pc:sldMkLst>
      </pc:sldChg>
      <pc:sldChg chg="modSp addCm">
        <pc:chgData name="ALMEIDA Denise" userId="S::denise.almeida@cstb.fr::b48039ea-4453-4717-98ae-aa365544ab10" providerId="AD" clId="Web-{C9D2D699-69A2-3463-B9D8-F609F0ECA911}" dt="2023-07-04T07:37:54.879" v="3"/>
        <pc:sldMkLst>
          <pc:docMk/>
          <pc:sldMk cId="3693878426" sldId="1376"/>
        </pc:sldMkLst>
        <pc:spChg chg="mod">
          <ac:chgData name="ALMEIDA Denise" userId="S::denise.almeida@cstb.fr::b48039ea-4453-4717-98ae-aa365544ab10" providerId="AD" clId="Web-{C9D2D699-69A2-3463-B9D8-F609F0ECA911}" dt="2023-07-04T07:36:45.689" v="1" actId="20577"/>
          <ac:spMkLst>
            <pc:docMk/>
            <pc:sldMk cId="3693878426" sldId="1376"/>
            <ac:spMk id="2" creationId="{DC8792AB-E961-4D13-8934-910E407F96AC}"/>
          </ac:spMkLst>
        </pc:spChg>
      </pc:sldChg>
    </pc:docChg>
  </pc:docChgLst>
  <pc:docChgLst>
    <pc:chgData name="LOUERAT Mathilde" userId="34082416-ffb2-4c8b-870e-5e0dac88cd8b" providerId="ADAL" clId="{8CB5728A-986B-4E31-9DD0-98ABB4D5CE92}"/>
    <pc:docChg chg="addSld modSld">
      <pc:chgData name="LOUERAT Mathilde" userId="34082416-ffb2-4c8b-870e-5e0dac88cd8b" providerId="ADAL" clId="{8CB5728A-986B-4E31-9DD0-98ABB4D5CE92}" dt="2024-06-18T14:23:15.645" v="173"/>
      <pc:docMkLst>
        <pc:docMk/>
      </pc:docMkLst>
      <pc:sldChg chg="addCm">
        <pc:chgData name="LOUERAT Mathilde" userId="34082416-ffb2-4c8b-870e-5e0dac88cd8b" providerId="ADAL" clId="{8CB5728A-986B-4E31-9DD0-98ABB4D5CE92}" dt="2024-06-12T12:55:49.901" v="12"/>
        <pc:sldMkLst>
          <pc:docMk/>
          <pc:sldMk cId="407196843" sldId="770"/>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2:55:49.901" v="12"/>
              <pc2:cmMkLst xmlns:pc2="http://schemas.microsoft.com/office/powerpoint/2019/9/main/command">
                <pc:docMk/>
                <pc:sldMk cId="407196843" sldId="770"/>
                <pc2:cmMk id="{02CDB222-AF58-4626-A385-17E956382088}"/>
              </pc2:cmMkLst>
            </pc226:cmChg>
          </p:ext>
        </pc:extLst>
      </pc:sldChg>
      <pc:sldChg chg="addCm">
        <pc:chgData name="LOUERAT Mathilde" userId="34082416-ffb2-4c8b-870e-5e0dac88cd8b" providerId="ADAL" clId="{8CB5728A-986B-4E31-9DD0-98ABB4D5CE92}" dt="2024-06-12T12:45:40.238" v="8"/>
        <pc:sldMkLst>
          <pc:docMk/>
          <pc:sldMk cId="4005297550" sldId="1361"/>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2:45:40.238" v="8"/>
              <pc2:cmMkLst xmlns:pc2="http://schemas.microsoft.com/office/powerpoint/2019/9/main/command">
                <pc:docMk/>
                <pc:sldMk cId="4005297550" sldId="1361"/>
                <pc2:cmMk id="{E350F873-DA73-4F7D-A7DA-0816C4D6A43C}"/>
              </pc2:cmMkLst>
            </pc226:cmChg>
          </p:ext>
        </pc:extLst>
      </pc:sldChg>
      <pc:sldChg chg="addCm">
        <pc:chgData name="LOUERAT Mathilde" userId="34082416-ffb2-4c8b-870e-5e0dac88cd8b" providerId="ADAL" clId="{8CB5728A-986B-4E31-9DD0-98ABB4D5CE92}" dt="2024-06-13T12:11:27.069" v="24"/>
        <pc:sldMkLst>
          <pc:docMk/>
          <pc:sldMk cId="524428093" sldId="1376"/>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3T12:11:27.069" v="24"/>
              <pc2:cmMkLst xmlns:pc2="http://schemas.microsoft.com/office/powerpoint/2019/9/main/command">
                <pc:docMk/>
                <pc:sldMk cId="524428093" sldId="1376"/>
                <pc2:cmMk id="{43D8837F-315A-40E2-B29F-D10BC8D297F7}"/>
              </pc2:cmMkLst>
            </pc226:cmChg>
          </p:ext>
        </pc:extLst>
      </pc:sldChg>
      <pc:sldChg chg="addCm modCm">
        <pc:chgData name="LOUERAT Mathilde" userId="34082416-ffb2-4c8b-870e-5e0dac88cd8b" providerId="ADAL" clId="{8CB5728A-986B-4E31-9DD0-98ABB4D5CE92}" dt="2024-06-12T13:04:41.894" v="18"/>
        <pc:sldMkLst>
          <pc:docMk/>
          <pc:sldMk cId="3058568003" sldId="1473"/>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3:04:41.894" v="18"/>
              <pc2:cmMkLst xmlns:pc2="http://schemas.microsoft.com/office/powerpoint/2019/9/main/command">
                <pc:docMk/>
                <pc:sldMk cId="3058568003" sldId="1473"/>
                <pc2:cmMk id="{ECC276E0-925D-46D9-BD19-4353C36B7276}"/>
              </pc2:cmMkLst>
              <pc226:cmRplyChg chg="add">
                <pc226:chgData name="LOUERAT Mathilde" userId="34082416-ffb2-4c8b-870e-5e0dac88cd8b" providerId="ADAL" clId="{8CB5728A-986B-4E31-9DD0-98ABB4D5CE92}" dt="2024-06-12T13:04:41.894" v="18"/>
                <pc2:cmRplyMkLst xmlns:pc2="http://schemas.microsoft.com/office/powerpoint/2019/9/main/command">
                  <pc:docMk/>
                  <pc:sldMk cId="3058568003" sldId="1473"/>
                  <pc2:cmMk id="{ECC276E0-925D-46D9-BD19-4353C36B7276}"/>
                  <pc2:cmRplyMk id="{053F73A5-6581-4B77-8664-AE3F72BA8277}"/>
                </pc2:cmRplyMkLst>
              </pc226:cmRplyChg>
            </pc226:cmChg>
          </p:ext>
        </pc:extLst>
      </pc:sldChg>
      <pc:sldChg chg="addCm modCm">
        <pc:chgData name="LOUERAT Mathilde" userId="34082416-ffb2-4c8b-870e-5e0dac88cd8b" providerId="ADAL" clId="{8CB5728A-986B-4E31-9DD0-98ABB4D5CE92}" dt="2024-06-12T12:31:31.234" v="3"/>
        <pc:sldMkLst>
          <pc:docMk/>
          <pc:sldMk cId="605550371" sldId="1475"/>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2:31:31.234" v="3"/>
              <pc2:cmMkLst xmlns:pc2="http://schemas.microsoft.com/office/powerpoint/2019/9/main/command">
                <pc:docMk/>
                <pc:sldMk cId="605550371" sldId="1475"/>
                <pc2:cmMk id="{84BBDC1D-56BC-41C8-86F0-349EEB9881FE}"/>
              </pc2:cmMkLst>
              <pc226:cmRplyChg chg="add">
                <pc226:chgData name="LOUERAT Mathilde" userId="34082416-ffb2-4c8b-870e-5e0dac88cd8b" providerId="ADAL" clId="{8CB5728A-986B-4E31-9DD0-98ABB4D5CE92}" dt="2024-06-12T12:31:31.234" v="3"/>
                <pc2:cmRplyMkLst xmlns:pc2="http://schemas.microsoft.com/office/powerpoint/2019/9/main/command">
                  <pc:docMk/>
                  <pc:sldMk cId="605550371" sldId="1475"/>
                  <pc2:cmMk id="{84BBDC1D-56BC-41C8-86F0-349EEB9881FE}"/>
                  <pc2:cmRplyMk id="{B439F843-0FE9-4B16-A4A9-7AC4133AF919}"/>
                </pc2:cmRplyMkLst>
              </pc226:cmRplyChg>
            </pc226:cmChg>
          </p:ext>
        </pc:extLst>
      </pc:sldChg>
      <pc:sldChg chg="addCm modCm">
        <pc:chgData name="LOUERAT Mathilde" userId="34082416-ffb2-4c8b-870e-5e0dac88cd8b" providerId="ADAL" clId="{8CB5728A-986B-4E31-9DD0-98ABB4D5CE92}" dt="2024-06-18T14:22:15.186" v="172"/>
        <pc:sldMkLst>
          <pc:docMk/>
          <pc:sldMk cId="3124166181" sldId="1481"/>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3:12:01.477" v="23"/>
              <pc2:cmMkLst xmlns:pc2="http://schemas.microsoft.com/office/powerpoint/2019/9/main/command">
                <pc:docMk/>
                <pc:sldMk cId="3124166181" sldId="1481"/>
                <pc2:cmMk id="{DFE4DBA2-9010-467F-B0DA-40E4A30AB0B7}"/>
              </pc2:cmMkLst>
            </pc226:cmChg>
            <pc226:cmChg xmlns:pc226="http://schemas.microsoft.com/office/powerpoint/2022/06/main/command" chg="add">
              <pc226:chgData name="LOUERAT Mathilde" userId="34082416-ffb2-4c8b-870e-5e0dac88cd8b" providerId="ADAL" clId="{8CB5728A-986B-4E31-9DD0-98ABB4D5CE92}" dt="2024-06-18T14:22:15.186" v="172"/>
              <pc2:cmMkLst xmlns:pc2="http://schemas.microsoft.com/office/powerpoint/2019/9/main/command">
                <pc:docMk/>
                <pc:sldMk cId="3124166181" sldId="1481"/>
                <pc2:cmMk id="{69324FC3-A0FD-4684-9F29-D2CAE283B674}"/>
              </pc2:cmMkLst>
              <pc226:cmRplyChg chg="add mod">
                <pc226:chgData name="LOUERAT Mathilde" userId="34082416-ffb2-4c8b-870e-5e0dac88cd8b" providerId="ADAL" clId="{8CB5728A-986B-4E31-9DD0-98ABB4D5CE92}" dt="2024-06-18T14:22:15.186" v="172"/>
                <pc2:cmRplyMkLst xmlns:pc2="http://schemas.microsoft.com/office/powerpoint/2019/9/main/command">
                  <pc:docMk/>
                  <pc:sldMk cId="3124166181" sldId="1481"/>
                  <pc2:cmMk id="{69324FC3-A0FD-4684-9F29-D2CAE283B674}"/>
                  <pc2:cmRplyMk id="{02B48B66-AB19-42A9-B4CA-5A9FE2D737E0}"/>
                </pc2:cmRplyMkLst>
              </pc226:cmRplyChg>
            </pc226:cmChg>
          </p:ext>
        </pc:extLst>
      </pc:sldChg>
      <pc:sldChg chg="addCm">
        <pc:chgData name="LOUERAT Mathilde" userId="34082416-ffb2-4c8b-870e-5e0dac88cd8b" providerId="ADAL" clId="{8CB5728A-986B-4E31-9DD0-98ABB4D5CE92}" dt="2024-06-12T12:35:40.302" v="4"/>
        <pc:sldMkLst>
          <pc:docMk/>
          <pc:sldMk cId="244471446" sldId="1484"/>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2:35:40.302" v="4"/>
              <pc2:cmMkLst xmlns:pc2="http://schemas.microsoft.com/office/powerpoint/2019/9/main/command">
                <pc:docMk/>
                <pc:sldMk cId="244471446" sldId="1484"/>
                <pc2:cmMk id="{51FD50CE-4F18-45F9-BFC6-3453BE466577}"/>
              </pc2:cmMkLst>
            </pc226:cmChg>
          </p:ext>
        </pc:extLst>
      </pc:sldChg>
      <pc:sldChg chg="addCm modCm">
        <pc:chgData name="LOUERAT Mathilde" userId="34082416-ffb2-4c8b-870e-5e0dac88cd8b" providerId="ADAL" clId="{8CB5728A-986B-4E31-9DD0-98ABB4D5CE92}" dt="2024-06-18T14:06:38.792" v="75"/>
        <pc:sldMkLst>
          <pc:docMk/>
          <pc:sldMk cId="971847273" sldId="1488"/>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8T14:06:38.792" v="75"/>
              <pc2:cmMkLst xmlns:pc2="http://schemas.microsoft.com/office/powerpoint/2019/9/main/command">
                <pc:docMk/>
                <pc:sldMk cId="971847273" sldId="1488"/>
                <pc2:cmMk id="{CF1D1620-3D57-4F54-AB92-67307C6DD19A}"/>
              </pc2:cmMkLst>
              <pc226:cmRplyChg chg="add">
                <pc226:chgData name="LOUERAT Mathilde" userId="34082416-ffb2-4c8b-870e-5e0dac88cd8b" providerId="ADAL" clId="{8CB5728A-986B-4E31-9DD0-98ABB4D5CE92}" dt="2024-06-18T14:06:38.792" v="75"/>
                <pc2:cmRplyMkLst xmlns:pc2="http://schemas.microsoft.com/office/powerpoint/2019/9/main/command">
                  <pc:docMk/>
                  <pc:sldMk cId="971847273" sldId="1488"/>
                  <pc2:cmMk id="{CF1D1620-3D57-4F54-AB92-67307C6DD19A}"/>
                  <pc2:cmRplyMk id="{F3144BD3-6CF2-4C98-8DE0-10294D0C43D6}"/>
                </pc2:cmRplyMkLst>
              </pc226:cmRplyChg>
            </pc226:cmChg>
            <pc226:cmChg xmlns:pc226="http://schemas.microsoft.com/office/powerpoint/2022/06/main/command" chg="add">
              <pc226:chgData name="LOUERAT Mathilde" userId="34082416-ffb2-4c8b-870e-5e0dac88cd8b" providerId="ADAL" clId="{8CB5728A-986B-4E31-9DD0-98ABB4D5CE92}" dt="2024-06-18T13:30:41.407" v="38"/>
              <pc2:cmMkLst xmlns:pc2="http://schemas.microsoft.com/office/powerpoint/2019/9/main/command">
                <pc:docMk/>
                <pc:sldMk cId="971847273" sldId="1488"/>
                <pc2:cmMk id="{0DA57654-D95E-4881-8858-180C44D71B14}"/>
              </pc2:cmMkLst>
            </pc226:cmChg>
            <pc226:cmChg xmlns:pc226="http://schemas.microsoft.com/office/powerpoint/2022/06/main/command" chg="add">
              <pc226:chgData name="LOUERAT Mathilde" userId="34082416-ffb2-4c8b-870e-5e0dac88cd8b" providerId="ADAL" clId="{8CB5728A-986B-4E31-9DD0-98ABB4D5CE92}" dt="2024-06-18T13:21:15.458" v="34"/>
              <pc2:cmMkLst xmlns:pc2="http://schemas.microsoft.com/office/powerpoint/2019/9/main/command">
                <pc:docMk/>
                <pc:sldMk cId="971847273" sldId="1488"/>
                <pc2:cmMk id="{C157CBAA-ED0A-40FD-A6B8-AC1BAB4F584B}"/>
              </pc2:cmMkLst>
            </pc226:cmChg>
          </p:ext>
        </pc:extLst>
      </pc:sldChg>
      <pc:sldChg chg="addCm">
        <pc:chgData name="LOUERAT Mathilde" userId="34082416-ffb2-4c8b-870e-5e0dac88cd8b" providerId="ADAL" clId="{8CB5728A-986B-4E31-9DD0-98ABB4D5CE92}" dt="2024-06-18T14:07:36.668" v="77"/>
        <pc:sldMkLst>
          <pc:docMk/>
          <pc:sldMk cId="2442412634" sldId="1489"/>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3T13:12:34.434" v="27"/>
              <pc2:cmMkLst xmlns:pc2="http://schemas.microsoft.com/office/powerpoint/2019/9/main/command">
                <pc:docMk/>
                <pc:sldMk cId="2442412634" sldId="1489"/>
                <pc2:cmMk id="{EFC69031-B317-4E6A-98E1-7303450F5BB3}"/>
              </pc2:cmMkLst>
            </pc226:cmChg>
            <pc226:cmChg xmlns:pc226="http://schemas.microsoft.com/office/powerpoint/2022/06/main/command" chg="add">
              <pc226:chgData name="LOUERAT Mathilde" userId="34082416-ffb2-4c8b-870e-5e0dac88cd8b" providerId="ADAL" clId="{8CB5728A-986B-4E31-9DD0-98ABB4D5CE92}" dt="2024-06-13T13:14:44.060" v="29"/>
              <pc2:cmMkLst xmlns:pc2="http://schemas.microsoft.com/office/powerpoint/2019/9/main/command">
                <pc:docMk/>
                <pc:sldMk cId="2442412634" sldId="1489"/>
                <pc2:cmMk id="{23B4DA85-6539-4894-8239-C51363EB22AD}"/>
              </pc2:cmMkLst>
            </pc226:cmChg>
            <pc226:cmChg xmlns:pc226="http://schemas.microsoft.com/office/powerpoint/2022/06/main/command" chg="add">
              <pc226:chgData name="LOUERAT Mathilde" userId="34082416-ffb2-4c8b-870e-5e0dac88cd8b" providerId="ADAL" clId="{8CB5728A-986B-4E31-9DD0-98ABB4D5CE92}" dt="2024-06-18T14:07:36.668" v="77"/>
              <pc2:cmMkLst xmlns:pc2="http://schemas.microsoft.com/office/powerpoint/2019/9/main/command">
                <pc:docMk/>
                <pc:sldMk cId="2442412634" sldId="1489"/>
                <pc2:cmMk id="{F29F7C8C-6869-47C2-B282-D4C9F8E9148F}"/>
              </pc2:cmMkLst>
            </pc226:cmChg>
            <pc226:cmChg xmlns:pc226="http://schemas.microsoft.com/office/powerpoint/2022/06/main/command" chg="add">
              <pc226:chgData name="LOUERAT Mathilde" userId="34082416-ffb2-4c8b-870e-5e0dac88cd8b" providerId="ADAL" clId="{8CB5728A-986B-4E31-9DD0-98ABB4D5CE92}" dt="2024-06-18T13:33:05.320" v="41"/>
              <pc2:cmMkLst xmlns:pc2="http://schemas.microsoft.com/office/powerpoint/2019/9/main/command">
                <pc:docMk/>
                <pc:sldMk cId="2442412634" sldId="1489"/>
                <pc2:cmMk id="{59DCD5CF-7FE8-4561-89BC-6AB93C8A0BCD}"/>
              </pc2:cmMkLst>
            </pc226:cmChg>
          </p:ext>
        </pc:extLst>
      </pc:sldChg>
      <pc:sldChg chg="modSp mod addCm">
        <pc:chgData name="LOUERAT Mathilde" userId="34082416-ffb2-4c8b-870e-5e0dac88cd8b" providerId="ADAL" clId="{8CB5728A-986B-4E31-9DD0-98ABB4D5CE92}" dt="2024-06-13T13:11:47.239" v="26"/>
        <pc:sldMkLst>
          <pc:docMk/>
          <pc:sldMk cId="1321359361" sldId="1502"/>
        </pc:sldMkLst>
        <pc:spChg chg="mod">
          <ac:chgData name="LOUERAT Mathilde" userId="34082416-ffb2-4c8b-870e-5e0dac88cd8b" providerId="ADAL" clId="{8CB5728A-986B-4E31-9DD0-98ABB4D5CE92}" dt="2024-06-03T12:20:42.982" v="1" actId="20577"/>
          <ac:spMkLst>
            <pc:docMk/>
            <pc:sldMk cId="1321359361" sldId="1502"/>
            <ac:spMk id="56" creationId="{35041A28-86AF-E4B6-683A-97EC857F03FF}"/>
          </ac:spMkLst>
        </pc:spChg>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3T13:11:47.239" v="26"/>
              <pc2:cmMkLst xmlns:pc2="http://schemas.microsoft.com/office/powerpoint/2019/9/main/command">
                <pc:docMk/>
                <pc:sldMk cId="1321359361" sldId="1502"/>
                <pc2:cmMk id="{669ED1FD-962A-4360-BC17-3A0DECFB5994}"/>
              </pc2:cmMkLst>
            </pc226:cmChg>
          </p:ext>
        </pc:extLst>
      </pc:sldChg>
      <pc:sldChg chg="addCm modCm">
        <pc:chgData name="LOUERAT Mathilde" userId="34082416-ffb2-4c8b-870e-5e0dac88cd8b" providerId="ADAL" clId="{8CB5728A-986B-4E31-9DD0-98ABB4D5CE92}" dt="2024-06-18T14:23:15.645" v="173"/>
        <pc:sldMkLst>
          <pc:docMk/>
          <pc:sldMk cId="3765492596" sldId="1504"/>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8T14:23:15.645" v="173"/>
              <pc2:cmMkLst xmlns:pc2="http://schemas.microsoft.com/office/powerpoint/2019/9/main/command">
                <pc:docMk/>
                <pc:sldMk cId="3765492596" sldId="1504"/>
                <pc2:cmMk id="{CB012C33-4C80-41C4-BDE0-D64B586C5011}"/>
              </pc2:cmMkLst>
              <pc226:cmRplyChg chg="add">
                <pc226:chgData name="LOUERAT Mathilde" userId="34082416-ffb2-4c8b-870e-5e0dac88cd8b" providerId="ADAL" clId="{8CB5728A-986B-4E31-9DD0-98ABB4D5CE92}" dt="2024-06-18T14:23:15.645" v="173"/>
                <pc2:cmRplyMkLst xmlns:pc2="http://schemas.microsoft.com/office/powerpoint/2019/9/main/command">
                  <pc:docMk/>
                  <pc:sldMk cId="3765492596" sldId="1504"/>
                  <pc2:cmMk id="{CB012C33-4C80-41C4-BDE0-D64B586C5011}"/>
                  <pc2:cmRplyMk id="{FC8F58CB-571E-4DF4-B587-416CB5765220}"/>
                </pc2:cmRplyMkLst>
              </pc226:cmRplyChg>
            </pc226:cmChg>
            <pc226:cmChg xmlns:pc226="http://schemas.microsoft.com/office/powerpoint/2022/06/main/command" chg="add">
              <pc226:chgData name="LOUERAT Mathilde" userId="34082416-ffb2-4c8b-870e-5e0dac88cd8b" providerId="ADAL" clId="{8CB5728A-986B-4E31-9DD0-98ABB4D5CE92}" dt="2024-06-12T12:52:23.272" v="9"/>
              <pc2:cmMkLst xmlns:pc2="http://schemas.microsoft.com/office/powerpoint/2019/9/main/command">
                <pc:docMk/>
                <pc:sldMk cId="3765492596" sldId="1504"/>
                <pc2:cmMk id="{795D10A8-2786-4E3E-BD23-19B4C8E0ED9E}"/>
              </pc2:cmMkLst>
            </pc226:cmChg>
          </p:ext>
        </pc:extLst>
      </pc:sldChg>
      <pc:sldChg chg="addCm">
        <pc:chgData name="LOUERAT Mathilde" userId="34082416-ffb2-4c8b-870e-5e0dac88cd8b" providerId="ADAL" clId="{8CB5728A-986B-4E31-9DD0-98ABB4D5CE92}" dt="2024-06-12T12:36:48.654" v="5"/>
        <pc:sldMkLst>
          <pc:docMk/>
          <pc:sldMk cId="2544716801" sldId="1508"/>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2:36:48.654" v="5"/>
              <pc2:cmMkLst xmlns:pc2="http://schemas.microsoft.com/office/powerpoint/2019/9/main/command">
                <pc:docMk/>
                <pc:sldMk cId="2544716801" sldId="1508"/>
                <pc2:cmMk id="{FEF9D4FD-F2F8-434E-9972-948B3EBA76CC}"/>
              </pc2:cmMkLst>
            </pc226:cmChg>
          </p:ext>
        </pc:extLst>
      </pc:sldChg>
      <pc:sldChg chg="addCm">
        <pc:chgData name="LOUERAT Mathilde" userId="34082416-ffb2-4c8b-870e-5e0dac88cd8b" providerId="ADAL" clId="{8CB5728A-986B-4E31-9DD0-98ABB4D5CE92}" dt="2024-06-18T13:20:47.530" v="33"/>
        <pc:sldMkLst>
          <pc:docMk/>
          <pc:sldMk cId="1572207229" sldId="1511"/>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8T13:20:47.530" v="33"/>
              <pc2:cmMkLst xmlns:pc2="http://schemas.microsoft.com/office/powerpoint/2019/9/main/command">
                <pc:docMk/>
                <pc:sldMk cId="1572207229" sldId="1511"/>
                <pc2:cmMk id="{6E2FF56C-3D3D-4BC4-A657-28F4BF10383D}"/>
              </pc2:cmMkLst>
            </pc226:cmChg>
          </p:ext>
        </pc:extLst>
      </pc:sldChg>
      <pc:sldChg chg="addCm">
        <pc:chgData name="LOUERAT Mathilde" userId="34082416-ffb2-4c8b-870e-5e0dac88cd8b" providerId="ADAL" clId="{8CB5728A-986B-4E31-9DD0-98ABB4D5CE92}" dt="2024-06-12T13:10:09.322" v="22"/>
        <pc:sldMkLst>
          <pc:docMk/>
          <pc:sldMk cId="1501747439" sldId="1512"/>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3:10:09.322" v="22"/>
              <pc2:cmMkLst xmlns:pc2="http://schemas.microsoft.com/office/powerpoint/2019/9/main/command">
                <pc:docMk/>
                <pc:sldMk cId="1501747439" sldId="1512"/>
                <pc2:cmMk id="{565E30DA-909D-4AA6-8189-A9AC0B506F68}"/>
              </pc2:cmMkLst>
            </pc226:cmChg>
          </p:ext>
        </pc:extLst>
      </pc:sldChg>
      <pc:sldChg chg="addCm">
        <pc:chgData name="LOUERAT Mathilde" userId="34082416-ffb2-4c8b-870e-5e0dac88cd8b" providerId="ADAL" clId="{8CB5728A-986B-4E31-9DD0-98ABB4D5CE92}" dt="2024-06-13T13:13:55.090" v="28"/>
        <pc:sldMkLst>
          <pc:docMk/>
          <pc:sldMk cId="2277874388" sldId="1513"/>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2:42:48.890" v="7"/>
              <pc2:cmMkLst xmlns:pc2="http://schemas.microsoft.com/office/powerpoint/2019/9/main/command">
                <pc:docMk/>
                <pc:sldMk cId="2277874388" sldId="1513"/>
                <pc2:cmMk id="{28B5711A-BE56-4C29-9C93-378B34D6A945}"/>
              </pc2:cmMkLst>
            </pc226:cmChg>
            <pc226:cmChg xmlns:pc226="http://schemas.microsoft.com/office/powerpoint/2022/06/main/command" chg="add">
              <pc226:chgData name="LOUERAT Mathilde" userId="34082416-ffb2-4c8b-870e-5e0dac88cd8b" providerId="ADAL" clId="{8CB5728A-986B-4E31-9DD0-98ABB4D5CE92}" dt="2024-06-13T13:13:55.090" v="28"/>
              <pc2:cmMkLst xmlns:pc2="http://schemas.microsoft.com/office/powerpoint/2019/9/main/command">
                <pc:docMk/>
                <pc:sldMk cId="2277874388" sldId="1513"/>
                <pc2:cmMk id="{183E3B29-0F90-4D5B-930C-E9C4BDBD7E22}"/>
              </pc2:cmMkLst>
            </pc226:cmChg>
            <pc226:cmChg xmlns:pc226="http://schemas.microsoft.com/office/powerpoint/2022/06/main/command" chg="add">
              <pc226:chgData name="LOUERAT Mathilde" userId="34082416-ffb2-4c8b-870e-5e0dac88cd8b" providerId="ADAL" clId="{8CB5728A-986B-4E31-9DD0-98ABB4D5CE92}" dt="2024-06-12T12:40:42.474" v="6"/>
              <pc2:cmMkLst xmlns:pc2="http://schemas.microsoft.com/office/powerpoint/2019/9/main/command">
                <pc:docMk/>
                <pc:sldMk cId="2277874388" sldId="1513"/>
                <pc2:cmMk id="{3EF0BB76-2054-40BC-A4DB-E36EE308BBF9}"/>
              </pc2:cmMkLst>
            </pc226:cmChg>
          </p:ext>
        </pc:extLst>
      </pc:sldChg>
      <pc:sldChg chg="addCm">
        <pc:chgData name="LOUERAT Mathilde" userId="34082416-ffb2-4c8b-870e-5e0dac88cd8b" providerId="ADAL" clId="{8CB5728A-986B-4E31-9DD0-98ABB4D5CE92}" dt="2024-06-12T13:07:10.188" v="19"/>
        <pc:sldMkLst>
          <pc:docMk/>
          <pc:sldMk cId="3060371098" sldId="1514"/>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3:02:02.157" v="15"/>
              <pc2:cmMkLst xmlns:pc2="http://schemas.microsoft.com/office/powerpoint/2019/9/main/command">
                <pc:docMk/>
                <pc:sldMk cId="3060371098" sldId="1514"/>
                <pc2:cmMk id="{4A3F2282-F3B4-4475-831A-FB46B879C1A3}"/>
              </pc2:cmMkLst>
            </pc226:cmChg>
            <pc226:cmChg xmlns:pc226="http://schemas.microsoft.com/office/powerpoint/2022/06/main/command" chg="add">
              <pc226:chgData name="LOUERAT Mathilde" userId="34082416-ffb2-4c8b-870e-5e0dac88cd8b" providerId="ADAL" clId="{8CB5728A-986B-4E31-9DD0-98ABB4D5CE92}" dt="2024-06-12T13:02:19.279" v="16"/>
              <pc2:cmMkLst xmlns:pc2="http://schemas.microsoft.com/office/powerpoint/2019/9/main/command">
                <pc:docMk/>
                <pc:sldMk cId="3060371098" sldId="1514"/>
                <pc2:cmMk id="{79E21ABC-3522-44DA-A543-EE2059799AD6}"/>
              </pc2:cmMkLst>
            </pc226:cmChg>
            <pc226:cmChg xmlns:pc226="http://schemas.microsoft.com/office/powerpoint/2022/06/main/command" chg="add">
              <pc226:chgData name="LOUERAT Mathilde" userId="34082416-ffb2-4c8b-870e-5e0dac88cd8b" providerId="ADAL" clId="{8CB5728A-986B-4E31-9DD0-98ABB4D5CE92}" dt="2024-06-12T13:07:10.188" v="19"/>
              <pc2:cmMkLst xmlns:pc2="http://schemas.microsoft.com/office/powerpoint/2019/9/main/command">
                <pc:docMk/>
                <pc:sldMk cId="3060371098" sldId="1514"/>
                <pc2:cmMk id="{91405EFE-411E-4B04-9D3F-6D6ED959BBDC}"/>
              </pc2:cmMkLst>
            </pc226:cmChg>
          </p:ext>
        </pc:extLst>
      </pc:sldChg>
      <pc:sldChg chg="addCm">
        <pc:chgData name="LOUERAT Mathilde" userId="34082416-ffb2-4c8b-870e-5e0dac88cd8b" providerId="ADAL" clId="{8CB5728A-986B-4E31-9DD0-98ABB4D5CE92}" dt="2024-06-13T13:16:29.961" v="30"/>
        <pc:sldMkLst>
          <pc:docMk/>
          <pc:sldMk cId="753610544" sldId="1518"/>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3:00:15.025" v="14"/>
              <pc2:cmMkLst xmlns:pc2="http://schemas.microsoft.com/office/powerpoint/2019/9/main/command">
                <pc:docMk/>
                <pc:sldMk cId="753610544" sldId="1518"/>
                <pc2:cmMk id="{6EBCF623-8D70-4866-9759-48CBFD4573A7}"/>
              </pc2:cmMkLst>
            </pc226:cmChg>
            <pc226:cmChg xmlns:pc226="http://schemas.microsoft.com/office/powerpoint/2022/06/main/command" chg="add">
              <pc226:chgData name="LOUERAT Mathilde" userId="34082416-ffb2-4c8b-870e-5e0dac88cd8b" providerId="ADAL" clId="{8CB5728A-986B-4E31-9DD0-98ABB4D5CE92}" dt="2024-06-13T13:16:29.961" v="30"/>
              <pc2:cmMkLst xmlns:pc2="http://schemas.microsoft.com/office/powerpoint/2019/9/main/command">
                <pc:docMk/>
                <pc:sldMk cId="753610544" sldId="1518"/>
                <pc2:cmMk id="{74B80145-30FF-4BB9-89B0-5F61916E6571}"/>
              </pc2:cmMkLst>
            </pc226:cmChg>
            <pc226:cmChg xmlns:pc226="http://schemas.microsoft.com/office/powerpoint/2022/06/main/command" chg="add">
              <pc226:chgData name="LOUERAT Mathilde" userId="34082416-ffb2-4c8b-870e-5e0dac88cd8b" providerId="ADAL" clId="{8CB5728A-986B-4E31-9DD0-98ABB4D5CE92}" dt="2024-06-12T12:59:05.332" v="13"/>
              <pc2:cmMkLst xmlns:pc2="http://schemas.microsoft.com/office/powerpoint/2019/9/main/command">
                <pc:docMk/>
                <pc:sldMk cId="753610544" sldId="1518"/>
                <pc2:cmMk id="{264046A4-858D-4175-A373-D848225A1CEE}"/>
              </pc2:cmMkLst>
            </pc226:cmChg>
          </p:ext>
        </pc:extLst>
      </pc:sldChg>
      <pc:sldChg chg="addCm">
        <pc:chgData name="LOUERAT Mathilde" userId="34082416-ffb2-4c8b-870e-5e0dac88cd8b" providerId="ADAL" clId="{8CB5728A-986B-4E31-9DD0-98ABB4D5CE92}" dt="2024-06-12T13:08:36.476" v="21"/>
        <pc:sldMkLst>
          <pc:docMk/>
          <pc:sldMk cId="2562032188" sldId="1519"/>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3:08:36.476" v="21"/>
              <pc2:cmMkLst xmlns:pc2="http://schemas.microsoft.com/office/powerpoint/2019/9/main/command">
                <pc:docMk/>
                <pc:sldMk cId="2562032188" sldId="1519"/>
                <pc2:cmMk id="{D7C30624-5867-44C7-9B1F-D477BECE05BA}"/>
              </pc2:cmMkLst>
            </pc226:cmChg>
            <pc226:cmChg xmlns:pc226="http://schemas.microsoft.com/office/powerpoint/2022/06/main/command" chg="add">
              <pc226:chgData name="LOUERAT Mathilde" userId="34082416-ffb2-4c8b-870e-5e0dac88cd8b" providerId="ADAL" clId="{8CB5728A-986B-4E31-9DD0-98ABB4D5CE92}" dt="2024-06-12T13:07:55.428" v="20"/>
              <pc2:cmMkLst xmlns:pc2="http://schemas.microsoft.com/office/powerpoint/2019/9/main/command">
                <pc:docMk/>
                <pc:sldMk cId="2562032188" sldId="1519"/>
                <pc2:cmMk id="{1D8FED4D-6F3E-4E35-9B88-B0C7A3AF3359}"/>
              </pc2:cmMkLst>
            </pc226:cmChg>
          </p:ext>
        </pc:extLst>
      </pc:sldChg>
      <pc:sldChg chg="addCm">
        <pc:chgData name="LOUERAT Mathilde" userId="34082416-ffb2-4c8b-870e-5e0dac88cd8b" providerId="ADAL" clId="{8CB5728A-986B-4E31-9DD0-98ABB4D5CE92}" dt="2024-06-18T13:32:04.990" v="39"/>
        <pc:sldMkLst>
          <pc:docMk/>
          <pc:sldMk cId="1399543323" sldId="1525"/>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2T12:53:59.897" v="11"/>
              <pc2:cmMkLst xmlns:pc2="http://schemas.microsoft.com/office/powerpoint/2019/9/main/command">
                <pc:docMk/>
                <pc:sldMk cId="1399543323" sldId="1525"/>
                <pc2:cmMk id="{2786C316-F231-4326-901C-99C25BC1EA0D}"/>
              </pc2:cmMkLst>
            </pc226:cmChg>
            <pc226:cmChg xmlns:pc226="http://schemas.microsoft.com/office/powerpoint/2022/06/main/command" chg="add">
              <pc226:chgData name="LOUERAT Mathilde" userId="34082416-ffb2-4c8b-870e-5e0dac88cd8b" providerId="ADAL" clId="{8CB5728A-986B-4E31-9DD0-98ABB4D5CE92}" dt="2024-06-13T12:30:25.388" v="25"/>
              <pc2:cmMkLst xmlns:pc2="http://schemas.microsoft.com/office/powerpoint/2019/9/main/command">
                <pc:docMk/>
                <pc:sldMk cId="1399543323" sldId="1525"/>
                <pc2:cmMk id="{C0805820-A7E7-494C-B875-8B7856153643}"/>
              </pc2:cmMkLst>
            </pc226:cmChg>
            <pc226:cmChg xmlns:pc226="http://schemas.microsoft.com/office/powerpoint/2022/06/main/command" chg="add">
              <pc226:chgData name="LOUERAT Mathilde" userId="34082416-ffb2-4c8b-870e-5e0dac88cd8b" providerId="ADAL" clId="{8CB5728A-986B-4E31-9DD0-98ABB4D5CE92}" dt="2024-06-12T12:53:42.291" v="10"/>
              <pc2:cmMkLst xmlns:pc2="http://schemas.microsoft.com/office/powerpoint/2019/9/main/command">
                <pc:docMk/>
                <pc:sldMk cId="1399543323" sldId="1525"/>
                <pc2:cmMk id="{0CBE7D53-B584-461B-A053-3BD25E70BED5}"/>
              </pc2:cmMkLst>
            </pc226:cmChg>
            <pc226:cmChg xmlns:pc226="http://schemas.microsoft.com/office/powerpoint/2022/06/main/command" chg="add">
              <pc226:chgData name="LOUERAT Mathilde" userId="34082416-ffb2-4c8b-870e-5e0dac88cd8b" providerId="ADAL" clId="{8CB5728A-986B-4E31-9DD0-98ABB4D5CE92}" dt="2024-06-18T13:32:04.990" v="39"/>
              <pc2:cmMkLst xmlns:pc2="http://schemas.microsoft.com/office/powerpoint/2019/9/main/command">
                <pc:docMk/>
                <pc:sldMk cId="1399543323" sldId="1525"/>
                <pc2:cmMk id="{3BE2C8C6-138D-48E2-A8ED-0D9C68AC9E99}"/>
              </pc2:cmMkLst>
            </pc226:cmChg>
          </p:ext>
        </pc:extLst>
      </pc:sldChg>
      <pc:sldChg chg="addCm modCm">
        <pc:chgData name="LOUERAT Mathilde" userId="34082416-ffb2-4c8b-870e-5e0dac88cd8b" providerId="ADAL" clId="{8CB5728A-986B-4E31-9DD0-98ABB4D5CE92}" dt="2024-06-18T14:06:57.361" v="76"/>
        <pc:sldMkLst>
          <pc:docMk/>
          <pc:sldMk cId="2164498942" sldId="1526"/>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8T14:06:57.361" v="76"/>
              <pc2:cmMkLst xmlns:pc2="http://schemas.microsoft.com/office/powerpoint/2019/9/main/command">
                <pc:docMk/>
                <pc:sldMk cId="2164498942" sldId="1526"/>
                <pc2:cmMk id="{AADA091D-B520-4C24-A741-171E53BDDECC}"/>
              </pc2:cmMkLst>
            </pc226:cmChg>
            <pc226:cmChg xmlns:pc226="http://schemas.microsoft.com/office/powerpoint/2022/06/main/command" chg="add mod">
              <pc226:chgData name="LOUERAT Mathilde" userId="34082416-ffb2-4c8b-870e-5e0dac88cd8b" providerId="ADAL" clId="{8CB5728A-986B-4E31-9DD0-98ABB4D5CE92}" dt="2024-06-18T13:30:27.462" v="37"/>
              <pc2:cmMkLst xmlns:pc2="http://schemas.microsoft.com/office/powerpoint/2019/9/main/command">
                <pc:docMk/>
                <pc:sldMk cId="2164498942" sldId="1526"/>
                <pc2:cmMk id="{4561A1AD-7FA2-41AC-A34E-0B97027059EC}"/>
              </pc2:cmMkLst>
            </pc226:cmChg>
          </p:ext>
        </pc:extLst>
      </pc:sldChg>
      <pc:sldChg chg="addCm modCm">
        <pc:chgData name="LOUERAT Mathilde" userId="34082416-ffb2-4c8b-870e-5e0dac88cd8b" providerId="ADAL" clId="{8CB5728A-986B-4E31-9DD0-98ABB4D5CE92}" dt="2024-06-18T14:03:04.214" v="47"/>
        <pc:sldMkLst>
          <pc:docMk/>
          <pc:sldMk cId="1460299635" sldId="1531"/>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8T14:01:46.926" v="43"/>
              <pc2:cmMkLst xmlns:pc2="http://schemas.microsoft.com/office/powerpoint/2019/9/main/command">
                <pc:docMk/>
                <pc:sldMk cId="1460299635" sldId="1531"/>
                <pc2:cmMk id="{7FEA8F44-E2F9-4124-9AAC-860AFE955EE4}"/>
              </pc2:cmMkLst>
              <pc226:cmRplyChg chg="add">
                <pc226:chgData name="LOUERAT Mathilde" userId="34082416-ffb2-4c8b-870e-5e0dac88cd8b" providerId="ADAL" clId="{8CB5728A-986B-4E31-9DD0-98ABB4D5CE92}" dt="2024-06-18T14:01:46.926" v="43"/>
                <pc2:cmRplyMkLst xmlns:pc2="http://schemas.microsoft.com/office/powerpoint/2019/9/main/command">
                  <pc:docMk/>
                  <pc:sldMk cId="1460299635" sldId="1531"/>
                  <pc2:cmMk id="{7FEA8F44-E2F9-4124-9AAC-860AFE955EE4}"/>
                  <pc2:cmRplyMk id="{C2F65785-E82A-4BC9-A527-92956D16D28B}"/>
                </pc2:cmRplyMkLst>
              </pc226:cmRplyChg>
            </pc226:cmChg>
            <pc226:cmChg xmlns:pc226="http://schemas.microsoft.com/office/powerpoint/2022/06/main/command" chg="add">
              <pc226:chgData name="LOUERAT Mathilde" userId="34082416-ffb2-4c8b-870e-5e0dac88cd8b" providerId="ADAL" clId="{8CB5728A-986B-4E31-9DD0-98ABB4D5CE92}" dt="2024-06-18T14:03:04.214" v="47"/>
              <pc2:cmMkLst xmlns:pc2="http://schemas.microsoft.com/office/powerpoint/2019/9/main/command">
                <pc:docMk/>
                <pc:sldMk cId="1460299635" sldId="1531"/>
                <pc2:cmMk id="{FA0183DE-97B1-48E0-8969-9C06312AD339}"/>
              </pc2:cmMkLst>
              <pc226:cmRplyChg chg="add">
                <pc226:chgData name="LOUERAT Mathilde" userId="34082416-ffb2-4c8b-870e-5e0dac88cd8b" providerId="ADAL" clId="{8CB5728A-986B-4E31-9DD0-98ABB4D5CE92}" dt="2024-06-18T14:03:04.214" v="47"/>
                <pc2:cmRplyMkLst xmlns:pc2="http://schemas.microsoft.com/office/powerpoint/2019/9/main/command">
                  <pc:docMk/>
                  <pc:sldMk cId="1460299635" sldId="1531"/>
                  <pc2:cmMk id="{FA0183DE-97B1-48E0-8969-9C06312AD339}"/>
                  <pc2:cmRplyMk id="{0252CA2F-ECA1-4155-833B-10929B787EC6}"/>
                </pc2:cmRplyMkLst>
              </pc226:cmRplyChg>
            </pc226:cmChg>
          </p:ext>
        </pc:extLst>
      </pc:sldChg>
      <pc:sldChg chg="addCm">
        <pc:chgData name="LOUERAT Mathilde" userId="34082416-ffb2-4c8b-870e-5e0dac88cd8b" providerId="ADAL" clId="{8CB5728A-986B-4E31-9DD0-98ABB4D5CE92}" dt="2024-06-18T13:36:16.755" v="42"/>
        <pc:sldMkLst>
          <pc:docMk/>
          <pc:sldMk cId="2778142062" sldId="1532"/>
        </pc:sldMkLst>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8T13:36:16.755" v="42"/>
              <pc2:cmMkLst xmlns:pc2="http://schemas.microsoft.com/office/powerpoint/2019/9/main/command">
                <pc:docMk/>
                <pc:sldMk cId="2778142062" sldId="1532"/>
                <pc2:cmMk id="{3710E666-5B57-4604-ABA3-D3E73ECD34EF}"/>
              </pc2:cmMkLst>
            </pc226:cmChg>
          </p:ext>
        </pc:extLst>
      </pc:sldChg>
      <pc:sldChg chg="addSp delSp modSp add mod modAnim addCm">
        <pc:chgData name="LOUERAT Mathilde" userId="34082416-ffb2-4c8b-870e-5e0dac88cd8b" providerId="ADAL" clId="{8CB5728A-986B-4E31-9DD0-98ABB4D5CE92}" dt="2024-06-18T14:21:03.871" v="171"/>
        <pc:sldMkLst>
          <pc:docMk/>
          <pc:sldMk cId="4034944860" sldId="1535"/>
        </pc:sldMkLst>
        <pc:spChg chg="mod">
          <ac:chgData name="LOUERAT Mathilde" userId="34082416-ffb2-4c8b-870e-5e0dac88cd8b" providerId="ADAL" clId="{8CB5728A-986B-4E31-9DD0-98ABB4D5CE92}" dt="2024-06-18T14:03:15.879" v="49" actId="1076"/>
          <ac:spMkLst>
            <pc:docMk/>
            <pc:sldMk cId="4034944860" sldId="1535"/>
            <ac:spMk id="8" creationId="{5F7EE6A8-3D82-2C54-D2A8-DD04AA367CEB}"/>
          </ac:spMkLst>
        </pc:spChg>
        <pc:spChg chg="mod">
          <ac:chgData name="LOUERAT Mathilde" userId="34082416-ffb2-4c8b-870e-5e0dac88cd8b" providerId="ADAL" clId="{8CB5728A-986B-4E31-9DD0-98ABB4D5CE92}" dt="2024-06-18T14:03:11.633" v="48" actId="1076"/>
          <ac:spMkLst>
            <pc:docMk/>
            <pc:sldMk cId="4034944860" sldId="1535"/>
            <ac:spMk id="12" creationId="{254D495C-55DE-3322-F6E3-4E725EF34223}"/>
          </ac:spMkLst>
        </pc:spChg>
        <pc:spChg chg="mod">
          <ac:chgData name="LOUERAT Mathilde" userId="34082416-ffb2-4c8b-870e-5e0dac88cd8b" providerId="ADAL" clId="{8CB5728A-986B-4E31-9DD0-98ABB4D5CE92}" dt="2024-06-18T14:15:27.009" v="131" actId="20577"/>
          <ac:spMkLst>
            <pc:docMk/>
            <pc:sldMk cId="4034944860" sldId="1535"/>
            <ac:spMk id="14" creationId="{92F617EC-F792-EB53-F780-283EC6CAA58D}"/>
          </ac:spMkLst>
        </pc:spChg>
        <pc:spChg chg="mod">
          <ac:chgData name="LOUERAT Mathilde" userId="34082416-ffb2-4c8b-870e-5e0dac88cd8b" providerId="ADAL" clId="{8CB5728A-986B-4E31-9DD0-98ABB4D5CE92}" dt="2024-06-18T14:03:26.968" v="53" actId="20577"/>
          <ac:spMkLst>
            <pc:docMk/>
            <pc:sldMk cId="4034944860" sldId="1535"/>
            <ac:spMk id="16" creationId="{3A1EFF54-4143-F7A9-1CB7-FB4D937C1E31}"/>
          </ac:spMkLst>
        </pc:spChg>
        <pc:spChg chg="mod">
          <ac:chgData name="LOUERAT Mathilde" userId="34082416-ffb2-4c8b-870e-5e0dac88cd8b" providerId="ADAL" clId="{8CB5728A-986B-4E31-9DD0-98ABB4D5CE92}" dt="2024-06-18T14:03:30.553" v="55" actId="20577"/>
          <ac:spMkLst>
            <pc:docMk/>
            <pc:sldMk cId="4034944860" sldId="1535"/>
            <ac:spMk id="17" creationId="{DD2C8CE7-76E0-5C96-C543-9572420044F6}"/>
          </ac:spMkLst>
        </pc:spChg>
        <pc:spChg chg="mod">
          <ac:chgData name="LOUERAT Mathilde" userId="34082416-ffb2-4c8b-870e-5e0dac88cd8b" providerId="ADAL" clId="{8CB5728A-986B-4E31-9DD0-98ABB4D5CE92}" dt="2024-06-18T14:03:21.593" v="51" actId="1076"/>
          <ac:spMkLst>
            <pc:docMk/>
            <pc:sldMk cId="4034944860" sldId="1535"/>
            <ac:spMk id="19" creationId="{FCA22149-E042-F45D-3020-3EA0CA10C8FE}"/>
          </ac:spMkLst>
        </pc:spChg>
        <pc:spChg chg="mod">
          <ac:chgData name="LOUERAT Mathilde" userId="34082416-ffb2-4c8b-870e-5e0dac88cd8b" providerId="ADAL" clId="{8CB5728A-986B-4E31-9DD0-98ABB4D5CE92}" dt="2024-06-18T14:03:39.375" v="58" actId="1076"/>
          <ac:spMkLst>
            <pc:docMk/>
            <pc:sldMk cId="4034944860" sldId="1535"/>
            <ac:spMk id="20" creationId="{71A55A4A-B6A4-0B2C-ADF7-57E75E098F7A}"/>
          </ac:spMkLst>
        </pc:spChg>
        <pc:spChg chg="mod">
          <ac:chgData name="LOUERAT Mathilde" userId="34082416-ffb2-4c8b-870e-5e0dac88cd8b" providerId="ADAL" clId="{8CB5728A-986B-4E31-9DD0-98ABB4D5CE92}" dt="2024-06-18T14:20:45.598" v="170" actId="1076"/>
          <ac:spMkLst>
            <pc:docMk/>
            <pc:sldMk cId="4034944860" sldId="1535"/>
            <ac:spMk id="21" creationId="{6448B95C-F1B0-7FB0-599D-BB4717364E68}"/>
          </ac:spMkLst>
        </pc:spChg>
        <pc:spChg chg="add mod">
          <ac:chgData name="LOUERAT Mathilde" userId="34082416-ffb2-4c8b-870e-5e0dac88cd8b" providerId="ADAL" clId="{8CB5728A-986B-4E31-9DD0-98ABB4D5CE92}" dt="2024-06-18T14:18:41.504" v="142" actId="20577"/>
          <ac:spMkLst>
            <pc:docMk/>
            <pc:sldMk cId="4034944860" sldId="1535"/>
            <ac:spMk id="30" creationId="{2C1F80F3-28DD-34B6-18A0-159C64773F5F}"/>
          </ac:spMkLst>
        </pc:spChg>
        <pc:spChg chg="add mod">
          <ac:chgData name="LOUERAT Mathilde" userId="34082416-ffb2-4c8b-870e-5e0dac88cd8b" providerId="ADAL" clId="{8CB5728A-986B-4E31-9DD0-98ABB4D5CE92}" dt="2024-06-18T14:19:00.350" v="164" actId="20577"/>
          <ac:spMkLst>
            <pc:docMk/>
            <pc:sldMk cId="4034944860" sldId="1535"/>
            <ac:spMk id="34" creationId="{74298A65-5B14-3E58-8B30-E07E5664A84E}"/>
          </ac:spMkLst>
        </pc:spChg>
        <pc:spChg chg="add mod">
          <ac:chgData name="LOUERAT Mathilde" userId="34082416-ffb2-4c8b-870e-5e0dac88cd8b" providerId="ADAL" clId="{8CB5728A-986B-4E31-9DD0-98ABB4D5CE92}" dt="2024-06-18T14:05:33.565" v="73" actId="1076"/>
          <ac:spMkLst>
            <pc:docMk/>
            <pc:sldMk cId="4034944860" sldId="1535"/>
            <ac:spMk id="35" creationId="{8489F008-A9F4-AAF3-A8AB-80A912181FCC}"/>
          </ac:spMkLst>
        </pc:spChg>
        <pc:picChg chg="add del mod">
          <ac:chgData name="LOUERAT Mathilde" userId="34082416-ffb2-4c8b-870e-5e0dac88cd8b" providerId="ADAL" clId="{8CB5728A-986B-4E31-9DD0-98ABB4D5CE92}" dt="2024-06-18T14:04:30.285" v="61"/>
          <ac:picMkLst>
            <pc:docMk/>
            <pc:sldMk cId="4034944860" sldId="1535"/>
            <ac:picMk id="3" creationId="{EB684B21-A213-1387-577D-58296B333FC4}"/>
          </ac:picMkLst>
        </pc:picChg>
        <pc:picChg chg="add mod">
          <ac:chgData name="LOUERAT Mathilde" userId="34082416-ffb2-4c8b-870e-5e0dac88cd8b" providerId="ADAL" clId="{8CB5728A-986B-4E31-9DD0-98ABB4D5CE92}" dt="2024-06-18T14:04:44.237" v="63" actId="1076"/>
          <ac:picMkLst>
            <pc:docMk/>
            <pc:sldMk cId="4034944860" sldId="1535"/>
            <ac:picMk id="4" creationId="{CA0FAB1F-68BC-C398-C1A7-F5A979A1D8A5}"/>
          </ac:picMkLst>
        </pc:picChg>
        <pc:picChg chg="add mod">
          <ac:chgData name="LOUERAT Mathilde" userId="34082416-ffb2-4c8b-870e-5e0dac88cd8b" providerId="ADAL" clId="{8CB5728A-986B-4E31-9DD0-98ABB4D5CE92}" dt="2024-06-18T14:04:44.237" v="63" actId="1076"/>
          <ac:picMkLst>
            <pc:docMk/>
            <pc:sldMk cId="4034944860" sldId="1535"/>
            <ac:picMk id="5" creationId="{42401D17-E46D-21F3-CD98-FA12716FA646}"/>
          </ac:picMkLst>
        </pc:picChg>
        <pc:picChg chg="add mod">
          <ac:chgData name="LOUERAT Mathilde" userId="34082416-ffb2-4c8b-870e-5e0dac88cd8b" providerId="ADAL" clId="{8CB5728A-986B-4E31-9DD0-98ABB4D5CE92}" dt="2024-06-18T14:04:44.237" v="63" actId="1076"/>
          <ac:picMkLst>
            <pc:docMk/>
            <pc:sldMk cId="4034944860" sldId="1535"/>
            <ac:picMk id="6" creationId="{50E658B1-9A96-26EB-F2E0-F9E6ACA51A82}"/>
          </ac:picMkLst>
        </pc:picChg>
        <pc:picChg chg="add mod">
          <ac:chgData name="LOUERAT Mathilde" userId="34082416-ffb2-4c8b-870e-5e0dac88cd8b" providerId="ADAL" clId="{8CB5728A-986B-4E31-9DD0-98ABB4D5CE92}" dt="2024-06-18T14:04:44.237" v="63" actId="1076"/>
          <ac:picMkLst>
            <pc:docMk/>
            <pc:sldMk cId="4034944860" sldId="1535"/>
            <ac:picMk id="9" creationId="{AAD92B18-90F5-E489-2276-4D427243DEA5}"/>
          </ac:picMkLst>
        </pc:picChg>
        <pc:picChg chg="add mod">
          <ac:chgData name="LOUERAT Mathilde" userId="34082416-ffb2-4c8b-870e-5e0dac88cd8b" providerId="ADAL" clId="{8CB5728A-986B-4E31-9DD0-98ABB4D5CE92}" dt="2024-06-18T14:04:44.237" v="63" actId="1076"/>
          <ac:picMkLst>
            <pc:docMk/>
            <pc:sldMk cId="4034944860" sldId="1535"/>
            <ac:picMk id="11" creationId="{3CD28A08-CED9-36B5-613F-7AF764DBD473}"/>
          </ac:picMkLst>
        </pc:picChg>
        <pc:picChg chg="add mod">
          <ac:chgData name="LOUERAT Mathilde" userId="34082416-ffb2-4c8b-870e-5e0dac88cd8b" providerId="ADAL" clId="{8CB5728A-986B-4E31-9DD0-98ABB4D5CE92}" dt="2024-06-18T14:04:44.237" v="63" actId="1076"/>
          <ac:picMkLst>
            <pc:docMk/>
            <pc:sldMk cId="4034944860" sldId="1535"/>
            <ac:picMk id="13" creationId="{37DFEE10-707C-CE81-45AC-745F9D67210F}"/>
          </ac:picMkLst>
        </pc:picChg>
        <pc:picChg chg="add mod">
          <ac:chgData name="LOUERAT Mathilde" userId="34082416-ffb2-4c8b-870e-5e0dac88cd8b" providerId="ADAL" clId="{8CB5728A-986B-4E31-9DD0-98ABB4D5CE92}" dt="2024-06-18T14:04:44.237" v="63" actId="1076"/>
          <ac:picMkLst>
            <pc:docMk/>
            <pc:sldMk cId="4034944860" sldId="1535"/>
            <ac:picMk id="23" creationId="{584F2BF8-12A3-EDBF-D8A1-726693C6F5F6}"/>
          </ac:picMkLst>
        </pc:picChg>
        <pc:picChg chg="add mod">
          <ac:chgData name="LOUERAT Mathilde" userId="34082416-ffb2-4c8b-870e-5e0dac88cd8b" providerId="ADAL" clId="{8CB5728A-986B-4E31-9DD0-98ABB4D5CE92}" dt="2024-06-18T14:04:44.237" v="63" actId="1076"/>
          <ac:picMkLst>
            <pc:docMk/>
            <pc:sldMk cId="4034944860" sldId="1535"/>
            <ac:picMk id="24" creationId="{22F28F19-421A-2523-BDFE-3AF7521836F0}"/>
          </ac:picMkLst>
        </pc:picChg>
        <pc:picChg chg="add mod">
          <ac:chgData name="LOUERAT Mathilde" userId="34082416-ffb2-4c8b-870e-5e0dac88cd8b" providerId="ADAL" clId="{8CB5728A-986B-4E31-9DD0-98ABB4D5CE92}" dt="2024-06-18T14:04:44.237" v="63" actId="1076"/>
          <ac:picMkLst>
            <pc:docMk/>
            <pc:sldMk cId="4034944860" sldId="1535"/>
            <ac:picMk id="25" creationId="{08507D82-86F5-9280-46EE-DB6B11851645}"/>
          </ac:picMkLst>
        </pc:picChg>
        <pc:picChg chg="add mod">
          <ac:chgData name="LOUERAT Mathilde" userId="34082416-ffb2-4c8b-870e-5e0dac88cd8b" providerId="ADAL" clId="{8CB5728A-986B-4E31-9DD0-98ABB4D5CE92}" dt="2024-06-18T14:04:44.237" v="63" actId="1076"/>
          <ac:picMkLst>
            <pc:docMk/>
            <pc:sldMk cId="4034944860" sldId="1535"/>
            <ac:picMk id="26" creationId="{F40031CF-0261-EF8D-E921-B76CF62FEF85}"/>
          </ac:picMkLst>
        </pc:picChg>
        <pc:picChg chg="add mod">
          <ac:chgData name="LOUERAT Mathilde" userId="34082416-ffb2-4c8b-870e-5e0dac88cd8b" providerId="ADAL" clId="{8CB5728A-986B-4E31-9DD0-98ABB4D5CE92}" dt="2024-06-18T14:04:44.237" v="63" actId="1076"/>
          <ac:picMkLst>
            <pc:docMk/>
            <pc:sldMk cId="4034944860" sldId="1535"/>
            <ac:picMk id="27" creationId="{B711E297-250E-AC50-4FF4-1EBA588DAEB7}"/>
          </ac:picMkLst>
        </pc:picChg>
        <pc:picChg chg="add mod">
          <ac:chgData name="LOUERAT Mathilde" userId="34082416-ffb2-4c8b-870e-5e0dac88cd8b" providerId="ADAL" clId="{8CB5728A-986B-4E31-9DD0-98ABB4D5CE92}" dt="2024-06-18T14:04:44.237" v="63" actId="1076"/>
          <ac:picMkLst>
            <pc:docMk/>
            <pc:sldMk cId="4034944860" sldId="1535"/>
            <ac:picMk id="28" creationId="{C08EBFCC-6A54-DD33-3E8C-1E4D583D3888}"/>
          </ac:picMkLst>
        </pc:picChg>
        <pc:picChg chg="add mod">
          <ac:chgData name="LOUERAT Mathilde" userId="34082416-ffb2-4c8b-870e-5e0dac88cd8b" providerId="ADAL" clId="{8CB5728A-986B-4E31-9DD0-98ABB4D5CE92}" dt="2024-06-18T14:04:52.561" v="65" actId="1076"/>
          <ac:picMkLst>
            <pc:docMk/>
            <pc:sldMk cId="4034944860" sldId="1535"/>
            <ac:picMk id="29" creationId="{A078C9F7-ABAE-A1ED-1FA4-016EC10D7E25}"/>
          </ac:picMkLst>
        </pc:picChg>
        <pc:picChg chg="add mod">
          <ac:chgData name="LOUERAT Mathilde" userId="34082416-ffb2-4c8b-870e-5e0dac88cd8b" providerId="ADAL" clId="{8CB5728A-986B-4E31-9DD0-98ABB4D5CE92}" dt="2024-06-18T14:05:14.562" v="69" actId="1076"/>
          <ac:picMkLst>
            <pc:docMk/>
            <pc:sldMk cId="4034944860" sldId="1535"/>
            <ac:picMk id="31" creationId="{C4C753CB-5815-1685-A91E-9B51EC489F53}"/>
          </ac:picMkLst>
        </pc:picChg>
        <pc:picChg chg="add mod">
          <ac:chgData name="LOUERAT Mathilde" userId="34082416-ffb2-4c8b-870e-5e0dac88cd8b" providerId="ADAL" clId="{8CB5728A-986B-4E31-9DD0-98ABB4D5CE92}" dt="2024-06-18T14:05:14.562" v="69" actId="1076"/>
          <ac:picMkLst>
            <pc:docMk/>
            <pc:sldMk cId="4034944860" sldId="1535"/>
            <ac:picMk id="32" creationId="{DD8B36D3-3CEC-6BFD-B723-A71C2AC6BC22}"/>
          </ac:picMkLst>
        </pc:picChg>
        <pc:picChg chg="add mod">
          <ac:chgData name="LOUERAT Mathilde" userId="34082416-ffb2-4c8b-870e-5e0dac88cd8b" providerId="ADAL" clId="{8CB5728A-986B-4E31-9DD0-98ABB4D5CE92}" dt="2024-06-18T14:05:14.562" v="69" actId="1076"/>
          <ac:picMkLst>
            <pc:docMk/>
            <pc:sldMk cId="4034944860" sldId="1535"/>
            <ac:picMk id="33" creationId="{79863B9B-524D-66DF-EF13-21C209A94BEE}"/>
          </ac:picMkLst>
        </pc:picChg>
        <pc:extLst>
          <p:ext xmlns:p="http://schemas.openxmlformats.org/presentationml/2006/main" uri="{D6D511B9-2390-475A-947B-AFAB55BFBCF1}">
            <pc226:cmChg xmlns:pc226="http://schemas.microsoft.com/office/powerpoint/2022/06/main/command" chg="add">
              <pc226:chgData name="LOUERAT Mathilde" userId="34082416-ffb2-4c8b-870e-5e0dac88cd8b" providerId="ADAL" clId="{8CB5728A-986B-4E31-9DD0-98ABB4D5CE92}" dt="2024-06-18T14:21:03.871" v="171"/>
              <pc2:cmMkLst xmlns:pc2="http://schemas.microsoft.com/office/powerpoint/2019/9/main/command">
                <pc:docMk/>
                <pc:sldMk cId="4034944860" sldId="1535"/>
                <pc2:cmMk id="{4CA21996-241B-4AFF-9A42-D623212016BB}"/>
              </pc2:cmMkLst>
            </pc226:cmChg>
          </p:ext>
        </pc:extLst>
      </pc:sldChg>
    </pc:docChg>
  </pc:docChgLst>
  <pc:docChgLst>
    <pc:chgData name="ALMEIDA Denise" userId="S::denise.almeida@cstb.fr::b48039ea-4453-4717-98ae-aa365544ab10" providerId="AD" clId="Web-{24943BFB-0885-5235-1EE6-0E275B6D9C4E}"/>
    <pc:docChg chg="">
      <pc:chgData name="ALMEIDA Denise" userId="S::denise.almeida@cstb.fr::b48039ea-4453-4717-98ae-aa365544ab10" providerId="AD" clId="Web-{24943BFB-0885-5235-1EE6-0E275B6D9C4E}" dt="2023-07-04T09:35:50.991" v="0"/>
      <pc:docMkLst>
        <pc:docMk/>
      </pc:docMkLst>
      <pc:sldChg chg="modCm">
        <pc:chgData name="ALMEIDA Denise" userId="S::denise.almeida@cstb.fr::b48039ea-4453-4717-98ae-aa365544ab10" providerId="AD" clId="Web-{24943BFB-0885-5235-1EE6-0E275B6D9C4E}" dt="2023-07-04T09:35:50.991" v="0"/>
        <pc:sldMkLst>
          <pc:docMk/>
          <pc:sldMk cId="2848965094" sldId="829"/>
        </pc:sldMkLst>
      </pc:sldChg>
    </pc:docChg>
  </pc:docChgLst>
  <pc:docChgLst>
    <pc:chgData name="PELLAN Marin" userId="9ec8e806-9cfd-495d-8cb1-c4761729b9b1" providerId="ADAL" clId="{BC38003C-11EE-4887-BD1C-9AC97307EC4B}"/>
    <pc:docChg chg="undo custSel addSld delSld modSld sldOrd">
      <pc:chgData name="PELLAN Marin" userId="9ec8e806-9cfd-495d-8cb1-c4761729b9b1" providerId="ADAL" clId="{BC38003C-11EE-4887-BD1C-9AC97307EC4B}" dt="2023-07-17T15:42:14.054" v="2788" actId="20577"/>
      <pc:docMkLst>
        <pc:docMk/>
      </pc:docMkLst>
      <pc:sldChg chg="modSp mod delCm">
        <pc:chgData name="PELLAN Marin" userId="9ec8e806-9cfd-495d-8cb1-c4761729b9b1" providerId="ADAL" clId="{BC38003C-11EE-4887-BD1C-9AC97307EC4B}" dt="2023-07-11T06:54:09.806" v="2408" actId="20577"/>
        <pc:sldMkLst>
          <pc:docMk/>
          <pc:sldMk cId="869515671" sldId="397"/>
        </pc:sldMkLst>
        <pc:spChg chg="mod">
          <ac:chgData name="PELLAN Marin" userId="9ec8e806-9cfd-495d-8cb1-c4761729b9b1" providerId="ADAL" clId="{BC38003C-11EE-4887-BD1C-9AC97307EC4B}" dt="2023-07-11T06:54:09.806" v="2408" actId="20577"/>
          <ac:spMkLst>
            <pc:docMk/>
            <pc:sldMk cId="869515671" sldId="397"/>
            <ac:spMk id="4" creationId="{00000000-0000-0000-0000-000000000000}"/>
          </ac:spMkLst>
        </pc:spChg>
      </pc:sldChg>
      <pc:sldChg chg="modSp mod ord delCm">
        <pc:chgData name="PELLAN Marin" userId="9ec8e806-9cfd-495d-8cb1-c4761729b9b1" providerId="ADAL" clId="{BC38003C-11EE-4887-BD1C-9AC97307EC4B}" dt="2023-07-10T14:11:55.646" v="2276"/>
        <pc:sldMkLst>
          <pc:docMk/>
          <pc:sldMk cId="2477489123" sldId="624"/>
        </pc:sldMkLst>
        <pc:spChg chg="mod">
          <ac:chgData name="PELLAN Marin" userId="9ec8e806-9cfd-495d-8cb1-c4761729b9b1" providerId="ADAL" clId="{BC38003C-11EE-4887-BD1C-9AC97307EC4B}" dt="2023-07-06T16:27:31.005" v="233" actId="400"/>
          <ac:spMkLst>
            <pc:docMk/>
            <pc:sldMk cId="2477489123" sldId="624"/>
            <ac:spMk id="6" creationId="{00000000-0000-0000-0000-000000000000}"/>
          </ac:spMkLst>
        </pc:spChg>
      </pc:sldChg>
      <pc:sldChg chg="del">
        <pc:chgData name="PELLAN Marin" userId="9ec8e806-9cfd-495d-8cb1-c4761729b9b1" providerId="ADAL" clId="{BC38003C-11EE-4887-BD1C-9AC97307EC4B}" dt="2023-07-06T09:40:25.537" v="8" actId="47"/>
        <pc:sldMkLst>
          <pc:docMk/>
          <pc:sldMk cId="2071663488" sldId="685"/>
        </pc:sldMkLst>
      </pc:sldChg>
      <pc:sldChg chg="del">
        <pc:chgData name="PELLAN Marin" userId="9ec8e806-9cfd-495d-8cb1-c4761729b9b1" providerId="ADAL" clId="{BC38003C-11EE-4887-BD1C-9AC97307EC4B}" dt="2023-07-10T14:13:33.460" v="2332" actId="47"/>
        <pc:sldMkLst>
          <pc:docMk/>
          <pc:sldMk cId="3652689996" sldId="738"/>
        </pc:sldMkLst>
      </pc:sldChg>
      <pc:sldChg chg="ord">
        <pc:chgData name="PELLAN Marin" userId="9ec8e806-9cfd-495d-8cb1-c4761729b9b1" providerId="ADAL" clId="{BC38003C-11EE-4887-BD1C-9AC97307EC4B}" dt="2023-07-06T16:31:01.868" v="344"/>
        <pc:sldMkLst>
          <pc:docMk/>
          <pc:sldMk cId="1474258279" sldId="749"/>
        </pc:sldMkLst>
      </pc:sldChg>
      <pc:sldChg chg="add del">
        <pc:chgData name="PELLAN Marin" userId="9ec8e806-9cfd-495d-8cb1-c4761729b9b1" providerId="ADAL" clId="{BC38003C-11EE-4887-BD1C-9AC97307EC4B}" dt="2023-07-12T11:52:18.218" v="2409" actId="47"/>
        <pc:sldMkLst>
          <pc:docMk/>
          <pc:sldMk cId="159553747" sldId="755"/>
        </pc:sldMkLst>
      </pc:sldChg>
      <pc:sldChg chg="del">
        <pc:chgData name="PELLAN Marin" userId="9ec8e806-9cfd-495d-8cb1-c4761729b9b1" providerId="ADAL" clId="{BC38003C-11EE-4887-BD1C-9AC97307EC4B}" dt="2023-07-06T09:39:16.450" v="0" actId="47"/>
        <pc:sldMkLst>
          <pc:docMk/>
          <pc:sldMk cId="3546607829" sldId="765"/>
        </pc:sldMkLst>
      </pc:sldChg>
      <pc:sldChg chg="add del ord">
        <pc:chgData name="PELLAN Marin" userId="9ec8e806-9cfd-495d-8cb1-c4761729b9b1" providerId="ADAL" clId="{BC38003C-11EE-4887-BD1C-9AC97307EC4B}" dt="2023-07-10T14:15:08.014" v="2346"/>
        <pc:sldMkLst>
          <pc:docMk/>
          <pc:sldMk cId="1289738321" sldId="786"/>
        </pc:sldMkLst>
      </pc:sldChg>
      <pc:sldChg chg="del">
        <pc:chgData name="PELLAN Marin" userId="9ec8e806-9cfd-495d-8cb1-c4761729b9b1" providerId="ADAL" clId="{BC38003C-11EE-4887-BD1C-9AC97307EC4B}" dt="2023-07-06T09:39:16.450" v="0" actId="47"/>
        <pc:sldMkLst>
          <pc:docMk/>
          <pc:sldMk cId="2158401888" sldId="800"/>
        </pc:sldMkLst>
      </pc:sldChg>
      <pc:sldChg chg="add del ord">
        <pc:chgData name="PELLAN Marin" userId="9ec8e806-9cfd-495d-8cb1-c4761729b9b1" providerId="ADAL" clId="{BC38003C-11EE-4887-BD1C-9AC97307EC4B}" dt="2023-07-10T14:15:08.014" v="2346"/>
        <pc:sldMkLst>
          <pc:docMk/>
          <pc:sldMk cId="2666158394" sldId="806"/>
        </pc:sldMkLst>
      </pc:sldChg>
      <pc:sldChg chg="add del ord">
        <pc:chgData name="PELLAN Marin" userId="9ec8e806-9cfd-495d-8cb1-c4761729b9b1" providerId="ADAL" clId="{BC38003C-11EE-4887-BD1C-9AC97307EC4B}" dt="2023-07-10T14:14:02.231" v="2337"/>
        <pc:sldMkLst>
          <pc:docMk/>
          <pc:sldMk cId="797429585" sldId="820"/>
        </pc:sldMkLst>
      </pc:sldChg>
      <pc:sldChg chg="modSp mod">
        <pc:chgData name="PELLAN Marin" userId="9ec8e806-9cfd-495d-8cb1-c4761729b9b1" providerId="ADAL" clId="{BC38003C-11EE-4887-BD1C-9AC97307EC4B}" dt="2023-07-06T16:43:09.643" v="526" actId="20577"/>
        <pc:sldMkLst>
          <pc:docMk/>
          <pc:sldMk cId="520156182" sldId="823"/>
        </pc:sldMkLst>
        <pc:spChg chg="mod">
          <ac:chgData name="PELLAN Marin" userId="9ec8e806-9cfd-495d-8cb1-c4761729b9b1" providerId="ADAL" clId="{BC38003C-11EE-4887-BD1C-9AC97307EC4B}" dt="2023-07-06T16:43:09.643" v="526" actId="20577"/>
          <ac:spMkLst>
            <pc:docMk/>
            <pc:sldMk cId="520156182" sldId="823"/>
            <ac:spMk id="14" creationId="{00000000-0000-0000-0000-000000000000}"/>
          </ac:spMkLst>
        </pc:spChg>
      </pc:sldChg>
      <pc:sldChg chg="ord delCm">
        <pc:chgData name="PELLAN Marin" userId="9ec8e806-9cfd-495d-8cb1-c4761729b9b1" providerId="ADAL" clId="{BC38003C-11EE-4887-BD1C-9AC97307EC4B}" dt="2023-07-13T09:06:03.891" v="2438"/>
        <pc:sldMkLst>
          <pc:docMk/>
          <pc:sldMk cId="2848965094" sldId="829"/>
        </pc:sldMkLst>
      </pc:sldChg>
      <pc:sldChg chg="add del">
        <pc:chgData name="PELLAN Marin" userId="9ec8e806-9cfd-495d-8cb1-c4761729b9b1" providerId="ADAL" clId="{BC38003C-11EE-4887-BD1C-9AC97307EC4B}" dt="2023-07-17T12:52:11.311" v="2534"/>
        <pc:sldMkLst>
          <pc:docMk/>
          <pc:sldMk cId="267371676" sldId="830"/>
        </pc:sldMkLst>
      </pc:sldChg>
      <pc:sldChg chg="ord">
        <pc:chgData name="PELLAN Marin" userId="9ec8e806-9cfd-495d-8cb1-c4761729b9b1" providerId="ADAL" clId="{BC38003C-11EE-4887-BD1C-9AC97307EC4B}" dt="2023-07-10T14:13:41.887" v="2334"/>
        <pc:sldMkLst>
          <pc:docMk/>
          <pc:sldMk cId="3709079763" sldId="1359"/>
        </pc:sldMkLst>
      </pc:sldChg>
      <pc:sldChg chg="add del">
        <pc:chgData name="PELLAN Marin" userId="9ec8e806-9cfd-495d-8cb1-c4761729b9b1" providerId="ADAL" clId="{BC38003C-11EE-4887-BD1C-9AC97307EC4B}" dt="2023-07-12T11:52:18.218" v="2409" actId="47"/>
        <pc:sldMkLst>
          <pc:docMk/>
          <pc:sldMk cId="2714536614" sldId="1360"/>
        </pc:sldMkLst>
      </pc:sldChg>
      <pc:sldChg chg="add del">
        <pc:chgData name="PELLAN Marin" userId="9ec8e806-9cfd-495d-8cb1-c4761729b9b1" providerId="ADAL" clId="{BC38003C-11EE-4887-BD1C-9AC97307EC4B}" dt="2023-07-10T14:12:58.210" v="2329"/>
        <pc:sldMkLst>
          <pc:docMk/>
          <pc:sldMk cId="4005297550" sldId="1361"/>
        </pc:sldMkLst>
      </pc:sldChg>
      <pc:sldChg chg="del">
        <pc:chgData name="PELLAN Marin" userId="9ec8e806-9cfd-495d-8cb1-c4761729b9b1" providerId="ADAL" clId="{BC38003C-11EE-4887-BD1C-9AC97307EC4B}" dt="2023-07-06T09:39:29.812" v="1" actId="47"/>
        <pc:sldMkLst>
          <pc:docMk/>
          <pc:sldMk cId="2694560557" sldId="1362"/>
        </pc:sldMkLst>
      </pc:sldChg>
      <pc:sldChg chg="del">
        <pc:chgData name="PELLAN Marin" userId="9ec8e806-9cfd-495d-8cb1-c4761729b9b1" providerId="ADAL" clId="{BC38003C-11EE-4887-BD1C-9AC97307EC4B}" dt="2023-07-10T14:14:06.226" v="2338" actId="47"/>
        <pc:sldMkLst>
          <pc:docMk/>
          <pc:sldMk cId="3943677723" sldId="1364"/>
        </pc:sldMkLst>
      </pc:sldChg>
      <pc:sldChg chg="modSp mod">
        <pc:chgData name="PELLAN Marin" userId="9ec8e806-9cfd-495d-8cb1-c4761729b9b1" providerId="ADAL" clId="{BC38003C-11EE-4887-BD1C-9AC97307EC4B}" dt="2023-07-07T09:25:19.954" v="1749" actId="20577"/>
        <pc:sldMkLst>
          <pc:docMk/>
          <pc:sldMk cId="2226113178" sldId="1365"/>
        </pc:sldMkLst>
        <pc:spChg chg="mod">
          <ac:chgData name="PELLAN Marin" userId="9ec8e806-9cfd-495d-8cb1-c4761729b9b1" providerId="ADAL" clId="{BC38003C-11EE-4887-BD1C-9AC97307EC4B}" dt="2023-07-07T09:25:19.954" v="1749" actId="20577"/>
          <ac:spMkLst>
            <pc:docMk/>
            <pc:sldMk cId="2226113178" sldId="1365"/>
            <ac:spMk id="4" creationId="{00000000-0000-0000-0000-000000000000}"/>
          </ac:spMkLst>
        </pc:spChg>
      </pc:sldChg>
      <pc:sldChg chg="del">
        <pc:chgData name="PELLAN Marin" userId="9ec8e806-9cfd-495d-8cb1-c4761729b9b1" providerId="ADAL" clId="{BC38003C-11EE-4887-BD1C-9AC97307EC4B}" dt="2023-07-06T09:40:25.537" v="8" actId="47"/>
        <pc:sldMkLst>
          <pc:docMk/>
          <pc:sldMk cId="4288785621" sldId="1366"/>
        </pc:sldMkLst>
      </pc:sldChg>
      <pc:sldChg chg="del">
        <pc:chgData name="PELLAN Marin" userId="9ec8e806-9cfd-495d-8cb1-c4761729b9b1" providerId="ADAL" clId="{BC38003C-11EE-4887-BD1C-9AC97307EC4B}" dt="2023-07-06T09:39:36.855" v="2" actId="47"/>
        <pc:sldMkLst>
          <pc:docMk/>
          <pc:sldMk cId="1690825271" sldId="1368"/>
        </pc:sldMkLst>
      </pc:sldChg>
      <pc:sldChg chg="ord">
        <pc:chgData name="PELLAN Marin" userId="9ec8e806-9cfd-495d-8cb1-c4761729b9b1" providerId="ADAL" clId="{BC38003C-11EE-4887-BD1C-9AC97307EC4B}" dt="2023-07-10T14:12:16.766" v="2328"/>
        <pc:sldMkLst>
          <pc:docMk/>
          <pc:sldMk cId="844675429" sldId="1369"/>
        </pc:sldMkLst>
      </pc:sldChg>
      <pc:sldChg chg="del">
        <pc:chgData name="PELLAN Marin" userId="9ec8e806-9cfd-495d-8cb1-c4761729b9b1" providerId="ADAL" clId="{BC38003C-11EE-4887-BD1C-9AC97307EC4B}" dt="2023-07-06T09:40:25.537" v="8" actId="47"/>
        <pc:sldMkLst>
          <pc:docMk/>
          <pc:sldMk cId="3706464142" sldId="1372"/>
        </pc:sldMkLst>
      </pc:sldChg>
      <pc:sldChg chg="del">
        <pc:chgData name="PELLAN Marin" userId="9ec8e806-9cfd-495d-8cb1-c4761729b9b1" providerId="ADAL" clId="{BC38003C-11EE-4887-BD1C-9AC97307EC4B}" dt="2023-07-06T09:39:16.450" v="0" actId="47"/>
        <pc:sldMkLst>
          <pc:docMk/>
          <pc:sldMk cId="170848138" sldId="1373"/>
        </pc:sldMkLst>
      </pc:sldChg>
      <pc:sldChg chg="ord">
        <pc:chgData name="PELLAN Marin" userId="9ec8e806-9cfd-495d-8cb1-c4761729b9b1" providerId="ADAL" clId="{BC38003C-11EE-4887-BD1C-9AC97307EC4B}" dt="2023-07-10T14:12:13.877" v="2326"/>
        <pc:sldMkLst>
          <pc:docMk/>
          <pc:sldMk cId="1504225890" sldId="1375"/>
        </pc:sldMkLst>
      </pc:sldChg>
      <pc:sldChg chg="del">
        <pc:chgData name="PELLAN Marin" userId="9ec8e806-9cfd-495d-8cb1-c4761729b9b1" providerId="ADAL" clId="{BC38003C-11EE-4887-BD1C-9AC97307EC4B}" dt="2023-07-06T09:40:11.727" v="5" actId="47"/>
        <pc:sldMkLst>
          <pc:docMk/>
          <pc:sldMk cId="3693878426" sldId="1376"/>
        </pc:sldMkLst>
      </pc:sldChg>
      <pc:sldChg chg="del">
        <pc:chgData name="PELLAN Marin" userId="9ec8e806-9cfd-495d-8cb1-c4761729b9b1" providerId="ADAL" clId="{BC38003C-11EE-4887-BD1C-9AC97307EC4B}" dt="2023-07-06T09:39:16.450" v="0" actId="47"/>
        <pc:sldMkLst>
          <pc:docMk/>
          <pc:sldMk cId="3360947128" sldId="1377"/>
        </pc:sldMkLst>
      </pc:sldChg>
      <pc:sldChg chg="addSp delSp modSp add del mod ord">
        <pc:chgData name="PELLAN Marin" userId="9ec8e806-9cfd-495d-8cb1-c4761729b9b1" providerId="ADAL" clId="{BC38003C-11EE-4887-BD1C-9AC97307EC4B}" dt="2023-07-13T06:51:00.853" v="2428"/>
        <pc:sldMkLst>
          <pc:docMk/>
          <pc:sldMk cId="3107363523" sldId="1378"/>
        </pc:sldMkLst>
        <pc:spChg chg="del">
          <ac:chgData name="PELLAN Marin" userId="9ec8e806-9cfd-495d-8cb1-c4761729b9b1" providerId="ADAL" clId="{BC38003C-11EE-4887-BD1C-9AC97307EC4B}" dt="2023-07-13T06:50:59.705" v="2427" actId="478"/>
          <ac:spMkLst>
            <pc:docMk/>
            <pc:sldMk cId="3107363523" sldId="1378"/>
            <ac:spMk id="8" creationId="{018BEF66-0ED2-5149-DB84-56F3E116AA76}"/>
          </ac:spMkLst>
        </pc:spChg>
        <pc:spChg chg="del">
          <ac:chgData name="PELLAN Marin" userId="9ec8e806-9cfd-495d-8cb1-c4761729b9b1" providerId="ADAL" clId="{BC38003C-11EE-4887-BD1C-9AC97307EC4B}" dt="2023-07-13T06:50:57.880" v="2426" actId="478"/>
          <ac:spMkLst>
            <pc:docMk/>
            <pc:sldMk cId="3107363523" sldId="1378"/>
            <ac:spMk id="10" creationId="{D276542B-2223-0464-C616-9FC51507D29D}"/>
          </ac:spMkLst>
        </pc:spChg>
        <pc:picChg chg="del">
          <ac:chgData name="PELLAN Marin" userId="9ec8e806-9cfd-495d-8cb1-c4761729b9b1" providerId="ADAL" clId="{BC38003C-11EE-4887-BD1C-9AC97307EC4B}" dt="2023-07-13T06:50:55.944" v="2424" actId="478"/>
          <ac:picMkLst>
            <pc:docMk/>
            <pc:sldMk cId="3107363523" sldId="1378"/>
            <ac:picMk id="2" creationId="{07F70741-2E62-2685-A41A-FE4295D42D54}"/>
          </ac:picMkLst>
        </pc:picChg>
        <pc:picChg chg="del">
          <ac:chgData name="PELLAN Marin" userId="9ec8e806-9cfd-495d-8cb1-c4761729b9b1" providerId="ADAL" clId="{BC38003C-11EE-4887-BD1C-9AC97307EC4B}" dt="2023-07-13T06:50:56.498" v="2425" actId="478"/>
          <ac:picMkLst>
            <pc:docMk/>
            <pc:sldMk cId="3107363523" sldId="1378"/>
            <ac:picMk id="4" creationId="{08DD269C-21CE-985D-0BEC-7E49E7AF15AE}"/>
          </ac:picMkLst>
        </pc:picChg>
        <pc:picChg chg="add mod">
          <ac:chgData name="PELLAN Marin" userId="9ec8e806-9cfd-495d-8cb1-c4761729b9b1" providerId="ADAL" clId="{BC38003C-11EE-4887-BD1C-9AC97307EC4B}" dt="2023-07-13T06:51:00.853" v="2428"/>
          <ac:picMkLst>
            <pc:docMk/>
            <pc:sldMk cId="3107363523" sldId="1378"/>
            <ac:picMk id="7" creationId="{34BF6C79-9F12-62DD-8746-142A4562BFD8}"/>
          </ac:picMkLst>
        </pc:picChg>
        <pc:picChg chg="add mod">
          <ac:chgData name="PELLAN Marin" userId="9ec8e806-9cfd-495d-8cb1-c4761729b9b1" providerId="ADAL" clId="{BC38003C-11EE-4887-BD1C-9AC97307EC4B}" dt="2023-07-13T06:51:00.853" v="2428"/>
          <ac:picMkLst>
            <pc:docMk/>
            <pc:sldMk cId="3107363523" sldId="1378"/>
            <ac:picMk id="9" creationId="{5DC1C397-2D54-DF77-BBE1-53AEAF5FFF71}"/>
          </ac:picMkLst>
        </pc:picChg>
      </pc:sldChg>
      <pc:sldChg chg="del">
        <pc:chgData name="PELLAN Marin" userId="9ec8e806-9cfd-495d-8cb1-c4761729b9b1" providerId="ADAL" clId="{BC38003C-11EE-4887-BD1C-9AC97307EC4B}" dt="2023-07-06T09:39:16.450" v="0" actId="47"/>
        <pc:sldMkLst>
          <pc:docMk/>
          <pc:sldMk cId="2476327959" sldId="1382"/>
        </pc:sldMkLst>
      </pc:sldChg>
      <pc:sldChg chg="del">
        <pc:chgData name="PELLAN Marin" userId="9ec8e806-9cfd-495d-8cb1-c4761729b9b1" providerId="ADAL" clId="{BC38003C-11EE-4887-BD1C-9AC97307EC4B}" dt="2023-07-06T09:39:16.450" v="0" actId="47"/>
        <pc:sldMkLst>
          <pc:docMk/>
          <pc:sldMk cId="506237734" sldId="1383"/>
        </pc:sldMkLst>
      </pc:sldChg>
      <pc:sldChg chg="del">
        <pc:chgData name="PELLAN Marin" userId="9ec8e806-9cfd-495d-8cb1-c4761729b9b1" providerId="ADAL" clId="{BC38003C-11EE-4887-BD1C-9AC97307EC4B}" dt="2023-07-06T09:39:16.450" v="0" actId="47"/>
        <pc:sldMkLst>
          <pc:docMk/>
          <pc:sldMk cId="3021718318" sldId="1384"/>
        </pc:sldMkLst>
      </pc:sldChg>
      <pc:sldChg chg="del">
        <pc:chgData name="PELLAN Marin" userId="9ec8e806-9cfd-495d-8cb1-c4761729b9b1" providerId="ADAL" clId="{BC38003C-11EE-4887-BD1C-9AC97307EC4B}" dt="2023-07-07T09:25:25.473" v="1750" actId="47"/>
        <pc:sldMkLst>
          <pc:docMk/>
          <pc:sldMk cId="3420605510" sldId="1386"/>
        </pc:sldMkLst>
      </pc:sldChg>
      <pc:sldChg chg="del">
        <pc:chgData name="PELLAN Marin" userId="9ec8e806-9cfd-495d-8cb1-c4761729b9b1" providerId="ADAL" clId="{BC38003C-11EE-4887-BD1C-9AC97307EC4B}" dt="2023-07-06T09:40:11.727" v="5" actId="47"/>
        <pc:sldMkLst>
          <pc:docMk/>
          <pc:sldMk cId="816617153" sldId="1387"/>
        </pc:sldMkLst>
      </pc:sldChg>
      <pc:sldChg chg="add del ord">
        <pc:chgData name="PELLAN Marin" userId="9ec8e806-9cfd-495d-8cb1-c4761729b9b1" providerId="ADAL" clId="{BC38003C-11EE-4887-BD1C-9AC97307EC4B}" dt="2023-07-07T09:24:35.134" v="1738" actId="2696"/>
        <pc:sldMkLst>
          <pc:docMk/>
          <pc:sldMk cId="1400848709" sldId="1389"/>
        </pc:sldMkLst>
      </pc:sldChg>
      <pc:sldChg chg="del">
        <pc:chgData name="PELLAN Marin" userId="9ec8e806-9cfd-495d-8cb1-c4761729b9b1" providerId="ADAL" clId="{BC38003C-11EE-4887-BD1C-9AC97307EC4B}" dt="2023-07-06T09:40:16.826" v="6" actId="47"/>
        <pc:sldMkLst>
          <pc:docMk/>
          <pc:sldMk cId="4023332414" sldId="1394"/>
        </pc:sldMkLst>
      </pc:sldChg>
      <pc:sldChg chg="ord modNotesTx">
        <pc:chgData name="PELLAN Marin" userId="9ec8e806-9cfd-495d-8cb1-c4761729b9b1" providerId="ADAL" clId="{BC38003C-11EE-4887-BD1C-9AC97307EC4B}" dt="2023-07-13T09:15:48.414" v="2530" actId="20577"/>
        <pc:sldMkLst>
          <pc:docMk/>
          <pc:sldMk cId="4164001086" sldId="1396"/>
        </pc:sldMkLst>
      </pc:sldChg>
      <pc:sldChg chg="addSp delSp modSp add del mod delAnim modAnim">
        <pc:chgData name="PELLAN Marin" userId="9ec8e806-9cfd-495d-8cb1-c4761729b9b1" providerId="ADAL" clId="{BC38003C-11EE-4887-BD1C-9AC97307EC4B}" dt="2023-07-06T16:42:52.502" v="482" actId="2696"/>
        <pc:sldMkLst>
          <pc:docMk/>
          <pc:sldMk cId="3224484882" sldId="1397"/>
        </pc:sldMkLst>
        <pc:spChg chg="del">
          <ac:chgData name="PELLAN Marin" userId="9ec8e806-9cfd-495d-8cb1-c4761729b9b1" providerId="ADAL" clId="{BC38003C-11EE-4887-BD1C-9AC97307EC4B}" dt="2023-07-06T12:11:51.125" v="17" actId="478"/>
          <ac:spMkLst>
            <pc:docMk/>
            <pc:sldMk cId="3224484882" sldId="1397"/>
            <ac:spMk id="10" creationId="{4BCDA64D-AE06-442C-04FE-FEECE3478A55}"/>
          </ac:spMkLst>
        </pc:spChg>
        <pc:spChg chg="del">
          <ac:chgData name="PELLAN Marin" userId="9ec8e806-9cfd-495d-8cb1-c4761729b9b1" providerId="ADAL" clId="{BC38003C-11EE-4887-BD1C-9AC97307EC4B}" dt="2023-07-06T12:11:52.632" v="18" actId="478"/>
          <ac:spMkLst>
            <pc:docMk/>
            <pc:sldMk cId="3224484882" sldId="1397"/>
            <ac:spMk id="11" creationId="{A53A4A20-551E-8B6B-BEE6-B7CC75633791}"/>
          </ac:spMkLst>
        </pc:spChg>
        <pc:spChg chg="del">
          <ac:chgData name="PELLAN Marin" userId="9ec8e806-9cfd-495d-8cb1-c4761729b9b1" providerId="ADAL" clId="{BC38003C-11EE-4887-BD1C-9AC97307EC4B}" dt="2023-07-06T12:11:49.176" v="15" actId="478"/>
          <ac:spMkLst>
            <pc:docMk/>
            <pc:sldMk cId="3224484882" sldId="1397"/>
            <ac:spMk id="23" creationId="{00000000-0000-0000-0000-000000000000}"/>
          </ac:spMkLst>
        </pc:spChg>
        <pc:spChg chg="del">
          <ac:chgData name="PELLAN Marin" userId="9ec8e806-9cfd-495d-8cb1-c4761729b9b1" providerId="ADAL" clId="{BC38003C-11EE-4887-BD1C-9AC97307EC4B}" dt="2023-07-06T12:11:49.984" v="16" actId="478"/>
          <ac:spMkLst>
            <pc:docMk/>
            <pc:sldMk cId="3224484882" sldId="1397"/>
            <ac:spMk id="24" creationId="{702EDF6F-4C07-FDFF-278D-9B2F3DA7192C}"/>
          </ac:spMkLst>
        </pc:spChg>
        <pc:spChg chg="mod">
          <ac:chgData name="PELLAN Marin" userId="9ec8e806-9cfd-495d-8cb1-c4761729b9b1" providerId="ADAL" clId="{BC38003C-11EE-4887-BD1C-9AC97307EC4B}" dt="2023-07-06T12:12:35.005" v="41" actId="20577"/>
          <ac:spMkLst>
            <pc:docMk/>
            <pc:sldMk cId="3224484882" sldId="1397"/>
            <ac:spMk id="35" creationId="{00000000-0000-0000-0000-000000000000}"/>
          </ac:spMkLst>
        </pc:spChg>
        <pc:spChg chg="del">
          <ac:chgData name="PELLAN Marin" userId="9ec8e806-9cfd-495d-8cb1-c4761729b9b1" providerId="ADAL" clId="{BC38003C-11EE-4887-BD1C-9AC97307EC4B}" dt="2023-07-06T12:11:56.398" v="20" actId="478"/>
          <ac:spMkLst>
            <pc:docMk/>
            <pc:sldMk cId="3224484882" sldId="1397"/>
            <ac:spMk id="39" creationId="{A14FC4BD-20AF-C196-2023-0A32EFFC35CC}"/>
          </ac:spMkLst>
        </pc:spChg>
        <pc:spChg chg="del">
          <ac:chgData name="PELLAN Marin" userId="9ec8e806-9cfd-495d-8cb1-c4761729b9b1" providerId="ADAL" clId="{BC38003C-11EE-4887-BD1C-9AC97307EC4B}" dt="2023-07-06T12:11:47.074" v="14" actId="478"/>
          <ac:spMkLst>
            <pc:docMk/>
            <pc:sldMk cId="3224484882" sldId="1397"/>
            <ac:spMk id="42" creationId="{B5E176FF-05FE-CA47-8322-938BBEFF1F8E}"/>
          </ac:spMkLst>
        </pc:spChg>
        <pc:spChg chg="del">
          <ac:chgData name="PELLAN Marin" userId="9ec8e806-9cfd-495d-8cb1-c4761729b9b1" providerId="ADAL" clId="{BC38003C-11EE-4887-BD1C-9AC97307EC4B}" dt="2023-07-06T12:11:53.863" v="19" actId="478"/>
          <ac:spMkLst>
            <pc:docMk/>
            <pc:sldMk cId="3224484882" sldId="1397"/>
            <ac:spMk id="43" creationId="{5EF5B1A7-3FA8-506A-9C77-DAA1A850AB85}"/>
          </ac:spMkLst>
        </pc:spChg>
        <pc:spChg chg="del">
          <ac:chgData name="PELLAN Marin" userId="9ec8e806-9cfd-495d-8cb1-c4761729b9b1" providerId="ADAL" clId="{BC38003C-11EE-4887-BD1C-9AC97307EC4B}" dt="2023-07-06T12:11:56.398" v="20" actId="478"/>
          <ac:spMkLst>
            <pc:docMk/>
            <pc:sldMk cId="3224484882" sldId="1397"/>
            <ac:spMk id="48" creationId="{2CE0B217-1620-278E-C46A-071219EED08C}"/>
          </ac:spMkLst>
        </pc:spChg>
        <pc:picChg chg="del">
          <ac:chgData name="PELLAN Marin" userId="9ec8e806-9cfd-495d-8cb1-c4761729b9b1" providerId="ADAL" clId="{BC38003C-11EE-4887-BD1C-9AC97307EC4B}" dt="2023-07-06T12:11:49.176" v="15" actId="478"/>
          <ac:picMkLst>
            <pc:docMk/>
            <pc:sldMk cId="3224484882" sldId="1397"/>
            <ac:picMk id="5" creationId="{00000000-0000-0000-0000-000000000000}"/>
          </ac:picMkLst>
        </pc:picChg>
        <pc:picChg chg="del">
          <ac:chgData name="PELLAN Marin" userId="9ec8e806-9cfd-495d-8cb1-c4761729b9b1" providerId="ADAL" clId="{BC38003C-11EE-4887-BD1C-9AC97307EC4B}" dt="2023-07-06T12:11:49.176" v="15" actId="478"/>
          <ac:picMkLst>
            <pc:docMk/>
            <pc:sldMk cId="3224484882" sldId="1397"/>
            <ac:picMk id="8" creationId="{00000000-0000-0000-0000-000000000000}"/>
          </ac:picMkLst>
        </pc:picChg>
        <pc:picChg chg="del">
          <ac:chgData name="PELLAN Marin" userId="9ec8e806-9cfd-495d-8cb1-c4761729b9b1" providerId="ADAL" clId="{BC38003C-11EE-4887-BD1C-9AC97307EC4B}" dt="2023-07-06T12:11:56.398" v="20" actId="478"/>
          <ac:picMkLst>
            <pc:docMk/>
            <pc:sldMk cId="3224484882" sldId="1397"/>
            <ac:picMk id="13" creationId="{C2D87ADF-60A1-12F2-3B46-CCDB550EA9EA}"/>
          </ac:picMkLst>
        </pc:picChg>
        <pc:picChg chg="del">
          <ac:chgData name="PELLAN Marin" userId="9ec8e806-9cfd-495d-8cb1-c4761729b9b1" providerId="ADAL" clId="{BC38003C-11EE-4887-BD1C-9AC97307EC4B}" dt="2023-07-06T12:11:49.176" v="15" actId="478"/>
          <ac:picMkLst>
            <pc:docMk/>
            <pc:sldMk cId="3224484882" sldId="1397"/>
            <ac:picMk id="17" creationId="{00000000-0000-0000-0000-000000000000}"/>
          </ac:picMkLst>
        </pc:picChg>
        <pc:picChg chg="del">
          <ac:chgData name="PELLAN Marin" userId="9ec8e806-9cfd-495d-8cb1-c4761729b9b1" providerId="ADAL" clId="{BC38003C-11EE-4887-BD1C-9AC97307EC4B}" dt="2023-07-06T12:11:49.176" v="15" actId="478"/>
          <ac:picMkLst>
            <pc:docMk/>
            <pc:sldMk cId="3224484882" sldId="1397"/>
            <ac:picMk id="25" creationId="{00000000-0000-0000-0000-000000000000}"/>
          </ac:picMkLst>
        </pc:picChg>
        <pc:picChg chg="del">
          <ac:chgData name="PELLAN Marin" userId="9ec8e806-9cfd-495d-8cb1-c4761729b9b1" providerId="ADAL" clId="{BC38003C-11EE-4887-BD1C-9AC97307EC4B}" dt="2023-07-06T12:11:49.176" v="15" actId="478"/>
          <ac:picMkLst>
            <pc:docMk/>
            <pc:sldMk cId="3224484882" sldId="1397"/>
            <ac:picMk id="30" creationId="{00000000-0000-0000-0000-000000000000}"/>
          </ac:picMkLst>
        </pc:picChg>
        <pc:picChg chg="del">
          <ac:chgData name="PELLAN Marin" userId="9ec8e806-9cfd-495d-8cb1-c4761729b9b1" providerId="ADAL" clId="{BC38003C-11EE-4887-BD1C-9AC97307EC4B}" dt="2023-07-06T12:11:49.176" v="15" actId="478"/>
          <ac:picMkLst>
            <pc:docMk/>
            <pc:sldMk cId="3224484882" sldId="1397"/>
            <ac:picMk id="36" creationId="{00000000-0000-0000-0000-000000000000}"/>
          </ac:picMkLst>
        </pc:picChg>
        <pc:picChg chg="del">
          <ac:chgData name="PELLAN Marin" userId="9ec8e806-9cfd-495d-8cb1-c4761729b9b1" providerId="ADAL" clId="{BC38003C-11EE-4887-BD1C-9AC97307EC4B}" dt="2023-07-06T12:11:49.176" v="15" actId="478"/>
          <ac:picMkLst>
            <pc:docMk/>
            <pc:sldMk cId="3224484882" sldId="1397"/>
            <ac:picMk id="40" creationId="{00000000-0000-0000-0000-000000000000}"/>
          </ac:picMkLst>
        </pc:picChg>
        <pc:picChg chg="del">
          <ac:chgData name="PELLAN Marin" userId="9ec8e806-9cfd-495d-8cb1-c4761729b9b1" providerId="ADAL" clId="{BC38003C-11EE-4887-BD1C-9AC97307EC4B}" dt="2023-07-06T12:11:49.176" v="15" actId="478"/>
          <ac:picMkLst>
            <pc:docMk/>
            <pc:sldMk cId="3224484882" sldId="1397"/>
            <ac:picMk id="41" creationId="{00000000-0000-0000-0000-000000000000}"/>
          </ac:picMkLst>
        </pc:picChg>
        <pc:picChg chg="add mod">
          <ac:chgData name="PELLAN Marin" userId="9ec8e806-9cfd-495d-8cb1-c4761729b9b1" providerId="ADAL" clId="{BC38003C-11EE-4887-BD1C-9AC97307EC4B}" dt="2023-07-06T12:20:47.182" v="46" actId="1076"/>
          <ac:picMkLst>
            <pc:docMk/>
            <pc:sldMk cId="3224484882" sldId="1397"/>
            <ac:picMk id="1026" creationId="{396EF984-D565-45BB-3994-AAC6E69BE94C}"/>
          </ac:picMkLst>
        </pc:picChg>
        <pc:cxnChg chg="del">
          <ac:chgData name="PELLAN Marin" userId="9ec8e806-9cfd-495d-8cb1-c4761729b9b1" providerId="ADAL" clId="{BC38003C-11EE-4887-BD1C-9AC97307EC4B}" dt="2023-07-06T12:11:56.398" v="20" actId="478"/>
          <ac:cxnSpMkLst>
            <pc:docMk/>
            <pc:sldMk cId="3224484882" sldId="1397"/>
            <ac:cxnSpMk id="45" creationId="{7B009AFC-7E02-529A-4239-8B7BDEB7532D}"/>
          </ac:cxnSpMkLst>
        </pc:cxnChg>
      </pc:sldChg>
      <pc:sldChg chg="delSp add del mod">
        <pc:chgData name="PELLAN Marin" userId="9ec8e806-9cfd-495d-8cb1-c4761729b9b1" providerId="ADAL" clId="{BC38003C-11EE-4887-BD1C-9AC97307EC4B}" dt="2023-07-06T12:10:32.539" v="12" actId="2696"/>
        <pc:sldMkLst>
          <pc:docMk/>
          <pc:sldMk cId="3548237592" sldId="1397"/>
        </pc:sldMkLst>
        <pc:spChg chg="del">
          <ac:chgData name="PELLAN Marin" userId="9ec8e806-9cfd-495d-8cb1-c4761729b9b1" providerId="ADAL" clId="{BC38003C-11EE-4887-BD1C-9AC97307EC4B}" dt="2023-07-06T09:41:47.211" v="11" actId="478"/>
          <ac:spMkLst>
            <pc:docMk/>
            <pc:sldMk cId="3548237592" sldId="1397"/>
            <ac:spMk id="2" creationId="{16B3C941-31C3-9F60-C3C5-DB5C6F91B069}"/>
          </ac:spMkLst>
        </pc:spChg>
        <pc:picChg chg="del">
          <ac:chgData name="PELLAN Marin" userId="9ec8e806-9cfd-495d-8cb1-c4761729b9b1" providerId="ADAL" clId="{BC38003C-11EE-4887-BD1C-9AC97307EC4B}" dt="2023-07-06T09:41:45.084" v="10" actId="478"/>
          <ac:picMkLst>
            <pc:docMk/>
            <pc:sldMk cId="3548237592" sldId="1397"/>
            <ac:picMk id="5" creationId="{3FC209B6-B961-C310-C49D-E2D8EB43EC7C}"/>
          </ac:picMkLst>
        </pc:picChg>
      </pc:sldChg>
      <pc:sldChg chg="del">
        <pc:chgData name="PELLAN Marin" userId="9ec8e806-9cfd-495d-8cb1-c4761729b9b1" providerId="ADAL" clId="{BC38003C-11EE-4887-BD1C-9AC97307EC4B}" dt="2023-07-06T09:40:21.977" v="7" actId="47"/>
        <pc:sldMkLst>
          <pc:docMk/>
          <pc:sldMk cId="4177515758" sldId="1397"/>
        </pc:sldMkLst>
      </pc:sldChg>
      <pc:sldChg chg="addSp delSp modSp add del mod">
        <pc:chgData name="PELLAN Marin" userId="9ec8e806-9cfd-495d-8cb1-c4761729b9b1" providerId="ADAL" clId="{BC38003C-11EE-4887-BD1C-9AC97307EC4B}" dt="2023-07-06T16:25:15.768" v="102" actId="47"/>
        <pc:sldMkLst>
          <pc:docMk/>
          <pc:sldMk cId="540660464" sldId="1398"/>
        </pc:sldMkLst>
        <pc:spChg chg="add del">
          <ac:chgData name="PELLAN Marin" userId="9ec8e806-9cfd-495d-8cb1-c4761729b9b1" providerId="ADAL" clId="{BC38003C-11EE-4887-BD1C-9AC97307EC4B}" dt="2023-07-06T16:19:12.570" v="49" actId="478"/>
          <ac:spMkLst>
            <pc:docMk/>
            <pc:sldMk cId="540660464" sldId="1398"/>
            <ac:spMk id="3" creationId="{08DB6090-2D14-B314-D501-53CCE261D694}"/>
          </ac:spMkLst>
        </pc:spChg>
        <pc:spChg chg="add del">
          <ac:chgData name="PELLAN Marin" userId="9ec8e806-9cfd-495d-8cb1-c4761729b9b1" providerId="ADAL" clId="{BC38003C-11EE-4887-BD1C-9AC97307EC4B}" dt="2023-07-06T16:19:43.493" v="51" actId="478"/>
          <ac:spMkLst>
            <pc:docMk/>
            <pc:sldMk cId="540660464" sldId="1398"/>
            <ac:spMk id="8" creationId="{32CCE0C2-BB52-A387-6E71-473CCB268E8D}"/>
          </ac:spMkLst>
        </pc:spChg>
        <pc:spChg chg="add del">
          <ac:chgData name="PELLAN Marin" userId="9ec8e806-9cfd-495d-8cb1-c4761729b9b1" providerId="ADAL" clId="{BC38003C-11EE-4887-BD1C-9AC97307EC4B}" dt="2023-07-06T16:19:52.142" v="53" actId="478"/>
          <ac:spMkLst>
            <pc:docMk/>
            <pc:sldMk cId="540660464" sldId="1398"/>
            <ac:spMk id="13" creationId="{96167A9C-CCFA-8FF5-A9CC-3D3EED8F1FC3}"/>
          </ac:spMkLst>
        </pc:spChg>
        <pc:spChg chg="add del">
          <ac:chgData name="PELLAN Marin" userId="9ec8e806-9cfd-495d-8cb1-c4761729b9b1" providerId="ADAL" clId="{BC38003C-11EE-4887-BD1C-9AC97307EC4B}" dt="2023-07-06T16:21:06.046" v="58"/>
          <ac:spMkLst>
            <pc:docMk/>
            <pc:sldMk cId="540660464" sldId="1398"/>
            <ac:spMk id="27" creationId="{EB4679D2-5560-6001-01F0-24B430EA5627}"/>
          </ac:spMkLst>
        </pc:spChg>
        <pc:picChg chg="add mod">
          <ac:chgData name="PELLAN Marin" userId="9ec8e806-9cfd-495d-8cb1-c4761729b9b1" providerId="ADAL" clId="{BC38003C-11EE-4887-BD1C-9AC97307EC4B}" dt="2023-07-06T16:20:18.502" v="56" actId="1076"/>
          <ac:picMkLst>
            <pc:docMk/>
            <pc:sldMk cId="540660464" sldId="1398"/>
            <ac:picMk id="25" creationId="{B6EA9635-0962-4F83-B9B4-46820C903DBB}"/>
          </ac:picMkLst>
        </pc:picChg>
      </pc:sldChg>
      <pc:sldChg chg="addSp delSp modSp add mod ord modAnim">
        <pc:chgData name="PELLAN Marin" userId="9ec8e806-9cfd-495d-8cb1-c4761729b9b1" providerId="ADAL" clId="{BC38003C-11EE-4887-BD1C-9AC97307EC4B}" dt="2023-07-17T15:42:14.054" v="2788" actId="20577"/>
        <pc:sldMkLst>
          <pc:docMk/>
          <pc:sldMk cId="977780744" sldId="1399"/>
        </pc:sldMkLst>
        <pc:spChg chg="del">
          <ac:chgData name="PELLAN Marin" userId="9ec8e806-9cfd-495d-8cb1-c4761729b9b1" providerId="ADAL" clId="{BC38003C-11EE-4887-BD1C-9AC97307EC4B}" dt="2023-07-06T16:22:53.615" v="60" actId="478"/>
          <ac:spMkLst>
            <pc:docMk/>
            <pc:sldMk cId="977780744" sldId="1399"/>
            <ac:spMk id="2" creationId="{16B3C941-31C3-9F60-C3C5-DB5C6F91B069}"/>
          </ac:spMkLst>
        </pc:spChg>
        <pc:spChg chg="add mod">
          <ac:chgData name="PELLAN Marin" userId="9ec8e806-9cfd-495d-8cb1-c4761729b9b1" providerId="ADAL" clId="{BC38003C-11EE-4887-BD1C-9AC97307EC4B}" dt="2023-07-17T15:42:14.054" v="2788" actId="20577"/>
          <ac:spMkLst>
            <pc:docMk/>
            <pc:sldMk cId="977780744" sldId="1399"/>
            <ac:spMk id="6" creationId="{0B0946D2-B887-5E86-EA0F-F72DFBF11210}"/>
          </ac:spMkLst>
        </pc:spChg>
        <pc:spChg chg="del mod">
          <ac:chgData name="PELLAN Marin" userId="9ec8e806-9cfd-495d-8cb1-c4761729b9b1" providerId="ADAL" clId="{BC38003C-11EE-4887-BD1C-9AC97307EC4B}" dt="2023-07-07T09:20:11.924" v="1628" actId="478"/>
          <ac:spMkLst>
            <pc:docMk/>
            <pc:sldMk cId="977780744" sldId="1399"/>
            <ac:spMk id="6" creationId="{B7AAA4AB-0267-212E-7AE3-A4596D73BBFC}"/>
          </ac:spMkLst>
        </pc:spChg>
        <pc:spChg chg="add mod">
          <ac:chgData name="PELLAN Marin" userId="9ec8e806-9cfd-495d-8cb1-c4761729b9b1" providerId="ADAL" clId="{BC38003C-11EE-4887-BD1C-9AC97307EC4B}" dt="2023-07-07T09:20:54.590" v="1661" actId="1076"/>
          <ac:spMkLst>
            <pc:docMk/>
            <pc:sldMk cId="977780744" sldId="1399"/>
            <ac:spMk id="7" creationId="{3C0831E8-461A-C80F-3F48-7953CA3D34B4}"/>
          </ac:spMkLst>
        </pc:spChg>
        <pc:spChg chg="add mod">
          <ac:chgData name="PELLAN Marin" userId="9ec8e806-9cfd-495d-8cb1-c4761729b9b1" providerId="ADAL" clId="{BC38003C-11EE-4887-BD1C-9AC97307EC4B}" dt="2023-07-07T09:20:59.534" v="1663" actId="1076"/>
          <ac:spMkLst>
            <pc:docMk/>
            <pc:sldMk cId="977780744" sldId="1399"/>
            <ac:spMk id="8" creationId="{1050415B-EF0E-959C-4A17-0E7D033899DF}"/>
          </ac:spMkLst>
        </pc:spChg>
        <pc:spChg chg="add mod">
          <ac:chgData name="PELLAN Marin" userId="9ec8e806-9cfd-495d-8cb1-c4761729b9b1" providerId="ADAL" clId="{BC38003C-11EE-4887-BD1C-9AC97307EC4B}" dt="2023-07-06T16:26:43.759" v="227" actId="790"/>
          <ac:spMkLst>
            <pc:docMk/>
            <pc:sldMk cId="977780744" sldId="1399"/>
            <ac:spMk id="9" creationId="{255A6003-49FA-6811-7612-6149CA3C6927}"/>
          </ac:spMkLst>
        </pc:spChg>
        <pc:spChg chg="add mod">
          <ac:chgData name="PELLAN Marin" userId="9ec8e806-9cfd-495d-8cb1-c4761729b9b1" providerId="ADAL" clId="{BC38003C-11EE-4887-BD1C-9AC97307EC4B}" dt="2023-07-07T09:20:46.638" v="1660" actId="1076"/>
          <ac:spMkLst>
            <pc:docMk/>
            <pc:sldMk cId="977780744" sldId="1399"/>
            <ac:spMk id="10" creationId="{2090808F-BA15-3243-15DC-8BE6A693262B}"/>
          </ac:spMkLst>
        </pc:spChg>
        <pc:spChg chg="add mod">
          <ac:chgData name="PELLAN Marin" userId="9ec8e806-9cfd-495d-8cb1-c4761729b9b1" providerId="ADAL" clId="{BC38003C-11EE-4887-BD1C-9AC97307EC4B}" dt="2023-07-07T09:20:27.064" v="1644" actId="1036"/>
          <ac:spMkLst>
            <pc:docMk/>
            <pc:sldMk cId="977780744" sldId="1399"/>
            <ac:spMk id="12" creationId="{578AB2D6-8E6B-8CF6-1C70-BA8C3CB64761}"/>
          </ac:spMkLst>
        </pc:spChg>
        <pc:spChg chg="add mod">
          <ac:chgData name="PELLAN Marin" userId="9ec8e806-9cfd-495d-8cb1-c4761729b9b1" providerId="ADAL" clId="{BC38003C-11EE-4887-BD1C-9AC97307EC4B}" dt="2023-07-07T09:22:13.318" v="1675" actId="122"/>
          <ac:spMkLst>
            <pc:docMk/>
            <pc:sldMk cId="977780744" sldId="1399"/>
            <ac:spMk id="13" creationId="{B83F06EE-69FD-49A3-EBAC-6FB12C51A1E2}"/>
          </ac:spMkLst>
        </pc:spChg>
        <pc:spChg chg="mod">
          <ac:chgData name="PELLAN Marin" userId="9ec8e806-9cfd-495d-8cb1-c4761729b9b1" providerId="ADAL" clId="{BC38003C-11EE-4887-BD1C-9AC97307EC4B}" dt="2023-07-10T15:50:53.432" v="2407" actId="20577"/>
          <ac:spMkLst>
            <pc:docMk/>
            <pc:sldMk cId="977780744" sldId="1399"/>
            <ac:spMk id="14" creationId="{00000000-0000-0000-0000-000000000000}"/>
          </ac:spMkLst>
        </pc:spChg>
        <pc:spChg chg="add mod">
          <ac:chgData name="PELLAN Marin" userId="9ec8e806-9cfd-495d-8cb1-c4761729b9b1" providerId="ADAL" clId="{BC38003C-11EE-4887-BD1C-9AC97307EC4B}" dt="2023-07-07T09:20:27.064" v="1644" actId="1036"/>
          <ac:spMkLst>
            <pc:docMk/>
            <pc:sldMk cId="977780744" sldId="1399"/>
            <ac:spMk id="15" creationId="{BB1ED06C-7F39-9F99-5FAE-291AA7A34044}"/>
          </ac:spMkLst>
        </pc:spChg>
        <pc:spChg chg="add mod">
          <ac:chgData name="PELLAN Marin" userId="9ec8e806-9cfd-495d-8cb1-c4761729b9b1" providerId="ADAL" clId="{BC38003C-11EE-4887-BD1C-9AC97307EC4B}" dt="2023-07-10T15:50:32.056" v="2388" actId="1076"/>
          <ac:spMkLst>
            <pc:docMk/>
            <pc:sldMk cId="977780744" sldId="1399"/>
            <ac:spMk id="24" creationId="{63F1F4C6-8E66-48D4-8E44-CBE64D34C3B7}"/>
          </ac:spMkLst>
        </pc:spChg>
        <pc:picChg chg="add mod">
          <ac:chgData name="PELLAN Marin" userId="9ec8e806-9cfd-495d-8cb1-c4761729b9b1" providerId="ADAL" clId="{BC38003C-11EE-4887-BD1C-9AC97307EC4B}" dt="2023-07-07T09:20:33.334" v="1657" actId="1036"/>
          <ac:picMkLst>
            <pc:docMk/>
            <pc:sldMk cId="977780744" sldId="1399"/>
            <ac:picMk id="2" creationId="{2F7F630C-FF27-7DA9-A38A-E868C46C84E3}"/>
          </ac:picMkLst>
        </pc:picChg>
        <pc:picChg chg="add mod">
          <ac:chgData name="PELLAN Marin" userId="9ec8e806-9cfd-495d-8cb1-c4761729b9b1" providerId="ADAL" clId="{BC38003C-11EE-4887-BD1C-9AC97307EC4B}" dt="2023-07-07T09:24:22.374" v="1737" actId="1076"/>
          <ac:picMkLst>
            <pc:docMk/>
            <pc:sldMk cId="977780744" sldId="1399"/>
            <ac:picMk id="4" creationId="{DBDA6691-15CC-EABA-682D-51E12DB686B2}"/>
          </ac:picMkLst>
        </pc:picChg>
        <pc:picChg chg="mod">
          <ac:chgData name="PELLAN Marin" userId="9ec8e806-9cfd-495d-8cb1-c4761729b9b1" providerId="ADAL" clId="{BC38003C-11EE-4887-BD1C-9AC97307EC4B}" dt="2023-07-07T09:20:33.334" v="1657" actId="1036"/>
          <ac:picMkLst>
            <pc:docMk/>
            <pc:sldMk cId="977780744" sldId="1399"/>
            <ac:picMk id="5" creationId="{3FC209B6-B961-C310-C49D-E2D8EB43EC7C}"/>
          </ac:picMkLst>
        </pc:picChg>
        <pc:picChg chg="add del">
          <ac:chgData name="PELLAN Marin" userId="9ec8e806-9cfd-495d-8cb1-c4761729b9b1" providerId="ADAL" clId="{BC38003C-11EE-4887-BD1C-9AC97307EC4B}" dt="2023-07-06T16:24:45.268" v="97" actId="478"/>
          <ac:picMkLst>
            <pc:docMk/>
            <pc:sldMk cId="977780744" sldId="1399"/>
            <ac:picMk id="8" creationId="{B53C18A8-0083-7F1B-5BEC-AE5656B5EE59}"/>
          </ac:picMkLst>
        </pc:picChg>
        <pc:picChg chg="add mod">
          <ac:chgData name="PELLAN Marin" userId="9ec8e806-9cfd-495d-8cb1-c4761729b9b1" providerId="ADAL" clId="{BC38003C-11EE-4887-BD1C-9AC97307EC4B}" dt="2023-07-07T09:20:33.334" v="1657" actId="1036"/>
          <ac:picMkLst>
            <pc:docMk/>
            <pc:sldMk cId="977780744" sldId="1399"/>
            <ac:picMk id="11" creationId="{1ADC3725-9E09-9551-7643-7D33F56DE0D7}"/>
          </ac:picMkLst>
        </pc:picChg>
        <pc:picChg chg="add mod">
          <ac:chgData name="PELLAN Marin" userId="9ec8e806-9cfd-495d-8cb1-c4761729b9b1" providerId="ADAL" clId="{BC38003C-11EE-4887-BD1C-9AC97307EC4B}" dt="2023-07-13T07:53:48.976" v="2433" actId="1076"/>
          <ac:picMkLst>
            <pc:docMk/>
            <pc:sldMk cId="977780744" sldId="1399"/>
            <ac:picMk id="16" creationId="{F9902964-6B66-0B83-458C-83C484EB14F6}"/>
          </ac:picMkLst>
        </pc:picChg>
        <pc:cxnChg chg="add mod">
          <ac:chgData name="PELLAN Marin" userId="9ec8e806-9cfd-495d-8cb1-c4761729b9b1" providerId="ADAL" clId="{BC38003C-11EE-4887-BD1C-9AC97307EC4B}" dt="2023-07-07T09:21:16.486" v="1667" actId="1076"/>
          <ac:cxnSpMkLst>
            <pc:docMk/>
            <pc:sldMk cId="977780744" sldId="1399"/>
            <ac:cxnSpMk id="18" creationId="{214B7191-B5C8-2D49-00F6-FFBF7EA09C04}"/>
          </ac:cxnSpMkLst>
        </pc:cxnChg>
        <pc:cxnChg chg="add mod">
          <ac:chgData name="PELLAN Marin" userId="9ec8e806-9cfd-495d-8cb1-c4761729b9b1" providerId="ADAL" clId="{BC38003C-11EE-4887-BD1C-9AC97307EC4B}" dt="2023-07-07T09:21:57.846" v="1674" actId="14100"/>
          <ac:cxnSpMkLst>
            <pc:docMk/>
            <pc:sldMk cId="977780744" sldId="1399"/>
            <ac:cxnSpMk id="19" creationId="{F7EFAEFF-8951-E45A-D4CC-5587034DF396}"/>
          </ac:cxnSpMkLst>
        </pc:cxnChg>
        <pc:cxnChg chg="add mod">
          <ac:chgData name="PELLAN Marin" userId="9ec8e806-9cfd-495d-8cb1-c4761729b9b1" providerId="ADAL" clId="{BC38003C-11EE-4887-BD1C-9AC97307EC4B}" dt="2023-07-07T09:21:53.544" v="1673" actId="14100"/>
          <ac:cxnSpMkLst>
            <pc:docMk/>
            <pc:sldMk cId="977780744" sldId="1399"/>
            <ac:cxnSpMk id="21" creationId="{C0292F09-2F9A-E5E9-36F2-6E46DDFCB9CD}"/>
          </ac:cxnSpMkLst>
        </pc:cxnChg>
      </pc:sldChg>
      <pc:sldChg chg="addSp delSp modSp add mod ord modAnim">
        <pc:chgData name="PELLAN Marin" userId="9ec8e806-9cfd-495d-8cb1-c4761729b9b1" providerId="ADAL" clId="{BC38003C-11EE-4887-BD1C-9AC97307EC4B}" dt="2023-07-12T11:52:37.836" v="2423" actId="14734"/>
        <pc:sldMkLst>
          <pc:docMk/>
          <pc:sldMk cId="814509144" sldId="1400"/>
        </pc:sldMkLst>
        <pc:spChg chg="add del mod">
          <ac:chgData name="PELLAN Marin" userId="9ec8e806-9cfd-495d-8cb1-c4761729b9b1" providerId="ADAL" clId="{BC38003C-11EE-4887-BD1C-9AC97307EC4B}" dt="2023-07-06T16:30:36.616" v="340" actId="478"/>
          <ac:spMkLst>
            <pc:docMk/>
            <pc:sldMk cId="814509144" sldId="1400"/>
            <ac:spMk id="2" creationId="{548B2326-35E0-035C-FD45-361884963230}"/>
          </ac:spMkLst>
        </pc:spChg>
        <pc:spChg chg="add del mod">
          <ac:chgData name="PELLAN Marin" userId="9ec8e806-9cfd-495d-8cb1-c4761729b9b1" providerId="ADAL" clId="{BC38003C-11EE-4887-BD1C-9AC97307EC4B}" dt="2023-07-07T09:10:59.663" v="1120" actId="478"/>
          <ac:spMkLst>
            <pc:docMk/>
            <pc:sldMk cId="814509144" sldId="1400"/>
            <ac:spMk id="2" creationId="{7BBBFBE5-0FAB-DFC6-0DFD-1D4FAEE07619}"/>
          </ac:spMkLst>
        </pc:spChg>
        <pc:spChg chg="add del mod">
          <ac:chgData name="PELLAN Marin" userId="9ec8e806-9cfd-495d-8cb1-c4761729b9b1" providerId="ADAL" clId="{BC38003C-11EE-4887-BD1C-9AC97307EC4B}" dt="2023-07-07T07:50:26.333" v="531" actId="478"/>
          <ac:spMkLst>
            <pc:docMk/>
            <pc:sldMk cId="814509144" sldId="1400"/>
            <ac:spMk id="8" creationId="{6D30722B-7E9C-677A-CE2A-4A0D87F595A7}"/>
          </ac:spMkLst>
        </pc:spChg>
        <pc:spChg chg="mod">
          <ac:chgData name="PELLAN Marin" userId="9ec8e806-9cfd-495d-8cb1-c4761729b9b1" providerId="ADAL" clId="{BC38003C-11EE-4887-BD1C-9AC97307EC4B}" dt="2023-07-07T12:09:52.230" v="2090" actId="790"/>
          <ac:spMkLst>
            <pc:docMk/>
            <pc:sldMk cId="814509144" sldId="1400"/>
            <ac:spMk id="9" creationId="{255A6003-49FA-6811-7612-6149CA3C6927}"/>
          </ac:spMkLst>
        </pc:spChg>
        <pc:spChg chg="add del mod">
          <ac:chgData name="PELLAN Marin" userId="9ec8e806-9cfd-495d-8cb1-c4761729b9b1" providerId="ADAL" clId="{BC38003C-11EE-4887-BD1C-9AC97307EC4B}" dt="2023-07-07T09:10:58.808" v="1119" actId="478"/>
          <ac:spMkLst>
            <pc:docMk/>
            <pc:sldMk cId="814509144" sldId="1400"/>
            <ac:spMk id="10" creationId="{F3551916-A44A-B20E-8767-2DD74D7E4445}"/>
          </ac:spMkLst>
        </pc:spChg>
        <pc:spChg chg="del">
          <ac:chgData name="PELLAN Marin" userId="9ec8e806-9cfd-495d-8cb1-c4761729b9b1" providerId="ADAL" clId="{BC38003C-11EE-4887-BD1C-9AC97307EC4B}" dt="2023-07-06T16:28:59.164" v="268" actId="478"/>
          <ac:spMkLst>
            <pc:docMk/>
            <pc:sldMk cId="814509144" sldId="1400"/>
            <ac:spMk id="12" creationId="{578AB2D6-8E6B-8CF6-1C70-BA8C3CB64761}"/>
          </ac:spMkLst>
        </pc:spChg>
        <pc:spChg chg="del">
          <ac:chgData name="PELLAN Marin" userId="9ec8e806-9cfd-495d-8cb1-c4761729b9b1" providerId="ADAL" clId="{BC38003C-11EE-4887-BD1C-9AC97307EC4B}" dt="2023-07-06T16:28:56.442" v="264" actId="478"/>
          <ac:spMkLst>
            <pc:docMk/>
            <pc:sldMk cId="814509144" sldId="1400"/>
            <ac:spMk id="13" creationId="{B83F06EE-69FD-49A3-EBAC-6FB12C51A1E2}"/>
          </ac:spMkLst>
        </pc:spChg>
        <pc:spChg chg="mod">
          <ac:chgData name="PELLAN Marin" userId="9ec8e806-9cfd-495d-8cb1-c4761729b9b1" providerId="ADAL" clId="{BC38003C-11EE-4887-BD1C-9AC97307EC4B}" dt="2023-07-12T11:52:32.484" v="2422" actId="20577"/>
          <ac:spMkLst>
            <pc:docMk/>
            <pc:sldMk cId="814509144" sldId="1400"/>
            <ac:spMk id="14" creationId="{00000000-0000-0000-0000-000000000000}"/>
          </ac:spMkLst>
        </pc:spChg>
        <pc:spChg chg="add del mod">
          <ac:chgData name="PELLAN Marin" userId="9ec8e806-9cfd-495d-8cb1-c4761729b9b1" providerId="ADAL" clId="{BC38003C-11EE-4887-BD1C-9AC97307EC4B}" dt="2023-07-06T16:42:01.825" v="388" actId="478"/>
          <ac:spMkLst>
            <pc:docMk/>
            <pc:sldMk cId="814509144" sldId="1400"/>
            <ac:spMk id="15" creationId="{48608E7A-1AA6-176E-FCF5-B14753BC269B}"/>
          </ac:spMkLst>
        </pc:spChg>
        <pc:graphicFrameChg chg="add mod modGraphic">
          <ac:chgData name="PELLAN Marin" userId="9ec8e806-9cfd-495d-8cb1-c4761729b9b1" providerId="ADAL" clId="{BC38003C-11EE-4887-BD1C-9AC97307EC4B}" dt="2023-07-12T11:52:37.836" v="2423" actId="14734"/>
          <ac:graphicFrameMkLst>
            <pc:docMk/>
            <pc:sldMk cId="814509144" sldId="1400"/>
            <ac:graphicFrameMk id="4" creationId="{A88FC807-B10D-6DEF-055A-9CC4898F0A24}"/>
          </ac:graphicFrameMkLst>
        </pc:graphicFrameChg>
        <pc:picChg chg="add mod">
          <ac:chgData name="PELLAN Marin" userId="9ec8e806-9cfd-495d-8cb1-c4761729b9b1" providerId="ADAL" clId="{BC38003C-11EE-4887-BD1C-9AC97307EC4B}" dt="2023-07-10T15:49:58.192" v="2378" actId="1076"/>
          <ac:picMkLst>
            <pc:docMk/>
            <pc:sldMk cId="814509144" sldId="1400"/>
            <ac:picMk id="2" creationId="{5FD74080-9745-CD18-98C1-275C5930E90D}"/>
          </ac:picMkLst>
        </pc:picChg>
        <pc:picChg chg="del">
          <ac:chgData name="PELLAN Marin" userId="9ec8e806-9cfd-495d-8cb1-c4761729b9b1" providerId="ADAL" clId="{BC38003C-11EE-4887-BD1C-9AC97307EC4B}" dt="2023-07-06T16:28:58.459" v="267" actId="478"/>
          <ac:picMkLst>
            <pc:docMk/>
            <pc:sldMk cId="814509144" sldId="1400"/>
            <ac:picMk id="4" creationId="{DBDA6691-15CC-EABA-682D-51E12DB686B2}"/>
          </ac:picMkLst>
        </pc:picChg>
        <pc:picChg chg="del">
          <ac:chgData name="PELLAN Marin" userId="9ec8e806-9cfd-495d-8cb1-c4761729b9b1" providerId="ADAL" clId="{BC38003C-11EE-4887-BD1C-9AC97307EC4B}" dt="2023-07-06T16:28:57.562" v="266" actId="478"/>
          <ac:picMkLst>
            <pc:docMk/>
            <pc:sldMk cId="814509144" sldId="1400"/>
            <ac:picMk id="5" creationId="{3FC209B6-B961-C310-C49D-E2D8EB43EC7C}"/>
          </ac:picMkLst>
        </pc:picChg>
        <pc:picChg chg="add mod">
          <ac:chgData name="PELLAN Marin" userId="9ec8e806-9cfd-495d-8cb1-c4761729b9b1" providerId="ADAL" clId="{BC38003C-11EE-4887-BD1C-9AC97307EC4B}" dt="2023-07-10T15:50:09.368" v="2384" actId="1076"/>
          <ac:picMkLst>
            <pc:docMk/>
            <pc:sldMk cId="814509144" sldId="1400"/>
            <ac:picMk id="5" creationId="{43ACCD39-D76E-04A1-9001-AA6BECFF8578}"/>
          </ac:picMkLst>
        </pc:picChg>
        <pc:picChg chg="add del mod">
          <ac:chgData name="PELLAN Marin" userId="9ec8e806-9cfd-495d-8cb1-c4761729b9b1" providerId="ADAL" clId="{BC38003C-11EE-4887-BD1C-9AC97307EC4B}" dt="2023-07-06T16:42:02.576" v="389" actId="478"/>
          <ac:picMkLst>
            <pc:docMk/>
            <pc:sldMk cId="814509144" sldId="1400"/>
            <ac:picMk id="7" creationId="{59480271-4108-FC3A-5BFD-51A9EF3B04BE}"/>
          </ac:picMkLst>
        </pc:picChg>
        <pc:picChg chg="add mod">
          <ac:chgData name="PELLAN Marin" userId="9ec8e806-9cfd-495d-8cb1-c4761729b9b1" providerId="ADAL" clId="{BC38003C-11EE-4887-BD1C-9AC97307EC4B}" dt="2023-07-10T15:50:00.007" v="2379" actId="1076"/>
          <ac:picMkLst>
            <pc:docMk/>
            <pc:sldMk cId="814509144" sldId="1400"/>
            <ac:picMk id="7" creationId="{8485C740-10F0-0D46-88C9-699A09318568}"/>
          </ac:picMkLst>
        </pc:picChg>
        <pc:picChg chg="add mod">
          <ac:chgData name="PELLAN Marin" userId="9ec8e806-9cfd-495d-8cb1-c4761729b9b1" providerId="ADAL" clId="{BC38003C-11EE-4887-BD1C-9AC97307EC4B}" dt="2023-07-10T15:50:16.880" v="2386" actId="1076"/>
          <ac:picMkLst>
            <pc:docMk/>
            <pc:sldMk cId="814509144" sldId="1400"/>
            <ac:picMk id="8" creationId="{2D651599-4894-2617-17FD-6E6EC9E7A529}"/>
          </ac:picMkLst>
        </pc:picChg>
        <pc:picChg chg="del">
          <ac:chgData name="PELLAN Marin" userId="9ec8e806-9cfd-495d-8cb1-c4761729b9b1" providerId="ADAL" clId="{BC38003C-11EE-4887-BD1C-9AC97307EC4B}" dt="2023-07-06T16:28:57.163" v="265" actId="478"/>
          <ac:picMkLst>
            <pc:docMk/>
            <pc:sldMk cId="814509144" sldId="1400"/>
            <ac:picMk id="11" creationId="{1ADC3725-9E09-9551-7643-7D33F56DE0D7}"/>
          </ac:picMkLst>
        </pc:picChg>
        <pc:picChg chg="add del mod">
          <ac:chgData name="PELLAN Marin" userId="9ec8e806-9cfd-495d-8cb1-c4761729b9b1" providerId="ADAL" clId="{BC38003C-11EE-4887-BD1C-9AC97307EC4B}" dt="2023-07-07T09:11:00.736" v="1122" actId="478"/>
          <ac:picMkLst>
            <pc:docMk/>
            <pc:sldMk cId="814509144" sldId="1400"/>
            <ac:picMk id="2050" creationId="{DBDB1F67-90E8-2BA8-B278-49196F227373}"/>
          </ac:picMkLst>
        </pc:picChg>
        <pc:picChg chg="add del mod">
          <ac:chgData name="PELLAN Marin" userId="9ec8e806-9cfd-495d-8cb1-c4761729b9b1" providerId="ADAL" clId="{BC38003C-11EE-4887-BD1C-9AC97307EC4B}" dt="2023-07-07T09:11:00.267" v="1121" actId="478"/>
          <ac:picMkLst>
            <pc:docMk/>
            <pc:sldMk cId="814509144" sldId="1400"/>
            <ac:picMk id="2052" creationId="{500854E5-D9FC-E360-CEBB-2D0DA2678181}"/>
          </ac:picMkLst>
        </pc:picChg>
      </pc:sldChg>
      <pc:sldChg chg="delSp modSp add del mod">
        <pc:chgData name="PELLAN Marin" userId="9ec8e806-9cfd-495d-8cb1-c4761729b9b1" providerId="ADAL" clId="{BC38003C-11EE-4887-BD1C-9AC97307EC4B}" dt="2023-07-07T07:57:43.349" v="790" actId="2696"/>
        <pc:sldMkLst>
          <pc:docMk/>
          <pc:sldMk cId="300641601" sldId="1401"/>
        </pc:sldMkLst>
        <pc:spChg chg="del mod">
          <ac:chgData name="PELLAN Marin" userId="9ec8e806-9cfd-495d-8cb1-c4761729b9b1" providerId="ADAL" clId="{BC38003C-11EE-4887-BD1C-9AC97307EC4B}" dt="2023-07-06T16:42:30.896" v="479" actId="478"/>
          <ac:spMkLst>
            <pc:docMk/>
            <pc:sldMk cId="300641601" sldId="1401"/>
            <ac:spMk id="8" creationId="{6D30722B-7E9C-677A-CE2A-4A0D87F595A7}"/>
          </ac:spMkLst>
        </pc:spChg>
        <pc:spChg chg="del">
          <ac:chgData name="PELLAN Marin" userId="9ec8e806-9cfd-495d-8cb1-c4761729b9b1" providerId="ADAL" clId="{BC38003C-11EE-4887-BD1C-9AC97307EC4B}" dt="2023-07-06T16:42:29.008" v="476" actId="478"/>
          <ac:spMkLst>
            <pc:docMk/>
            <pc:sldMk cId="300641601" sldId="1401"/>
            <ac:spMk id="10" creationId="{F3551916-A44A-B20E-8767-2DD74D7E4445}"/>
          </ac:spMkLst>
        </pc:spChg>
        <pc:spChg chg="mod">
          <ac:chgData name="PELLAN Marin" userId="9ec8e806-9cfd-495d-8cb1-c4761729b9b1" providerId="ADAL" clId="{BC38003C-11EE-4887-BD1C-9AC97307EC4B}" dt="2023-07-06T16:42:26.102" v="474" actId="20577"/>
          <ac:spMkLst>
            <pc:docMk/>
            <pc:sldMk cId="300641601" sldId="1401"/>
            <ac:spMk id="14" creationId="{00000000-0000-0000-0000-000000000000}"/>
          </ac:spMkLst>
        </pc:spChg>
        <pc:picChg chg="del">
          <ac:chgData name="PELLAN Marin" userId="9ec8e806-9cfd-495d-8cb1-c4761729b9b1" providerId="ADAL" clId="{BC38003C-11EE-4887-BD1C-9AC97307EC4B}" dt="2023-07-06T16:42:29.640" v="477" actId="478"/>
          <ac:picMkLst>
            <pc:docMk/>
            <pc:sldMk cId="300641601" sldId="1401"/>
            <ac:picMk id="2050" creationId="{DBDB1F67-90E8-2BA8-B278-49196F227373}"/>
          </ac:picMkLst>
        </pc:picChg>
        <pc:picChg chg="del">
          <ac:chgData name="PELLAN Marin" userId="9ec8e806-9cfd-495d-8cb1-c4761729b9b1" providerId="ADAL" clId="{BC38003C-11EE-4887-BD1C-9AC97307EC4B}" dt="2023-07-06T16:42:28.232" v="475" actId="478"/>
          <ac:picMkLst>
            <pc:docMk/>
            <pc:sldMk cId="300641601" sldId="1401"/>
            <ac:picMk id="2052" creationId="{500854E5-D9FC-E360-CEBB-2D0DA2678181}"/>
          </ac:picMkLst>
        </pc:picChg>
      </pc:sldChg>
      <pc:sldChg chg="addSp delSp modSp add mod ord delAnim modAnim">
        <pc:chgData name="PELLAN Marin" userId="9ec8e806-9cfd-495d-8cb1-c4761729b9b1" providerId="ADAL" clId="{BC38003C-11EE-4887-BD1C-9AC97307EC4B}" dt="2023-07-13T07:44:01.664" v="2432"/>
        <pc:sldMkLst>
          <pc:docMk/>
          <pc:sldMk cId="784243115" sldId="1402"/>
        </pc:sldMkLst>
        <pc:spChg chg="add mod">
          <ac:chgData name="PELLAN Marin" userId="9ec8e806-9cfd-495d-8cb1-c4761729b9b1" providerId="ADAL" clId="{BC38003C-11EE-4887-BD1C-9AC97307EC4B}" dt="2023-07-07T09:17:09.271" v="1532" actId="1076"/>
          <ac:spMkLst>
            <pc:docMk/>
            <pc:sldMk cId="784243115" sldId="1402"/>
            <ac:spMk id="3" creationId="{E4ABC460-990F-CF06-58D6-2FBFE00971E7}"/>
          </ac:spMkLst>
        </pc:spChg>
        <pc:spChg chg="add mod">
          <ac:chgData name="PELLAN Marin" userId="9ec8e806-9cfd-495d-8cb1-c4761729b9b1" providerId="ADAL" clId="{BC38003C-11EE-4887-BD1C-9AC97307EC4B}" dt="2023-07-07T09:09:40.532" v="1024" actId="113"/>
          <ac:spMkLst>
            <pc:docMk/>
            <pc:sldMk cId="784243115" sldId="1402"/>
            <ac:spMk id="9" creationId="{22C80AAE-F0C0-86A5-2B9C-30939CB551B0}"/>
          </ac:spMkLst>
        </pc:spChg>
        <pc:spChg chg="del">
          <ac:chgData name="PELLAN Marin" userId="9ec8e806-9cfd-495d-8cb1-c4761729b9b1" providerId="ADAL" clId="{BC38003C-11EE-4887-BD1C-9AC97307EC4B}" dt="2023-07-07T07:55:14.190" v="736" actId="478"/>
          <ac:spMkLst>
            <pc:docMk/>
            <pc:sldMk cId="784243115" sldId="1402"/>
            <ac:spMk id="10" creationId="{4BCDA64D-AE06-442C-04FE-FEECE3478A55}"/>
          </ac:spMkLst>
        </pc:spChg>
        <pc:spChg chg="del">
          <ac:chgData name="PELLAN Marin" userId="9ec8e806-9cfd-495d-8cb1-c4761729b9b1" providerId="ADAL" clId="{BC38003C-11EE-4887-BD1C-9AC97307EC4B}" dt="2023-07-07T07:55:13.635" v="735" actId="478"/>
          <ac:spMkLst>
            <pc:docMk/>
            <pc:sldMk cId="784243115" sldId="1402"/>
            <ac:spMk id="11" creationId="{A53A4A20-551E-8B6B-BEE6-B7CC75633791}"/>
          </ac:spMkLst>
        </pc:spChg>
        <pc:spChg chg="add mod">
          <ac:chgData name="PELLAN Marin" userId="9ec8e806-9cfd-495d-8cb1-c4761729b9b1" providerId="ADAL" clId="{BC38003C-11EE-4887-BD1C-9AC97307EC4B}" dt="2023-07-07T09:09:34.925" v="1021" actId="113"/>
          <ac:spMkLst>
            <pc:docMk/>
            <pc:sldMk cId="784243115" sldId="1402"/>
            <ac:spMk id="12" creationId="{112E5B6F-D870-1388-D23E-CB7D6ED6C8F3}"/>
          </ac:spMkLst>
        </pc:spChg>
        <pc:spChg chg="del">
          <ac:chgData name="PELLAN Marin" userId="9ec8e806-9cfd-495d-8cb1-c4761729b9b1" providerId="ADAL" clId="{BC38003C-11EE-4887-BD1C-9AC97307EC4B}" dt="2023-07-07T07:55:12.688" v="734" actId="478"/>
          <ac:spMkLst>
            <pc:docMk/>
            <pc:sldMk cId="784243115" sldId="1402"/>
            <ac:spMk id="23" creationId="{00000000-0000-0000-0000-000000000000}"/>
          </ac:spMkLst>
        </pc:spChg>
        <pc:spChg chg="mod">
          <ac:chgData name="PELLAN Marin" userId="9ec8e806-9cfd-495d-8cb1-c4761729b9b1" providerId="ADAL" clId="{BC38003C-11EE-4887-BD1C-9AC97307EC4B}" dt="2023-07-07T09:17:00.503" v="1531" actId="1076"/>
          <ac:spMkLst>
            <pc:docMk/>
            <pc:sldMk cId="784243115" sldId="1402"/>
            <ac:spMk id="24" creationId="{702EDF6F-4C07-FDFF-278D-9B2F3DA7192C}"/>
          </ac:spMkLst>
        </pc:spChg>
        <pc:spChg chg="mod">
          <ac:chgData name="PELLAN Marin" userId="9ec8e806-9cfd-495d-8cb1-c4761729b9b1" providerId="ADAL" clId="{BC38003C-11EE-4887-BD1C-9AC97307EC4B}" dt="2023-07-07T07:55:02.610" v="725" actId="20577"/>
          <ac:spMkLst>
            <pc:docMk/>
            <pc:sldMk cId="784243115" sldId="1402"/>
            <ac:spMk id="35" creationId="{00000000-0000-0000-0000-000000000000}"/>
          </ac:spMkLst>
        </pc:spChg>
        <pc:spChg chg="del">
          <ac:chgData name="PELLAN Marin" userId="9ec8e806-9cfd-495d-8cb1-c4761729b9b1" providerId="ADAL" clId="{BC38003C-11EE-4887-BD1C-9AC97307EC4B}" dt="2023-07-07T07:56:04.944" v="741" actId="478"/>
          <ac:spMkLst>
            <pc:docMk/>
            <pc:sldMk cId="784243115" sldId="1402"/>
            <ac:spMk id="39" creationId="{A14FC4BD-20AF-C196-2023-0A32EFFC35CC}"/>
          </ac:spMkLst>
        </pc:spChg>
        <pc:spChg chg="mod">
          <ac:chgData name="PELLAN Marin" userId="9ec8e806-9cfd-495d-8cb1-c4761729b9b1" providerId="ADAL" clId="{BC38003C-11EE-4887-BD1C-9AC97307EC4B}" dt="2023-07-07T07:57:16.681" v="783" actId="14100"/>
          <ac:spMkLst>
            <pc:docMk/>
            <pc:sldMk cId="784243115" sldId="1402"/>
            <ac:spMk id="42" creationId="{B5E176FF-05FE-CA47-8322-938BBEFF1F8E}"/>
          </ac:spMkLst>
        </pc:spChg>
        <pc:spChg chg="mod">
          <ac:chgData name="PELLAN Marin" userId="9ec8e806-9cfd-495d-8cb1-c4761729b9b1" providerId="ADAL" clId="{BC38003C-11EE-4887-BD1C-9AC97307EC4B}" dt="2023-07-07T07:56:58.111" v="777" actId="14100"/>
          <ac:spMkLst>
            <pc:docMk/>
            <pc:sldMk cId="784243115" sldId="1402"/>
            <ac:spMk id="43" creationId="{5EF5B1A7-3FA8-506A-9C77-DAA1A850AB85}"/>
          </ac:spMkLst>
        </pc:spChg>
        <pc:spChg chg="del mod">
          <ac:chgData name="PELLAN Marin" userId="9ec8e806-9cfd-495d-8cb1-c4761729b9b1" providerId="ADAL" clId="{BC38003C-11EE-4887-BD1C-9AC97307EC4B}" dt="2023-07-07T07:55:19.123" v="740" actId="478"/>
          <ac:spMkLst>
            <pc:docMk/>
            <pc:sldMk cId="784243115" sldId="1402"/>
            <ac:spMk id="48" creationId="{2CE0B217-1620-278E-C46A-071219EED08C}"/>
          </ac:spMkLst>
        </pc:spChg>
        <pc:picChg chg="add del mod modCrop">
          <ac:chgData name="PELLAN Marin" userId="9ec8e806-9cfd-495d-8cb1-c4761729b9b1" providerId="ADAL" clId="{BC38003C-11EE-4887-BD1C-9AC97307EC4B}" dt="2023-07-07T08:00:22.765" v="796" actId="478"/>
          <ac:picMkLst>
            <pc:docMk/>
            <pc:sldMk cId="784243115" sldId="1402"/>
            <ac:picMk id="2" creationId="{88A96EB8-F9A1-C416-8140-B704DC7846BF}"/>
          </ac:picMkLst>
        </pc:picChg>
        <pc:picChg chg="del">
          <ac:chgData name="PELLAN Marin" userId="9ec8e806-9cfd-495d-8cb1-c4761729b9b1" providerId="ADAL" clId="{BC38003C-11EE-4887-BD1C-9AC97307EC4B}" dt="2023-07-07T07:55:10.437" v="730" actId="478"/>
          <ac:picMkLst>
            <pc:docMk/>
            <pc:sldMk cId="784243115" sldId="1402"/>
            <ac:picMk id="5" creationId="{00000000-0000-0000-0000-000000000000}"/>
          </ac:picMkLst>
        </pc:picChg>
        <pc:picChg chg="add mod">
          <ac:chgData name="PELLAN Marin" userId="9ec8e806-9cfd-495d-8cb1-c4761729b9b1" providerId="ADAL" clId="{BC38003C-11EE-4887-BD1C-9AC97307EC4B}" dt="2023-07-07T09:17:45.855" v="1541" actId="1076"/>
          <ac:picMkLst>
            <pc:docMk/>
            <pc:sldMk cId="784243115" sldId="1402"/>
            <ac:picMk id="7" creationId="{709D017C-4D06-0C5B-F015-025185BB27AE}"/>
          </ac:picMkLst>
        </pc:picChg>
        <pc:picChg chg="del">
          <ac:chgData name="PELLAN Marin" userId="9ec8e806-9cfd-495d-8cb1-c4761729b9b1" providerId="ADAL" clId="{BC38003C-11EE-4887-BD1C-9AC97307EC4B}" dt="2023-07-07T07:55:10.925" v="731" actId="478"/>
          <ac:picMkLst>
            <pc:docMk/>
            <pc:sldMk cId="784243115" sldId="1402"/>
            <ac:picMk id="8" creationId="{00000000-0000-0000-0000-000000000000}"/>
          </ac:picMkLst>
        </pc:picChg>
        <pc:picChg chg="del">
          <ac:chgData name="PELLAN Marin" userId="9ec8e806-9cfd-495d-8cb1-c4761729b9b1" providerId="ADAL" clId="{BC38003C-11EE-4887-BD1C-9AC97307EC4B}" dt="2023-07-07T07:55:15.617" v="737" actId="478"/>
          <ac:picMkLst>
            <pc:docMk/>
            <pc:sldMk cId="784243115" sldId="1402"/>
            <ac:picMk id="13" creationId="{C2D87ADF-60A1-12F2-3B46-CCDB550EA9EA}"/>
          </ac:picMkLst>
        </pc:picChg>
        <pc:picChg chg="add mod">
          <ac:chgData name="PELLAN Marin" userId="9ec8e806-9cfd-495d-8cb1-c4761729b9b1" providerId="ADAL" clId="{BC38003C-11EE-4887-BD1C-9AC97307EC4B}" dt="2023-07-07T09:17:23.384" v="1533" actId="1076"/>
          <ac:picMkLst>
            <pc:docMk/>
            <pc:sldMk cId="784243115" sldId="1402"/>
            <ac:picMk id="15" creationId="{57D084DE-E19A-9A8B-30F7-900ED617930B}"/>
          </ac:picMkLst>
        </pc:picChg>
        <pc:picChg chg="del">
          <ac:chgData name="PELLAN Marin" userId="9ec8e806-9cfd-495d-8cb1-c4761729b9b1" providerId="ADAL" clId="{BC38003C-11EE-4887-BD1C-9AC97307EC4B}" dt="2023-07-07T07:55:09.320" v="728" actId="478"/>
          <ac:picMkLst>
            <pc:docMk/>
            <pc:sldMk cId="784243115" sldId="1402"/>
            <ac:picMk id="17" creationId="{00000000-0000-0000-0000-000000000000}"/>
          </ac:picMkLst>
        </pc:picChg>
        <pc:picChg chg="add mod">
          <ac:chgData name="PELLAN Marin" userId="9ec8e806-9cfd-495d-8cb1-c4761729b9b1" providerId="ADAL" clId="{BC38003C-11EE-4887-BD1C-9AC97307EC4B}" dt="2023-07-07T09:17:25.088" v="1534" actId="1076"/>
          <ac:picMkLst>
            <pc:docMk/>
            <pc:sldMk cId="784243115" sldId="1402"/>
            <ac:picMk id="18" creationId="{10682C1A-4996-2549-E632-9C7CD2398892}"/>
          </ac:picMkLst>
        </pc:picChg>
        <pc:picChg chg="add mod">
          <ac:chgData name="PELLAN Marin" userId="9ec8e806-9cfd-495d-8cb1-c4761729b9b1" providerId="ADAL" clId="{BC38003C-11EE-4887-BD1C-9AC97307EC4B}" dt="2023-07-07T09:17:34.575" v="1538" actId="1076"/>
          <ac:picMkLst>
            <pc:docMk/>
            <pc:sldMk cId="784243115" sldId="1402"/>
            <ac:picMk id="20" creationId="{881BEECB-9F8C-DCFD-66C6-1A06CDCD3D14}"/>
          </ac:picMkLst>
        </pc:picChg>
        <pc:picChg chg="add mod">
          <ac:chgData name="PELLAN Marin" userId="9ec8e806-9cfd-495d-8cb1-c4761729b9b1" providerId="ADAL" clId="{BC38003C-11EE-4887-BD1C-9AC97307EC4B}" dt="2023-07-07T09:17:30.831" v="1536" actId="1076"/>
          <ac:picMkLst>
            <pc:docMk/>
            <pc:sldMk cId="784243115" sldId="1402"/>
            <ac:picMk id="22" creationId="{5931AF94-B325-3EEF-699D-29FA904272C0}"/>
          </ac:picMkLst>
        </pc:picChg>
        <pc:picChg chg="del">
          <ac:chgData name="PELLAN Marin" userId="9ec8e806-9cfd-495d-8cb1-c4761729b9b1" providerId="ADAL" clId="{BC38003C-11EE-4887-BD1C-9AC97307EC4B}" dt="2023-07-07T07:55:12.006" v="733" actId="478"/>
          <ac:picMkLst>
            <pc:docMk/>
            <pc:sldMk cId="784243115" sldId="1402"/>
            <ac:picMk id="25" creationId="{00000000-0000-0000-0000-000000000000}"/>
          </ac:picMkLst>
        </pc:picChg>
        <pc:picChg chg="del">
          <ac:chgData name="PELLAN Marin" userId="9ec8e806-9cfd-495d-8cb1-c4761729b9b1" providerId="ADAL" clId="{BC38003C-11EE-4887-BD1C-9AC97307EC4B}" dt="2023-07-07T07:55:08.751" v="727" actId="478"/>
          <ac:picMkLst>
            <pc:docMk/>
            <pc:sldMk cId="784243115" sldId="1402"/>
            <ac:picMk id="30" creationId="{00000000-0000-0000-0000-000000000000}"/>
          </ac:picMkLst>
        </pc:picChg>
        <pc:picChg chg="del">
          <ac:chgData name="PELLAN Marin" userId="9ec8e806-9cfd-495d-8cb1-c4761729b9b1" providerId="ADAL" clId="{BC38003C-11EE-4887-BD1C-9AC97307EC4B}" dt="2023-07-07T07:55:09.921" v="729" actId="478"/>
          <ac:picMkLst>
            <pc:docMk/>
            <pc:sldMk cId="784243115" sldId="1402"/>
            <ac:picMk id="36" creationId="{00000000-0000-0000-0000-000000000000}"/>
          </ac:picMkLst>
        </pc:picChg>
        <pc:picChg chg="del">
          <ac:chgData name="PELLAN Marin" userId="9ec8e806-9cfd-495d-8cb1-c4761729b9b1" providerId="ADAL" clId="{BC38003C-11EE-4887-BD1C-9AC97307EC4B}" dt="2023-07-07T07:55:07.919" v="726" actId="478"/>
          <ac:picMkLst>
            <pc:docMk/>
            <pc:sldMk cId="784243115" sldId="1402"/>
            <ac:picMk id="40" creationId="{00000000-0000-0000-0000-000000000000}"/>
          </ac:picMkLst>
        </pc:picChg>
        <pc:picChg chg="del">
          <ac:chgData name="PELLAN Marin" userId="9ec8e806-9cfd-495d-8cb1-c4761729b9b1" providerId="ADAL" clId="{BC38003C-11EE-4887-BD1C-9AC97307EC4B}" dt="2023-07-07T07:55:11.291" v="732" actId="478"/>
          <ac:picMkLst>
            <pc:docMk/>
            <pc:sldMk cId="784243115" sldId="1402"/>
            <ac:picMk id="41" creationId="{00000000-0000-0000-0000-000000000000}"/>
          </ac:picMkLst>
        </pc:picChg>
        <pc:picChg chg="add mod">
          <ac:chgData name="PELLAN Marin" userId="9ec8e806-9cfd-495d-8cb1-c4761729b9b1" providerId="ADAL" clId="{BC38003C-11EE-4887-BD1C-9AC97307EC4B}" dt="2023-07-07T09:17:41.111" v="1540" actId="1076"/>
          <ac:picMkLst>
            <pc:docMk/>
            <pc:sldMk cId="784243115" sldId="1402"/>
            <ac:picMk id="1026" creationId="{F707A759-5E14-4E31-0E08-D6254E92EEFE}"/>
          </ac:picMkLst>
        </pc:picChg>
        <pc:picChg chg="add mod">
          <ac:chgData name="PELLAN Marin" userId="9ec8e806-9cfd-495d-8cb1-c4761729b9b1" providerId="ADAL" clId="{BC38003C-11EE-4887-BD1C-9AC97307EC4B}" dt="2023-07-07T09:17:37.047" v="1539" actId="1076"/>
          <ac:picMkLst>
            <pc:docMk/>
            <pc:sldMk cId="784243115" sldId="1402"/>
            <ac:picMk id="1028" creationId="{842DE1B1-6F74-4EAE-76AB-D534B311FF2A}"/>
          </ac:picMkLst>
        </pc:picChg>
        <pc:cxnChg chg="del">
          <ac:chgData name="PELLAN Marin" userId="9ec8e806-9cfd-495d-8cb1-c4761729b9b1" providerId="ADAL" clId="{BC38003C-11EE-4887-BD1C-9AC97307EC4B}" dt="2023-07-07T07:55:17.258" v="738" actId="478"/>
          <ac:cxnSpMkLst>
            <pc:docMk/>
            <pc:sldMk cId="784243115" sldId="1402"/>
            <ac:cxnSpMk id="45" creationId="{7B009AFC-7E02-529A-4239-8B7BDEB7532D}"/>
          </ac:cxnSpMkLst>
        </pc:cxnChg>
      </pc:sldChg>
      <pc:sldChg chg="modSp add mod ord">
        <pc:chgData name="PELLAN Marin" userId="9ec8e806-9cfd-495d-8cb1-c4761729b9b1" providerId="ADAL" clId="{BC38003C-11EE-4887-BD1C-9AC97307EC4B}" dt="2023-07-13T09:06:15.699" v="2472" actId="20577"/>
        <pc:sldMkLst>
          <pc:docMk/>
          <pc:sldMk cId="3012725148" sldId="1403"/>
        </pc:sldMkLst>
        <pc:spChg chg="mod">
          <ac:chgData name="PELLAN Marin" userId="9ec8e806-9cfd-495d-8cb1-c4761729b9b1" providerId="ADAL" clId="{BC38003C-11EE-4887-BD1C-9AC97307EC4B}" dt="2023-07-13T09:06:15.699" v="2472" actId="20577"/>
          <ac:spMkLst>
            <pc:docMk/>
            <pc:sldMk cId="3012725148" sldId="1403"/>
            <ac:spMk id="4" creationId="{00000000-0000-0000-0000-000000000000}"/>
          </ac:spMkLst>
        </pc:spChg>
      </pc:sldChg>
      <pc:sldChg chg="addSp delSp modSp add mod ord">
        <pc:chgData name="PELLAN Marin" userId="9ec8e806-9cfd-495d-8cb1-c4761729b9b1" providerId="ADAL" clId="{BC38003C-11EE-4887-BD1C-9AC97307EC4B}" dt="2023-07-13T09:06:32.653" v="2476"/>
        <pc:sldMkLst>
          <pc:docMk/>
          <pc:sldMk cId="1532404013" sldId="1404"/>
        </pc:sldMkLst>
        <pc:spChg chg="del">
          <ac:chgData name="PELLAN Marin" userId="9ec8e806-9cfd-495d-8cb1-c4761729b9b1" providerId="ADAL" clId="{BC38003C-11EE-4887-BD1C-9AC97307EC4B}" dt="2023-07-07T12:11:03.001" v="2100" actId="478"/>
          <ac:spMkLst>
            <pc:docMk/>
            <pc:sldMk cId="1532404013" sldId="1404"/>
            <ac:spMk id="2" creationId="{7BBBFBE5-0FAB-DFC6-0DFD-1D4FAEE07619}"/>
          </ac:spMkLst>
        </pc:spChg>
        <pc:spChg chg="del">
          <ac:chgData name="PELLAN Marin" userId="9ec8e806-9cfd-495d-8cb1-c4761729b9b1" providerId="ADAL" clId="{BC38003C-11EE-4887-BD1C-9AC97307EC4B}" dt="2023-07-07T12:11:00.277" v="2098" actId="478"/>
          <ac:spMkLst>
            <pc:docMk/>
            <pc:sldMk cId="1532404013" sldId="1404"/>
            <ac:spMk id="10" creationId="{F3551916-A44A-B20E-8767-2DD74D7E4445}"/>
          </ac:spMkLst>
        </pc:spChg>
        <pc:spChg chg="mod">
          <ac:chgData name="PELLAN Marin" userId="9ec8e806-9cfd-495d-8cb1-c4761729b9b1" providerId="ADAL" clId="{BC38003C-11EE-4887-BD1C-9AC97307EC4B}" dt="2023-07-10T13:42:48.265" v="2271" actId="20577"/>
          <ac:spMkLst>
            <pc:docMk/>
            <pc:sldMk cId="1532404013" sldId="1404"/>
            <ac:spMk id="14" creationId="{00000000-0000-0000-0000-000000000000}"/>
          </ac:spMkLst>
        </pc:spChg>
        <pc:picChg chg="add del mod">
          <ac:chgData name="PELLAN Marin" userId="9ec8e806-9cfd-495d-8cb1-c4761729b9b1" providerId="ADAL" clId="{BC38003C-11EE-4887-BD1C-9AC97307EC4B}" dt="2023-07-07T09:14:55.055" v="1520" actId="478"/>
          <ac:picMkLst>
            <pc:docMk/>
            <pc:sldMk cId="1532404013" sldId="1404"/>
            <ac:picMk id="4" creationId="{A3913D08-3EAB-0387-EF84-9245075D4C2B}"/>
          </ac:picMkLst>
        </pc:picChg>
        <pc:picChg chg="add mod">
          <ac:chgData name="PELLAN Marin" userId="9ec8e806-9cfd-495d-8cb1-c4761729b9b1" providerId="ADAL" clId="{BC38003C-11EE-4887-BD1C-9AC97307EC4B}" dt="2023-07-07T12:11:32.197" v="2145" actId="1076"/>
          <ac:picMkLst>
            <pc:docMk/>
            <pc:sldMk cId="1532404013" sldId="1404"/>
            <ac:picMk id="7" creationId="{E45119A4-42F6-A9B8-E36F-17F38C95431B}"/>
          </ac:picMkLst>
        </pc:picChg>
        <pc:picChg chg="del">
          <ac:chgData name="PELLAN Marin" userId="9ec8e806-9cfd-495d-8cb1-c4761729b9b1" providerId="ADAL" clId="{BC38003C-11EE-4887-BD1C-9AC97307EC4B}" dt="2023-07-07T12:10:57.372" v="2097" actId="478"/>
          <ac:picMkLst>
            <pc:docMk/>
            <pc:sldMk cId="1532404013" sldId="1404"/>
            <ac:picMk id="2050" creationId="{DBDB1F67-90E8-2BA8-B278-49196F227373}"/>
          </ac:picMkLst>
        </pc:picChg>
        <pc:picChg chg="del">
          <ac:chgData name="PELLAN Marin" userId="9ec8e806-9cfd-495d-8cb1-c4761729b9b1" providerId="ADAL" clId="{BC38003C-11EE-4887-BD1C-9AC97307EC4B}" dt="2023-07-07T12:11:01.698" v="2099" actId="478"/>
          <ac:picMkLst>
            <pc:docMk/>
            <pc:sldMk cId="1532404013" sldId="1404"/>
            <ac:picMk id="2052" creationId="{500854E5-D9FC-E360-CEBB-2D0DA2678181}"/>
          </ac:picMkLst>
        </pc:picChg>
      </pc:sldChg>
      <pc:sldChg chg="addSp delSp modSp add mod ord">
        <pc:chgData name="PELLAN Marin" userId="9ec8e806-9cfd-495d-8cb1-c4761729b9b1" providerId="ADAL" clId="{BC38003C-11EE-4887-BD1C-9AC97307EC4B}" dt="2023-07-13T09:06:26.419" v="2474"/>
        <pc:sldMkLst>
          <pc:docMk/>
          <pc:sldMk cId="1451410700" sldId="1405"/>
        </pc:sldMkLst>
        <pc:spChg chg="mod">
          <ac:chgData name="PELLAN Marin" userId="9ec8e806-9cfd-495d-8cb1-c4761729b9b1" providerId="ADAL" clId="{BC38003C-11EE-4887-BD1C-9AC97307EC4B}" dt="2023-07-07T12:15:31.965" v="2171" actId="1076"/>
          <ac:spMkLst>
            <pc:docMk/>
            <pc:sldMk cId="1451410700" sldId="1405"/>
            <ac:spMk id="2" creationId="{7BBBFBE5-0FAB-DFC6-0DFD-1D4FAEE07619}"/>
          </ac:spMkLst>
        </pc:spChg>
        <pc:spChg chg="add del mod">
          <ac:chgData name="PELLAN Marin" userId="9ec8e806-9cfd-495d-8cb1-c4761729b9b1" providerId="ADAL" clId="{BC38003C-11EE-4887-BD1C-9AC97307EC4B}" dt="2023-07-07T12:14:29.903" v="2161" actId="478"/>
          <ac:spMkLst>
            <pc:docMk/>
            <pc:sldMk cId="1451410700" sldId="1405"/>
            <ac:spMk id="4" creationId="{604167C3-ADAC-8E36-A6A6-158230F6F0AD}"/>
          </ac:spMkLst>
        </pc:spChg>
        <pc:spChg chg="add mod">
          <ac:chgData name="PELLAN Marin" userId="9ec8e806-9cfd-495d-8cb1-c4761729b9b1" providerId="ADAL" clId="{BC38003C-11EE-4887-BD1C-9AC97307EC4B}" dt="2023-07-07T12:15:35.395" v="2172" actId="1076"/>
          <ac:spMkLst>
            <pc:docMk/>
            <pc:sldMk cId="1451410700" sldId="1405"/>
            <ac:spMk id="8" creationId="{28D7CB21-DD4D-3F3D-E2BB-F806E29D94EC}"/>
          </ac:spMkLst>
        </pc:spChg>
        <pc:spChg chg="del">
          <ac:chgData name="PELLAN Marin" userId="9ec8e806-9cfd-495d-8cb1-c4761729b9b1" providerId="ADAL" clId="{BC38003C-11EE-4887-BD1C-9AC97307EC4B}" dt="2023-07-07T12:13:59.259" v="2155" actId="478"/>
          <ac:spMkLst>
            <pc:docMk/>
            <pc:sldMk cId="1451410700" sldId="1405"/>
            <ac:spMk id="10" creationId="{F3551916-A44A-B20E-8767-2DD74D7E4445}"/>
          </ac:spMkLst>
        </pc:spChg>
        <pc:spChg chg="add mod">
          <ac:chgData name="PELLAN Marin" userId="9ec8e806-9cfd-495d-8cb1-c4761729b9b1" providerId="ADAL" clId="{BC38003C-11EE-4887-BD1C-9AC97307EC4B}" dt="2023-07-07T12:16:24.038" v="2174"/>
          <ac:spMkLst>
            <pc:docMk/>
            <pc:sldMk cId="1451410700" sldId="1405"/>
            <ac:spMk id="13" creationId="{C46E32D2-2EAD-C8EC-BE48-8450F54DAFD4}"/>
          </ac:spMkLst>
        </pc:spChg>
        <pc:picChg chg="add mod">
          <ac:chgData name="PELLAN Marin" userId="9ec8e806-9cfd-495d-8cb1-c4761729b9b1" providerId="ADAL" clId="{BC38003C-11EE-4887-BD1C-9AC97307EC4B}" dt="2023-07-07T12:15:37.540" v="2173" actId="1076"/>
          <ac:picMkLst>
            <pc:docMk/>
            <pc:sldMk cId="1451410700" sldId="1405"/>
            <ac:picMk id="5" creationId="{91FC0F26-1AC8-C2FA-DA5D-6A72E9F3710C}"/>
          </ac:picMkLst>
        </pc:picChg>
        <pc:picChg chg="del">
          <ac:chgData name="PELLAN Marin" userId="9ec8e806-9cfd-495d-8cb1-c4761729b9b1" providerId="ADAL" clId="{BC38003C-11EE-4887-BD1C-9AC97307EC4B}" dt="2023-07-07T12:10:48.207" v="2096" actId="478"/>
          <ac:picMkLst>
            <pc:docMk/>
            <pc:sldMk cId="1451410700" sldId="1405"/>
            <ac:picMk id="7" creationId="{E45119A4-42F6-A9B8-E36F-17F38C95431B}"/>
          </ac:picMkLst>
        </pc:picChg>
        <pc:picChg chg="del mod">
          <ac:chgData name="PELLAN Marin" userId="9ec8e806-9cfd-495d-8cb1-c4761729b9b1" providerId="ADAL" clId="{BC38003C-11EE-4887-BD1C-9AC97307EC4B}" dt="2023-07-07T12:13:57.444" v="2154" actId="478"/>
          <ac:picMkLst>
            <pc:docMk/>
            <pc:sldMk cId="1451410700" sldId="1405"/>
            <ac:picMk id="2050" creationId="{DBDB1F67-90E8-2BA8-B278-49196F227373}"/>
          </ac:picMkLst>
        </pc:picChg>
        <pc:picChg chg="mod">
          <ac:chgData name="PELLAN Marin" userId="9ec8e806-9cfd-495d-8cb1-c4761729b9b1" providerId="ADAL" clId="{BC38003C-11EE-4887-BD1C-9AC97307EC4B}" dt="2023-07-07T12:15:28.220" v="2170" actId="1076"/>
          <ac:picMkLst>
            <pc:docMk/>
            <pc:sldMk cId="1451410700" sldId="1405"/>
            <ac:picMk id="2052" creationId="{500854E5-D9FC-E360-CEBB-2D0DA2678181}"/>
          </ac:picMkLst>
        </pc:picChg>
        <pc:cxnChg chg="add mod">
          <ac:chgData name="PELLAN Marin" userId="9ec8e806-9cfd-495d-8cb1-c4761729b9b1" providerId="ADAL" clId="{BC38003C-11EE-4887-BD1C-9AC97307EC4B}" dt="2023-07-07T12:15:25.981" v="2169"/>
          <ac:cxnSpMkLst>
            <pc:docMk/>
            <pc:sldMk cId="1451410700" sldId="1405"/>
            <ac:cxnSpMk id="11" creationId="{465F3331-5461-3B71-0D4C-46A9181DC506}"/>
          </ac:cxnSpMkLst>
        </pc:cxnChg>
        <pc:cxnChg chg="add mod">
          <ac:chgData name="PELLAN Marin" userId="9ec8e806-9cfd-495d-8cb1-c4761729b9b1" providerId="ADAL" clId="{BC38003C-11EE-4887-BD1C-9AC97307EC4B}" dt="2023-07-07T12:15:25.981" v="2169"/>
          <ac:cxnSpMkLst>
            <pc:docMk/>
            <pc:sldMk cId="1451410700" sldId="1405"/>
            <ac:cxnSpMk id="12" creationId="{5B9A3091-5EC2-DD76-3B14-0DAD4A3A78DA}"/>
          </ac:cxnSpMkLst>
        </pc:cxnChg>
      </pc:sldChg>
      <pc:sldChg chg="addSp delSp modSp add mod ord">
        <pc:chgData name="PELLAN Marin" userId="9ec8e806-9cfd-495d-8cb1-c4761729b9b1" providerId="ADAL" clId="{BC38003C-11EE-4887-BD1C-9AC97307EC4B}" dt="2023-07-13T09:06:32.653" v="2476"/>
        <pc:sldMkLst>
          <pc:docMk/>
          <pc:sldMk cId="1689589899" sldId="1406"/>
        </pc:sldMkLst>
        <pc:spChg chg="mod">
          <ac:chgData name="PELLAN Marin" userId="9ec8e806-9cfd-495d-8cb1-c4761729b9b1" providerId="ADAL" clId="{BC38003C-11EE-4887-BD1C-9AC97307EC4B}" dt="2023-07-10T13:22:05.450" v="2222" actId="20577"/>
          <ac:spMkLst>
            <pc:docMk/>
            <pc:sldMk cId="1689589899" sldId="1406"/>
            <ac:spMk id="14" creationId="{00000000-0000-0000-0000-000000000000}"/>
          </ac:spMkLst>
        </pc:spChg>
        <pc:picChg chg="del">
          <ac:chgData name="PELLAN Marin" userId="9ec8e806-9cfd-495d-8cb1-c4761729b9b1" providerId="ADAL" clId="{BC38003C-11EE-4887-BD1C-9AC97307EC4B}" dt="2023-07-07T14:04:06.536" v="2176" actId="478"/>
          <ac:picMkLst>
            <pc:docMk/>
            <pc:sldMk cId="1689589899" sldId="1406"/>
            <ac:picMk id="7" creationId="{E45119A4-42F6-A9B8-E36F-17F38C95431B}"/>
          </ac:picMkLst>
        </pc:picChg>
        <pc:picChg chg="add del">
          <ac:chgData name="PELLAN Marin" userId="9ec8e806-9cfd-495d-8cb1-c4761729b9b1" providerId="ADAL" clId="{BC38003C-11EE-4887-BD1C-9AC97307EC4B}" dt="2023-07-10T13:21:36.185" v="2184" actId="478"/>
          <ac:picMkLst>
            <pc:docMk/>
            <pc:sldMk cId="1689589899" sldId="1406"/>
            <ac:picMk id="1026" creationId="{BAA83ED3-F462-68E5-D6D7-3CC2A846852F}"/>
          </ac:picMkLst>
        </pc:picChg>
        <pc:picChg chg="add del mod">
          <ac:chgData name="PELLAN Marin" userId="9ec8e806-9cfd-495d-8cb1-c4761729b9b1" providerId="ADAL" clId="{BC38003C-11EE-4887-BD1C-9AC97307EC4B}" dt="2023-07-10T13:32:42.296" v="2223" actId="478"/>
          <ac:picMkLst>
            <pc:docMk/>
            <pc:sldMk cId="1689589899" sldId="1406"/>
            <ac:picMk id="1028" creationId="{4727BE85-6B19-44A4-218F-2767F87AC4EF}"/>
          </ac:picMkLst>
        </pc:picChg>
        <pc:picChg chg="add del mod">
          <ac:chgData name="PELLAN Marin" userId="9ec8e806-9cfd-495d-8cb1-c4761729b9b1" providerId="ADAL" clId="{BC38003C-11EE-4887-BD1C-9AC97307EC4B}" dt="2023-07-10T13:35:56.285" v="2228" actId="478"/>
          <ac:picMkLst>
            <pc:docMk/>
            <pc:sldMk cId="1689589899" sldId="1406"/>
            <ac:picMk id="1030" creationId="{8B817DEF-8B1A-33B9-620F-A31D60BFFCBD}"/>
          </ac:picMkLst>
        </pc:picChg>
        <pc:picChg chg="add mod">
          <ac:chgData name="PELLAN Marin" userId="9ec8e806-9cfd-495d-8cb1-c4761729b9b1" providerId="ADAL" clId="{BC38003C-11EE-4887-BD1C-9AC97307EC4B}" dt="2023-07-10T13:42:28.928" v="2233" actId="1076"/>
          <ac:picMkLst>
            <pc:docMk/>
            <pc:sldMk cId="1689589899" sldId="1406"/>
            <ac:picMk id="1032" creationId="{0D123CA9-4062-1E90-DB6A-0718A0817A34}"/>
          </ac:picMkLst>
        </pc:picChg>
        <pc:picChg chg="add del mod">
          <ac:chgData name="PELLAN Marin" userId="9ec8e806-9cfd-495d-8cb1-c4761729b9b1" providerId="ADAL" clId="{BC38003C-11EE-4887-BD1C-9AC97307EC4B}" dt="2023-07-07T14:04:33.218" v="2181" actId="478"/>
          <ac:picMkLst>
            <pc:docMk/>
            <pc:sldMk cId="1689589899" sldId="1406"/>
            <ac:picMk id="3074" creationId="{FC8B3138-79C5-2BD6-0F7E-60DD46872307}"/>
          </ac:picMkLst>
        </pc:picChg>
        <pc:picChg chg="add del mod">
          <ac:chgData name="PELLAN Marin" userId="9ec8e806-9cfd-495d-8cb1-c4761729b9b1" providerId="ADAL" clId="{BC38003C-11EE-4887-BD1C-9AC97307EC4B}" dt="2023-07-07T14:04:33.796" v="2182" actId="478"/>
          <ac:picMkLst>
            <pc:docMk/>
            <pc:sldMk cId="1689589899" sldId="1406"/>
            <ac:picMk id="3076" creationId="{D5035251-6433-10C0-56E2-6B6840387DEA}"/>
          </ac:picMkLst>
        </pc:picChg>
      </pc:sldChg>
      <pc:sldChg chg="modSp add mod ord">
        <pc:chgData name="PELLAN Marin" userId="9ec8e806-9cfd-495d-8cb1-c4761729b9b1" providerId="ADAL" clId="{BC38003C-11EE-4887-BD1C-9AC97307EC4B}" dt="2023-07-10T14:12:10.838" v="2324" actId="20577"/>
        <pc:sldMkLst>
          <pc:docMk/>
          <pc:sldMk cId="1344323987" sldId="1407"/>
        </pc:sldMkLst>
        <pc:spChg chg="mod">
          <ac:chgData name="PELLAN Marin" userId="9ec8e806-9cfd-495d-8cb1-c4761729b9b1" providerId="ADAL" clId="{BC38003C-11EE-4887-BD1C-9AC97307EC4B}" dt="2023-07-10T14:12:10.838" v="2324" actId="20577"/>
          <ac:spMkLst>
            <pc:docMk/>
            <pc:sldMk cId="1344323987" sldId="1407"/>
            <ac:spMk id="4" creationId="{00000000-0000-0000-0000-000000000000}"/>
          </ac:spMkLst>
        </pc:spChg>
      </pc:sldChg>
      <pc:sldChg chg="add ord">
        <pc:chgData name="PELLAN Marin" userId="9ec8e806-9cfd-495d-8cb1-c4761729b9b1" providerId="ADAL" clId="{BC38003C-11EE-4887-BD1C-9AC97307EC4B}" dt="2023-07-10T14:13:04.095" v="2331"/>
        <pc:sldMkLst>
          <pc:docMk/>
          <pc:sldMk cId="2510680048" sldId="1408"/>
        </pc:sldMkLst>
      </pc:sldChg>
      <pc:sldChg chg="add">
        <pc:chgData name="PELLAN Marin" userId="9ec8e806-9cfd-495d-8cb1-c4761729b9b1" providerId="ADAL" clId="{BC38003C-11EE-4887-BD1C-9AC97307EC4B}" dt="2023-07-13T09:05:56.791" v="2434" actId="2890"/>
        <pc:sldMkLst>
          <pc:docMk/>
          <pc:sldMk cId="3209113255" sldId="1409"/>
        </pc:sldMkLst>
      </pc:sldChg>
      <pc:sldChg chg="add del">
        <pc:chgData name="PELLAN Marin" userId="9ec8e806-9cfd-495d-8cb1-c4761729b9b1" providerId="ADAL" clId="{BC38003C-11EE-4887-BD1C-9AC97307EC4B}" dt="2023-07-13T06:52:25.218" v="2430" actId="47"/>
        <pc:sldMkLst>
          <pc:docMk/>
          <pc:sldMk cId="4007666310" sldId="1409"/>
        </pc:sldMkLst>
      </pc:sldChg>
      <pc:sldChg chg="addSp delSp modSp add mod ord delAnim">
        <pc:chgData name="PELLAN Marin" userId="9ec8e806-9cfd-495d-8cb1-c4761729b9b1" providerId="ADAL" clId="{BC38003C-11EE-4887-BD1C-9AC97307EC4B}" dt="2023-07-13T09:13:05.400" v="2529" actId="1076"/>
        <pc:sldMkLst>
          <pc:docMk/>
          <pc:sldMk cId="1442834693" sldId="1410"/>
        </pc:sldMkLst>
        <pc:spChg chg="del">
          <ac:chgData name="PELLAN Marin" userId="9ec8e806-9cfd-495d-8cb1-c4761729b9b1" providerId="ADAL" clId="{BC38003C-11EE-4887-BD1C-9AC97307EC4B}" dt="2023-07-13T09:11:12.256" v="2495" actId="478"/>
          <ac:spMkLst>
            <pc:docMk/>
            <pc:sldMk cId="1442834693" sldId="1410"/>
            <ac:spMk id="2" creationId="{CDC1FDEC-B406-3336-081C-D67FCB74C00F}"/>
          </ac:spMkLst>
        </pc:spChg>
        <pc:spChg chg="mod">
          <ac:chgData name="PELLAN Marin" userId="9ec8e806-9cfd-495d-8cb1-c4761729b9b1" providerId="ADAL" clId="{BC38003C-11EE-4887-BD1C-9AC97307EC4B}" dt="2023-07-13T09:12:54.339" v="2526" actId="1076"/>
          <ac:spMkLst>
            <pc:docMk/>
            <pc:sldMk cId="1442834693" sldId="1410"/>
            <ac:spMk id="4" creationId="{6BD44B9E-4E55-0C7A-5C72-DACF60EED3F1}"/>
          </ac:spMkLst>
        </pc:spChg>
        <pc:spChg chg="del">
          <ac:chgData name="PELLAN Marin" userId="9ec8e806-9cfd-495d-8cb1-c4761729b9b1" providerId="ADAL" clId="{BC38003C-11EE-4887-BD1C-9AC97307EC4B}" dt="2023-07-13T09:11:15.306" v="2498" actId="478"/>
          <ac:spMkLst>
            <pc:docMk/>
            <pc:sldMk cId="1442834693" sldId="1410"/>
            <ac:spMk id="5" creationId="{07FA4DBE-255B-C547-D3AC-DDCBE486CC9A}"/>
          </ac:spMkLst>
        </pc:spChg>
        <pc:spChg chg="del">
          <ac:chgData name="PELLAN Marin" userId="9ec8e806-9cfd-495d-8cb1-c4761729b9b1" providerId="ADAL" clId="{BC38003C-11EE-4887-BD1C-9AC97307EC4B}" dt="2023-07-13T09:12:02.246" v="2515" actId="478"/>
          <ac:spMkLst>
            <pc:docMk/>
            <pc:sldMk cId="1442834693" sldId="1410"/>
            <ac:spMk id="6" creationId="{B732EB1B-7BFF-EC59-3B0A-15F0E41B9A16}"/>
          </ac:spMkLst>
        </pc:spChg>
        <pc:spChg chg="add del mod">
          <ac:chgData name="PELLAN Marin" userId="9ec8e806-9cfd-495d-8cb1-c4761729b9b1" providerId="ADAL" clId="{BC38003C-11EE-4887-BD1C-9AC97307EC4B}" dt="2023-07-13T09:11:46.475" v="2509" actId="478"/>
          <ac:spMkLst>
            <pc:docMk/>
            <pc:sldMk cId="1442834693" sldId="1410"/>
            <ac:spMk id="8" creationId="{9943BE82-9561-58AA-5963-269FF2A2DD6A}"/>
          </ac:spMkLst>
        </pc:spChg>
        <pc:spChg chg="del">
          <ac:chgData name="PELLAN Marin" userId="9ec8e806-9cfd-495d-8cb1-c4761729b9b1" providerId="ADAL" clId="{BC38003C-11EE-4887-BD1C-9AC97307EC4B}" dt="2023-07-13T09:12:25.426" v="2522" actId="478"/>
          <ac:spMkLst>
            <pc:docMk/>
            <pc:sldMk cId="1442834693" sldId="1410"/>
            <ac:spMk id="9" creationId="{3FE01EB2-5385-3264-21CC-7B15CE24CF7D}"/>
          </ac:spMkLst>
        </pc:spChg>
        <pc:spChg chg="del">
          <ac:chgData name="PELLAN Marin" userId="9ec8e806-9cfd-495d-8cb1-c4761729b9b1" providerId="ADAL" clId="{BC38003C-11EE-4887-BD1C-9AC97307EC4B}" dt="2023-07-13T09:10:41.396" v="2481" actId="478"/>
          <ac:spMkLst>
            <pc:docMk/>
            <pc:sldMk cId="1442834693" sldId="1410"/>
            <ac:spMk id="10" creationId="{E01C38F9-6AA3-0F0C-44BD-84478015944F}"/>
          </ac:spMkLst>
        </pc:spChg>
        <pc:spChg chg="add del mod">
          <ac:chgData name="PELLAN Marin" userId="9ec8e806-9cfd-495d-8cb1-c4761729b9b1" providerId="ADAL" clId="{BC38003C-11EE-4887-BD1C-9AC97307EC4B}" dt="2023-07-13T09:11:44.554" v="2508"/>
          <ac:spMkLst>
            <pc:docMk/>
            <pc:sldMk cId="1442834693" sldId="1410"/>
            <ac:spMk id="11" creationId="{426909A2-34EC-A8DB-07AD-806DC2FDD02D}"/>
          </ac:spMkLst>
        </pc:spChg>
        <pc:spChg chg="del">
          <ac:chgData name="PELLAN Marin" userId="9ec8e806-9cfd-495d-8cb1-c4761729b9b1" providerId="ADAL" clId="{BC38003C-11EE-4887-BD1C-9AC97307EC4B}" dt="2023-07-13T09:10:42.198" v="2482" actId="478"/>
          <ac:spMkLst>
            <pc:docMk/>
            <pc:sldMk cId="1442834693" sldId="1410"/>
            <ac:spMk id="12" creationId="{811536F8-6DC1-9672-D8E8-9E1DFDBC4B09}"/>
          </ac:spMkLst>
        </pc:spChg>
        <pc:spChg chg="del">
          <ac:chgData name="PELLAN Marin" userId="9ec8e806-9cfd-495d-8cb1-c4761729b9b1" providerId="ADAL" clId="{BC38003C-11EE-4887-BD1C-9AC97307EC4B}" dt="2023-07-13T09:10:40.230" v="2480" actId="478"/>
          <ac:spMkLst>
            <pc:docMk/>
            <pc:sldMk cId="1442834693" sldId="1410"/>
            <ac:spMk id="13" creationId="{3CA82A79-BBAB-58E0-5882-7CAF56872D44}"/>
          </ac:spMkLst>
        </pc:spChg>
        <pc:spChg chg="add mod">
          <ac:chgData name="PELLAN Marin" userId="9ec8e806-9cfd-495d-8cb1-c4761729b9b1" providerId="ADAL" clId="{BC38003C-11EE-4887-BD1C-9AC97307EC4B}" dt="2023-07-13T09:12:54.339" v="2526" actId="1076"/>
          <ac:spMkLst>
            <pc:docMk/>
            <pc:sldMk cId="1442834693" sldId="1410"/>
            <ac:spMk id="15" creationId="{6A19C827-E2C7-1345-27BF-BD253CB0A032}"/>
          </ac:spMkLst>
        </pc:spChg>
        <pc:spChg chg="add mod">
          <ac:chgData name="PELLAN Marin" userId="9ec8e806-9cfd-495d-8cb1-c4761729b9b1" providerId="ADAL" clId="{BC38003C-11EE-4887-BD1C-9AC97307EC4B}" dt="2023-07-13T09:12:54.339" v="2526" actId="1076"/>
          <ac:spMkLst>
            <pc:docMk/>
            <pc:sldMk cId="1442834693" sldId="1410"/>
            <ac:spMk id="18" creationId="{5817EDFF-7DA6-5CB4-2C2B-00C269605883}"/>
          </ac:spMkLst>
        </pc:spChg>
        <pc:spChg chg="add mod">
          <ac:chgData name="PELLAN Marin" userId="9ec8e806-9cfd-495d-8cb1-c4761729b9b1" providerId="ADAL" clId="{BC38003C-11EE-4887-BD1C-9AC97307EC4B}" dt="2023-07-13T09:12:54.339" v="2526" actId="1076"/>
          <ac:spMkLst>
            <pc:docMk/>
            <pc:sldMk cId="1442834693" sldId="1410"/>
            <ac:spMk id="20" creationId="{CE657E2E-981A-767A-2500-B21A7EA53C40}"/>
          </ac:spMkLst>
        </pc:spChg>
        <pc:spChg chg="mod">
          <ac:chgData name="PELLAN Marin" userId="9ec8e806-9cfd-495d-8cb1-c4761729b9b1" providerId="ADAL" clId="{BC38003C-11EE-4887-BD1C-9AC97307EC4B}" dt="2023-07-13T09:12:54.339" v="2526" actId="1076"/>
          <ac:spMkLst>
            <pc:docMk/>
            <pc:sldMk cId="1442834693" sldId="1410"/>
            <ac:spMk id="21" creationId="{9998B91E-5B51-D35B-A191-599FFE692309}"/>
          </ac:spMkLst>
        </pc:spChg>
        <pc:spChg chg="del">
          <ac:chgData name="PELLAN Marin" userId="9ec8e806-9cfd-495d-8cb1-c4761729b9b1" providerId="ADAL" clId="{BC38003C-11EE-4887-BD1C-9AC97307EC4B}" dt="2023-07-13T09:12:10.011" v="2518" actId="478"/>
          <ac:spMkLst>
            <pc:docMk/>
            <pc:sldMk cId="1442834693" sldId="1410"/>
            <ac:spMk id="24" creationId="{469F9046-FC81-A42D-D6B9-6EC117977CB4}"/>
          </ac:spMkLst>
        </pc:spChg>
        <pc:spChg chg="del">
          <ac:chgData name="PELLAN Marin" userId="9ec8e806-9cfd-495d-8cb1-c4761729b9b1" providerId="ADAL" clId="{BC38003C-11EE-4887-BD1C-9AC97307EC4B}" dt="2023-07-13T09:11:09.480" v="2493" actId="478"/>
          <ac:spMkLst>
            <pc:docMk/>
            <pc:sldMk cId="1442834693" sldId="1410"/>
            <ac:spMk id="38" creationId="{9C5BBF39-2C00-33D4-3EB1-D71288FBB1C4}"/>
          </ac:spMkLst>
        </pc:spChg>
        <pc:spChg chg="del">
          <ac:chgData name="PELLAN Marin" userId="9ec8e806-9cfd-495d-8cb1-c4761729b9b1" providerId="ADAL" clId="{BC38003C-11EE-4887-BD1C-9AC97307EC4B}" dt="2023-07-13T09:10:59.874" v="2484" actId="478"/>
          <ac:spMkLst>
            <pc:docMk/>
            <pc:sldMk cId="1442834693" sldId="1410"/>
            <ac:spMk id="39" creationId="{E20D12FD-E705-E628-6DB2-B91DF8F5DAF8}"/>
          </ac:spMkLst>
        </pc:spChg>
        <pc:spChg chg="del">
          <ac:chgData name="PELLAN Marin" userId="9ec8e806-9cfd-495d-8cb1-c4761729b9b1" providerId="ADAL" clId="{BC38003C-11EE-4887-BD1C-9AC97307EC4B}" dt="2023-07-13T09:11:19.562" v="2502" actId="478"/>
          <ac:spMkLst>
            <pc:docMk/>
            <pc:sldMk cId="1442834693" sldId="1410"/>
            <ac:spMk id="41" creationId="{C9E52DF9-4B3B-6A5F-0F3E-21CF4DD7ABD2}"/>
          </ac:spMkLst>
        </pc:spChg>
        <pc:spChg chg="del">
          <ac:chgData name="PELLAN Marin" userId="9ec8e806-9cfd-495d-8cb1-c4761729b9b1" providerId="ADAL" clId="{BC38003C-11EE-4887-BD1C-9AC97307EC4B}" dt="2023-07-13T09:11:04.481" v="2489" actId="478"/>
          <ac:spMkLst>
            <pc:docMk/>
            <pc:sldMk cId="1442834693" sldId="1410"/>
            <ac:spMk id="51" creationId="{B942B514-97D7-515C-597F-2A471C7C872D}"/>
          </ac:spMkLst>
        </pc:spChg>
        <pc:spChg chg="del">
          <ac:chgData name="PELLAN Marin" userId="9ec8e806-9cfd-495d-8cb1-c4761729b9b1" providerId="ADAL" clId="{BC38003C-11EE-4887-BD1C-9AC97307EC4B}" dt="2023-07-13T09:11:02.912" v="2488" actId="478"/>
          <ac:spMkLst>
            <pc:docMk/>
            <pc:sldMk cId="1442834693" sldId="1410"/>
            <ac:spMk id="53" creationId="{990E2869-0431-902A-A543-D7E2ADA77759}"/>
          </ac:spMkLst>
        </pc:spChg>
        <pc:spChg chg="del">
          <ac:chgData name="PELLAN Marin" userId="9ec8e806-9cfd-495d-8cb1-c4761729b9b1" providerId="ADAL" clId="{BC38003C-11EE-4887-BD1C-9AC97307EC4B}" dt="2023-07-13T09:11:01.695" v="2486" actId="478"/>
          <ac:spMkLst>
            <pc:docMk/>
            <pc:sldMk cId="1442834693" sldId="1410"/>
            <ac:spMk id="54" creationId="{F98CF437-C3A1-628F-ECC9-93AB243BC822}"/>
          </ac:spMkLst>
        </pc:spChg>
        <pc:spChg chg="del">
          <ac:chgData name="PELLAN Marin" userId="9ec8e806-9cfd-495d-8cb1-c4761729b9b1" providerId="ADAL" clId="{BC38003C-11EE-4887-BD1C-9AC97307EC4B}" dt="2023-07-13T09:11:02.234" v="2487" actId="478"/>
          <ac:spMkLst>
            <pc:docMk/>
            <pc:sldMk cId="1442834693" sldId="1410"/>
            <ac:spMk id="56" creationId="{F3810216-9106-B59D-6376-7440971F7B3D}"/>
          </ac:spMkLst>
        </pc:spChg>
        <pc:spChg chg="del">
          <ac:chgData name="PELLAN Marin" userId="9ec8e806-9cfd-495d-8cb1-c4761729b9b1" providerId="ADAL" clId="{BC38003C-11EE-4887-BD1C-9AC97307EC4B}" dt="2023-07-13T09:11:01.025" v="2485" actId="478"/>
          <ac:spMkLst>
            <pc:docMk/>
            <pc:sldMk cId="1442834693" sldId="1410"/>
            <ac:spMk id="57" creationId="{1706BE6E-E2F7-46EA-9ECB-A1043E87FA98}"/>
          </ac:spMkLst>
        </pc:spChg>
        <pc:spChg chg="del">
          <ac:chgData name="PELLAN Marin" userId="9ec8e806-9cfd-495d-8cb1-c4761729b9b1" providerId="ADAL" clId="{BC38003C-11EE-4887-BD1C-9AC97307EC4B}" dt="2023-07-13T09:11:06.526" v="2491" actId="478"/>
          <ac:spMkLst>
            <pc:docMk/>
            <pc:sldMk cId="1442834693" sldId="1410"/>
            <ac:spMk id="58" creationId="{B55740EC-1B76-3138-CDEC-DC4058A8CB03}"/>
          </ac:spMkLst>
        </pc:spChg>
        <pc:spChg chg="del">
          <ac:chgData name="PELLAN Marin" userId="9ec8e806-9cfd-495d-8cb1-c4761729b9b1" providerId="ADAL" clId="{BC38003C-11EE-4887-BD1C-9AC97307EC4B}" dt="2023-07-13T09:11:05.540" v="2490" actId="478"/>
          <ac:spMkLst>
            <pc:docMk/>
            <pc:sldMk cId="1442834693" sldId="1410"/>
            <ac:spMk id="59" creationId="{BEEFD224-93C3-E6EF-6573-D0EECB686650}"/>
          </ac:spMkLst>
        </pc:spChg>
        <pc:spChg chg="del">
          <ac:chgData name="PELLAN Marin" userId="9ec8e806-9cfd-495d-8cb1-c4761729b9b1" providerId="ADAL" clId="{BC38003C-11EE-4887-BD1C-9AC97307EC4B}" dt="2023-07-13T09:11:07.012" v="2492" actId="478"/>
          <ac:spMkLst>
            <pc:docMk/>
            <pc:sldMk cId="1442834693" sldId="1410"/>
            <ac:spMk id="60" creationId="{AFF6B332-284C-450E-5094-63696C74945F}"/>
          </ac:spMkLst>
        </pc:spChg>
        <pc:spChg chg="del">
          <ac:chgData name="PELLAN Marin" userId="9ec8e806-9cfd-495d-8cb1-c4761729b9b1" providerId="ADAL" clId="{BC38003C-11EE-4887-BD1C-9AC97307EC4B}" dt="2023-07-13T09:11:11.121" v="2494" actId="478"/>
          <ac:spMkLst>
            <pc:docMk/>
            <pc:sldMk cId="1442834693" sldId="1410"/>
            <ac:spMk id="63" creationId="{4895A9D1-8F38-2486-6A31-0EA15288FDE3}"/>
          </ac:spMkLst>
        </pc:spChg>
        <pc:spChg chg="del">
          <ac:chgData name="PELLAN Marin" userId="9ec8e806-9cfd-495d-8cb1-c4761729b9b1" providerId="ADAL" clId="{BC38003C-11EE-4887-BD1C-9AC97307EC4B}" dt="2023-07-13T09:11:21.951" v="2503" actId="478"/>
          <ac:spMkLst>
            <pc:docMk/>
            <pc:sldMk cId="1442834693" sldId="1410"/>
            <ac:spMk id="1025" creationId="{716EA54E-5882-3ED6-79C5-EF89B3CE7440}"/>
          </ac:spMkLst>
        </pc:spChg>
        <pc:spChg chg="del">
          <ac:chgData name="PELLAN Marin" userId="9ec8e806-9cfd-495d-8cb1-c4761729b9b1" providerId="ADAL" clId="{BC38003C-11EE-4887-BD1C-9AC97307EC4B}" dt="2023-07-13T09:10:59.104" v="2483" actId="478"/>
          <ac:spMkLst>
            <pc:docMk/>
            <pc:sldMk cId="1442834693" sldId="1410"/>
            <ac:spMk id="1026" creationId="{538CA649-CD29-B496-0CFF-D7A58BA31AF2}"/>
          </ac:spMkLst>
        </pc:spChg>
        <pc:spChg chg="del">
          <ac:chgData name="PELLAN Marin" userId="9ec8e806-9cfd-495d-8cb1-c4761729b9b1" providerId="ADAL" clId="{BC38003C-11EE-4887-BD1C-9AC97307EC4B}" dt="2023-07-13T09:11:14.427" v="2497" actId="478"/>
          <ac:spMkLst>
            <pc:docMk/>
            <pc:sldMk cId="1442834693" sldId="1410"/>
            <ac:spMk id="1027" creationId="{72EBA91A-C0B1-4A48-58F9-056196D2E16F}"/>
          </ac:spMkLst>
        </pc:spChg>
        <pc:spChg chg="mod">
          <ac:chgData name="PELLAN Marin" userId="9ec8e806-9cfd-495d-8cb1-c4761729b9b1" providerId="ADAL" clId="{BC38003C-11EE-4887-BD1C-9AC97307EC4B}" dt="2023-07-13T09:12:54.339" v="2526" actId="1076"/>
          <ac:spMkLst>
            <pc:docMk/>
            <pc:sldMk cId="1442834693" sldId="1410"/>
            <ac:spMk id="1030" creationId="{72080FC3-B455-857B-A903-A782F483052F}"/>
          </ac:spMkLst>
        </pc:spChg>
        <pc:spChg chg="mod">
          <ac:chgData name="PELLAN Marin" userId="9ec8e806-9cfd-495d-8cb1-c4761729b9b1" providerId="ADAL" clId="{BC38003C-11EE-4887-BD1C-9AC97307EC4B}" dt="2023-07-13T09:12:54.339" v="2526" actId="1076"/>
          <ac:spMkLst>
            <pc:docMk/>
            <pc:sldMk cId="1442834693" sldId="1410"/>
            <ac:spMk id="1032" creationId="{D9DC9D3D-65C2-8FF1-6D31-CCD31BC8A5BF}"/>
          </ac:spMkLst>
        </pc:spChg>
        <pc:spChg chg="mod">
          <ac:chgData name="PELLAN Marin" userId="9ec8e806-9cfd-495d-8cb1-c4761729b9b1" providerId="ADAL" clId="{BC38003C-11EE-4887-BD1C-9AC97307EC4B}" dt="2023-07-13T09:12:54.339" v="2526" actId="1076"/>
          <ac:spMkLst>
            <pc:docMk/>
            <pc:sldMk cId="1442834693" sldId="1410"/>
            <ac:spMk id="1037" creationId="{6156CB98-D373-FEFB-3B12-C642AB44860E}"/>
          </ac:spMkLst>
        </pc:spChg>
        <pc:picChg chg="mod">
          <ac:chgData name="PELLAN Marin" userId="9ec8e806-9cfd-495d-8cb1-c4761729b9b1" providerId="ADAL" clId="{BC38003C-11EE-4887-BD1C-9AC97307EC4B}" dt="2023-07-13T09:12:54.339" v="2526" actId="1076"/>
          <ac:picMkLst>
            <pc:docMk/>
            <pc:sldMk cId="1442834693" sldId="1410"/>
            <ac:picMk id="19" creationId="{712C8765-98AD-C3B2-0AE4-0F651F6BB428}"/>
          </ac:picMkLst>
        </pc:picChg>
        <pc:picChg chg="add mod">
          <ac:chgData name="PELLAN Marin" userId="9ec8e806-9cfd-495d-8cb1-c4761729b9b1" providerId="ADAL" clId="{BC38003C-11EE-4887-BD1C-9AC97307EC4B}" dt="2023-07-13T09:13:05.400" v="2529" actId="1076"/>
          <ac:picMkLst>
            <pc:docMk/>
            <pc:sldMk cId="1442834693" sldId="1410"/>
            <ac:picMk id="23" creationId="{D03F75C6-4D12-2C3B-2423-F47BEA3253AD}"/>
          </ac:picMkLst>
        </pc:picChg>
        <pc:picChg chg="mod">
          <ac:chgData name="PELLAN Marin" userId="9ec8e806-9cfd-495d-8cb1-c4761729b9b1" providerId="ADAL" clId="{BC38003C-11EE-4887-BD1C-9AC97307EC4B}" dt="2023-07-13T09:12:54.339" v="2526" actId="1076"/>
          <ac:picMkLst>
            <pc:docMk/>
            <pc:sldMk cId="1442834693" sldId="1410"/>
            <ac:picMk id="62" creationId="{59C016B1-5059-F813-2898-9A9D846B446A}"/>
          </ac:picMkLst>
        </pc:picChg>
        <pc:picChg chg="mod">
          <ac:chgData name="PELLAN Marin" userId="9ec8e806-9cfd-495d-8cb1-c4761729b9b1" providerId="ADAL" clId="{BC38003C-11EE-4887-BD1C-9AC97307EC4B}" dt="2023-07-13T09:12:54.339" v="2526" actId="1076"/>
          <ac:picMkLst>
            <pc:docMk/>
            <pc:sldMk cId="1442834693" sldId="1410"/>
            <ac:picMk id="1024" creationId="{78CF3903-250F-CA7C-4291-33B989A47FEB}"/>
          </ac:picMkLst>
        </pc:picChg>
        <pc:picChg chg="mod">
          <ac:chgData name="PELLAN Marin" userId="9ec8e806-9cfd-495d-8cb1-c4761729b9b1" providerId="ADAL" clId="{BC38003C-11EE-4887-BD1C-9AC97307EC4B}" dt="2023-07-13T09:12:54.339" v="2526" actId="1076"/>
          <ac:picMkLst>
            <pc:docMk/>
            <pc:sldMk cId="1442834693" sldId="1410"/>
            <ac:picMk id="1028" creationId="{6746AF13-2AD3-1FB4-A8B0-27D597DF0C4B}"/>
          </ac:picMkLst>
        </pc:picChg>
        <pc:cxnChg chg="del">
          <ac:chgData name="PELLAN Marin" userId="9ec8e806-9cfd-495d-8cb1-c4761729b9b1" providerId="ADAL" clId="{BC38003C-11EE-4887-BD1C-9AC97307EC4B}" dt="2023-07-13T09:11:17.990" v="2501" actId="478"/>
          <ac:cxnSpMkLst>
            <pc:docMk/>
            <pc:sldMk cId="1442834693" sldId="1410"/>
            <ac:cxnSpMk id="16" creationId="{3F505CD1-0409-2FEE-55BE-563DA82257BF}"/>
          </ac:cxnSpMkLst>
        </pc:cxnChg>
        <pc:cxnChg chg="del">
          <ac:chgData name="PELLAN Marin" userId="9ec8e806-9cfd-495d-8cb1-c4761729b9b1" providerId="ADAL" clId="{BC38003C-11EE-4887-BD1C-9AC97307EC4B}" dt="2023-07-13T09:11:17.003" v="2500" actId="478"/>
          <ac:cxnSpMkLst>
            <pc:docMk/>
            <pc:sldMk cId="1442834693" sldId="1410"/>
            <ac:cxnSpMk id="17" creationId="{1E057147-2FDD-1785-AC63-6EA41788089C}"/>
          </ac:cxnSpMkLst>
        </pc:cxnChg>
        <pc:cxnChg chg="add mod">
          <ac:chgData name="PELLAN Marin" userId="9ec8e806-9cfd-495d-8cb1-c4761729b9b1" providerId="ADAL" clId="{BC38003C-11EE-4887-BD1C-9AC97307EC4B}" dt="2023-07-13T09:12:56" v="2527" actId="1076"/>
          <ac:cxnSpMkLst>
            <pc:docMk/>
            <pc:sldMk cId="1442834693" sldId="1410"/>
            <ac:cxnSpMk id="22" creationId="{CFC90897-2849-3E32-46A2-8A261C5FE0B5}"/>
          </ac:cxnSpMkLst>
        </pc:cxnChg>
        <pc:cxnChg chg="del">
          <ac:chgData name="PELLAN Marin" userId="9ec8e806-9cfd-495d-8cb1-c4761729b9b1" providerId="ADAL" clId="{BC38003C-11EE-4887-BD1C-9AC97307EC4B}" dt="2023-07-13T09:11:12.787" v="2496" actId="478"/>
          <ac:cxnSpMkLst>
            <pc:docMk/>
            <pc:sldMk cId="1442834693" sldId="1410"/>
            <ac:cxnSpMk id="1031" creationId="{6A47138F-6E34-8CB0-20CF-0BCF8A4D820F}"/>
          </ac:cxnSpMkLst>
        </pc:cxnChg>
        <pc:cxnChg chg="del">
          <ac:chgData name="PELLAN Marin" userId="9ec8e806-9cfd-495d-8cb1-c4761729b9b1" providerId="ADAL" clId="{BC38003C-11EE-4887-BD1C-9AC97307EC4B}" dt="2023-07-13T09:11:16.136" v="2499" actId="478"/>
          <ac:cxnSpMkLst>
            <pc:docMk/>
            <pc:sldMk cId="1442834693" sldId="1410"/>
            <ac:cxnSpMk id="1036" creationId="{1C4AF46B-F0F5-E488-0EA0-7794A46A3761}"/>
          </ac:cxnSpMkLst>
        </pc:cxnChg>
      </pc:sldChg>
      <pc:sldChg chg="add ord">
        <pc:chgData name="PELLAN Marin" userId="9ec8e806-9cfd-495d-8cb1-c4761729b9b1" providerId="ADAL" clId="{BC38003C-11EE-4887-BD1C-9AC97307EC4B}" dt="2023-07-17T12:51:45.502" v="2533"/>
        <pc:sldMkLst>
          <pc:docMk/>
          <pc:sldMk cId="711480284" sldId="1411"/>
        </pc:sldMkLst>
      </pc:sldChg>
      <pc:sldChg chg="addSp delSp modSp add mod">
        <pc:chgData name="PELLAN Marin" userId="9ec8e806-9cfd-495d-8cb1-c4761729b9b1" providerId="ADAL" clId="{BC38003C-11EE-4887-BD1C-9AC97307EC4B}" dt="2023-07-17T12:58:39.715" v="2764" actId="58"/>
        <pc:sldMkLst>
          <pc:docMk/>
          <pc:sldMk cId="2713156691" sldId="1412"/>
        </pc:sldMkLst>
        <pc:spChg chg="add del mod">
          <ac:chgData name="PELLAN Marin" userId="9ec8e806-9cfd-495d-8cb1-c4761729b9b1" providerId="ADAL" clId="{BC38003C-11EE-4887-BD1C-9AC97307EC4B}" dt="2023-07-17T12:56:58.020" v="2604" actId="478"/>
          <ac:spMkLst>
            <pc:docMk/>
            <pc:sldMk cId="2713156691" sldId="1412"/>
            <ac:spMk id="4" creationId="{BADFBCA9-CF72-B20E-D13C-599AF4B03C05}"/>
          </ac:spMkLst>
        </pc:spChg>
        <pc:spChg chg="add mod">
          <ac:chgData name="PELLAN Marin" userId="9ec8e806-9cfd-495d-8cb1-c4761729b9b1" providerId="ADAL" clId="{BC38003C-11EE-4887-BD1C-9AC97307EC4B}" dt="2023-07-17T12:58:39.715" v="2764" actId="58"/>
          <ac:spMkLst>
            <pc:docMk/>
            <pc:sldMk cId="2713156691" sldId="1412"/>
            <ac:spMk id="7" creationId="{69B35200-A2FA-324C-B3A2-D1D110F33F7D}"/>
          </ac:spMkLst>
        </pc:spChg>
        <pc:spChg chg="mod">
          <ac:chgData name="PELLAN Marin" userId="9ec8e806-9cfd-495d-8cb1-c4761729b9b1" providerId="ADAL" clId="{BC38003C-11EE-4887-BD1C-9AC97307EC4B}" dt="2023-07-17T12:55:33.668" v="2545" actId="20577"/>
          <ac:spMkLst>
            <pc:docMk/>
            <pc:sldMk cId="2713156691" sldId="1412"/>
            <ac:spMk id="14" creationId="{00000000-0000-0000-0000-000000000000}"/>
          </ac:spMkLst>
        </pc:spChg>
        <pc:graphicFrameChg chg="add del mod">
          <ac:chgData name="PELLAN Marin" userId="9ec8e806-9cfd-495d-8cb1-c4761729b9b1" providerId="ADAL" clId="{BC38003C-11EE-4887-BD1C-9AC97307EC4B}" dt="2023-07-17T12:56:59.977" v="2605" actId="478"/>
          <ac:graphicFrameMkLst>
            <pc:docMk/>
            <pc:sldMk cId="2713156691" sldId="1412"/>
            <ac:graphicFrameMk id="2" creationId="{259C7A1F-6777-1682-8D63-49C1303EAFCE}"/>
          </ac:graphicFrameMkLst>
        </pc:graphicFrameChg>
        <pc:graphicFrameChg chg="add mod">
          <ac:chgData name="PELLAN Marin" userId="9ec8e806-9cfd-495d-8cb1-c4761729b9b1" providerId="ADAL" clId="{BC38003C-11EE-4887-BD1C-9AC97307EC4B}" dt="2023-07-17T12:57:30.131" v="2607" actId="1076"/>
          <ac:graphicFrameMkLst>
            <pc:docMk/>
            <pc:sldMk cId="2713156691" sldId="1412"/>
            <ac:graphicFrameMk id="5" creationId="{F33FD55D-6DC1-8412-0ECA-28F4C31935EF}"/>
          </ac:graphicFrameMkLst>
        </pc:graphicFrameChg>
        <pc:picChg chg="del">
          <ac:chgData name="PELLAN Marin" userId="9ec8e806-9cfd-495d-8cb1-c4761729b9b1" providerId="ADAL" clId="{BC38003C-11EE-4887-BD1C-9AC97307EC4B}" dt="2023-07-17T12:56:35.496" v="2546" actId="478"/>
          <ac:picMkLst>
            <pc:docMk/>
            <pc:sldMk cId="2713156691" sldId="1412"/>
            <ac:picMk id="1032" creationId="{0D123CA9-4062-1E90-DB6A-0718A0817A34}"/>
          </ac:picMkLst>
        </pc:picChg>
      </pc:sldChg>
    </pc:docChg>
  </pc:docChgLst>
  <pc:docChgLst>
    <pc:chgData name="PELLAN Marin" userId="9ec8e806-9cfd-495d-8cb1-c4761729b9b1" providerId="ADAL" clId="{12BEC3F2-3C5C-4F73-BBEF-A723FDFF828B}"/>
    <pc:docChg chg="undo custSel addSld delSld modSld sldOrd">
      <pc:chgData name="PELLAN Marin" userId="9ec8e806-9cfd-495d-8cb1-c4761729b9b1" providerId="ADAL" clId="{12BEC3F2-3C5C-4F73-BBEF-A723FDFF828B}" dt="2023-10-02T08:54:04.718" v="3694" actId="22"/>
      <pc:docMkLst>
        <pc:docMk/>
      </pc:docMkLst>
      <pc:sldChg chg="addSp delSp modSp mod">
        <pc:chgData name="PELLAN Marin" userId="9ec8e806-9cfd-495d-8cb1-c4761729b9b1" providerId="ADAL" clId="{12BEC3F2-3C5C-4F73-BBEF-A723FDFF828B}" dt="2023-10-02T08:54:04.718" v="3694" actId="22"/>
        <pc:sldMkLst>
          <pc:docMk/>
          <pc:sldMk cId="869515671" sldId="397"/>
        </pc:sldMkLst>
        <pc:spChg chg="mod">
          <ac:chgData name="PELLAN Marin" userId="9ec8e806-9cfd-495d-8cb1-c4761729b9b1" providerId="ADAL" clId="{12BEC3F2-3C5C-4F73-BBEF-A723FDFF828B}" dt="2023-09-27T09:48:25.607" v="3060" actId="6549"/>
          <ac:spMkLst>
            <pc:docMk/>
            <pc:sldMk cId="869515671" sldId="397"/>
            <ac:spMk id="4" creationId="{00000000-0000-0000-0000-000000000000}"/>
          </ac:spMkLst>
        </pc:spChg>
        <pc:spChg chg="add del mod">
          <ac:chgData name="PELLAN Marin" userId="9ec8e806-9cfd-495d-8cb1-c4761729b9b1" providerId="ADAL" clId="{12BEC3F2-3C5C-4F73-BBEF-A723FDFF828B}" dt="2023-10-02T08:53:58.303" v="3689" actId="478"/>
          <ac:spMkLst>
            <pc:docMk/>
            <pc:sldMk cId="869515671" sldId="397"/>
            <ac:spMk id="9" creationId="{52D9F864-CBBE-8C92-5449-75CEDC8540F6}"/>
          </ac:spMkLst>
        </pc:spChg>
        <pc:picChg chg="add del mod">
          <ac:chgData name="PELLAN Marin" userId="9ec8e806-9cfd-495d-8cb1-c4761729b9b1" providerId="ADAL" clId="{12BEC3F2-3C5C-4F73-BBEF-A723FDFF828B}" dt="2023-10-02T08:54:03.030" v="3691" actId="1076"/>
          <ac:picMkLst>
            <pc:docMk/>
            <pc:sldMk cId="869515671" sldId="397"/>
            <ac:picMk id="6" creationId="{00000000-0000-0000-0000-000000000000}"/>
          </ac:picMkLst>
        </pc:picChg>
        <pc:picChg chg="add del mod">
          <ac:chgData name="PELLAN Marin" userId="9ec8e806-9cfd-495d-8cb1-c4761729b9b1" providerId="ADAL" clId="{12BEC3F2-3C5C-4F73-BBEF-A723FDFF828B}" dt="2023-10-02T08:54:04.718" v="3694" actId="22"/>
          <ac:picMkLst>
            <pc:docMk/>
            <pc:sldMk cId="869515671" sldId="397"/>
            <ac:picMk id="7" creationId="{C0B180B9-A1A6-E840-F9B2-20C19B502948}"/>
          </ac:picMkLst>
        </pc:picChg>
      </pc:sldChg>
      <pc:sldChg chg="modSp mod ord">
        <pc:chgData name="PELLAN Marin" userId="9ec8e806-9cfd-495d-8cb1-c4761729b9b1" providerId="ADAL" clId="{12BEC3F2-3C5C-4F73-BBEF-A723FDFF828B}" dt="2023-09-27T09:58:06.273" v="3187" actId="20577"/>
        <pc:sldMkLst>
          <pc:docMk/>
          <pc:sldMk cId="2477489123" sldId="624"/>
        </pc:sldMkLst>
        <pc:spChg chg="mod">
          <ac:chgData name="PELLAN Marin" userId="9ec8e806-9cfd-495d-8cb1-c4761729b9b1" providerId="ADAL" clId="{12BEC3F2-3C5C-4F73-BBEF-A723FDFF828B}" dt="2023-09-27T09:58:06.273" v="3187" actId="20577"/>
          <ac:spMkLst>
            <pc:docMk/>
            <pc:sldMk cId="2477489123" sldId="624"/>
            <ac:spMk id="6" creationId="{00000000-0000-0000-0000-000000000000}"/>
          </ac:spMkLst>
        </pc:spChg>
        <pc:spChg chg="mod">
          <ac:chgData name="PELLAN Marin" userId="9ec8e806-9cfd-495d-8cb1-c4761729b9b1" providerId="ADAL" clId="{12BEC3F2-3C5C-4F73-BBEF-A723FDFF828B}" dt="2023-09-27T07:53:22.309" v="929" actId="1076"/>
          <ac:spMkLst>
            <pc:docMk/>
            <pc:sldMk cId="2477489123" sldId="624"/>
            <ac:spMk id="10" creationId="{00000000-0000-0000-0000-000000000000}"/>
          </ac:spMkLst>
        </pc:spChg>
      </pc:sldChg>
      <pc:sldChg chg="modSp mod">
        <pc:chgData name="PELLAN Marin" userId="9ec8e806-9cfd-495d-8cb1-c4761729b9b1" providerId="ADAL" clId="{12BEC3F2-3C5C-4F73-BBEF-A723FDFF828B}" dt="2023-09-27T09:36:27.768" v="2688" actId="20577"/>
        <pc:sldMkLst>
          <pc:docMk/>
          <pc:sldMk cId="867035668" sldId="653"/>
        </pc:sldMkLst>
        <pc:spChg chg="mod">
          <ac:chgData name="PELLAN Marin" userId="9ec8e806-9cfd-495d-8cb1-c4761729b9b1" providerId="ADAL" clId="{12BEC3F2-3C5C-4F73-BBEF-A723FDFF828B}" dt="2023-09-27T09:36:27.768" v="2688" actId="20577"/>
          <ac:spMkLst>
            <pc:docMk/>
            <pc:sldMk cId="867035668" sldId="653"/>
            <ac:spMk id="7" creationId="{00000000-0000-0000-0000-000000000000}"/>
          </ac:spMkLst>
        </pc:spChg>
      </pc:sldChg>
      <pc:sldChg chg="ord">
        <pc:chgData name="PELLAN Marin" userId="9ec8e806-9cfd-495d-8cb1-c4761729b9b1" providerId="ADAL" clId="{12BEC3F2-3C5C-4F73-BBEF-A723FDFF828B}" dt="2023-09-27T08:54:10.223" v="2548"/>
        <pc:sldMkLst>
          <pc:docMk/>
          <pc:sldMk cId="1474258279" sldId="749"/>
        </pc:sldMkLst>
      </pc:sldChg>
      <pc:sldChg chg="delSp modSp add mod">
        <pc:chgData name="PELLAN Marin" userId="9ec8e806-9cfd-495d-8cb1-c4761729b9b1" providerId="ADAL" clId="{12BEC3F2-3C5C-4F73-BBEF-A723FDFF828B}" dt="2023-09-27T11:58:00.155" v="3229" actId="20577"/>
        <pc:sldMkLst>
          <pc:docMk/>
          <pc:sldMk cId="159553747" sldId="755"/>
        </pc:sldMkLst>
        <pc:spChg chg="mod">
          <ac:chgData name="PELLAN Marin" userId="9ec8e806-9cfd-495d-8cb1-c4761729b9b1" providerId="ADAL" clId="{12BEC3F2-3C5C-4F73-BBEF-A723FDFF828B}" dt="2023-09-27T09:49:02.145" v="3081" actId="20577"/>
          <ac:spMkLst>
            <pc:docMk/>
            <pc:sldMk cId="159553747" sldId="755"/>
            <ac:spMk id="5" creationId="{CA04FAA9-58BB-F9C1-72E7-AD355F3CDA3F}"/>
          </ac:spMkLst>
        </pc:spChg>
        <pc:spChg chg="mod">
          <ac:chgData name="PELLAN Marin" userId="9ec8e806-9cfd-495d-8cb1-c4761729b9b1" providerId="ADAL" clId="{12BEC3F2-3C5C-4F73-BBEF-A723FDFF828B}" dt="2023-09-27T11:58:00.155" v="3229" actId="20577"/>
          <ac:spMkLst>
            <pc:docMk/>
            <pc:sldMk cId="159553747" sldId="755"/>
            <ac:spMk id="14" creationId="{00000000-0000-0000-0000-000000000000}"/>
          </ac:spMkLst>
        </pc:spChg>
        <pc:picChg chg="del">
          <ac:chgData name="PELLAN Marin" userId="9ec8e806-9cfd-495d-8cb1-c4761729b9b1" providerId="ADAL" clId="{12BEC3F2-3C5C-4F73-BBEF-A723FDFF828B}" dt="2023-09-27T09:37:58.958" v="2697" actId="478"/>
          <ac:picMkLst>
            <pc:docMk/>
            <pc:sldMk cId="159553747" sldId="755"/>
            <ac:picMk id="2" creationId="{ECA7B665-653E-1AFC-FF50-32209EA996B2}"/>
          </ac:picMkLst>
        </pc:picChg>
        <pc:picChg chg="del">
          <ac:chgData name="PELLAN Marin" userId="9ec8e806-9cfd-495d-8cb1-c4761729b9b1" providerId="ADAL" clId="{12BEC3F2-3C5C-4F73-BBEF-A723FDFF828B}" dt="2023-09-27T09:37:58.958" v="2697" actId="478"/>
          <ac:picMkLst>
            <pc:docMk/>
            <pc:sldMk cId="159553747" sldId="755"/>
            <ac:picMk id="3" creationId="{6482374A-611F-53A5-8B97-68FA1D755968}"/>
          </ac:picMkLst>
        </pc:picChg>
        <pc:picChg chg="del">
          <ac:chgData name="PELLAN Marin" userId="9ec8e806-9cfd-495d-8cb1-c4761729b9b1" providerId="ADAL" clId="{12BEC3F2-3C5C-4F73-BBEF-A723FDFF828B}" dt="2023-09-27T09:37:58.958" v="2697" actId="478"/>
          <ac:picMkLst>
            <pc:docMk/>
            <pc:sldMk cId="159553747" sldId="755"/>
            <ac:picMk id="6" creationId="{21311789-7A16-8555-B0C4-728FE09DACDB}"/>
          </ac:picMkLst>
        </pc:picChg>
        <pc:picChg chg="mod">
          <ac:chgData name="PELLAN Marin" userId="9ec8e806-9cfd-495d-8cb1-c4761729b9b1" providerId="ADAL" clId="{12BEC3F2-3C5C-4F73-BBEF-A723FDFF828B}" dt="2023-09-27T09:38:10.263" v="2700" actId="1076"/>
          <ac:picMkLst>
            <pc:docMk/>
            <pc:sldMk cId="159553747" sldId="755"/>
            <ac:picMk id="11" creationId="{77E34348-4724-64F4-CB53-EDEF1B929FC3}"/>
          </ac:picMkLst>
        </pc:picChg>
        <pc:picChg chg="mod">
          <ac:chgData name="PELLAN Marin" userId="9ec8e806-9cfd-495d-8cb1-c4761729b9b1" providerId="ADAL" clId="{12BEC3F2-3C5C-4F73-BBEF-A723FDFF828B}" dt="2023-09-27T09:38:14.007" v="2702" actId="1076"/>
          <ac:picMkLst>
            <pc:docMk/>
            <pc:sldMk cId="159553747" sldId="755"/>
            <ac:picMk id="12" creationId="{42DE2231-7C65-C51E-F569-699785821811}"/>
          </ac:picMkLst>
        </pc:picChg>
        <pc:picChg chg="mod">
          <ac:chgData name="PELLAN Marin" userId="9ec8e806-9cfd-495d-8cb1-c4761729b9b1" providerId="ADAL" clId="{12BEC3F2-3C5C-4F73-BBEF-A723FDFF828B}" dt="2023-09-27T09:38:17.167" v="2703" actId="1076"/>
          <ac:picMkLst>
            <pc:docMk/>
            <pc:sldMk cId="159553747" sldId="755"/>
            <ac:picMk id="13" creationId="{3D84CCE6-46D4-5E8C-49FF-D16434553BF8}"/>
          </ac:picMkLst>
        </pc:picChg>
      </pc:sldChg>
      <pc:sldChg chg="addSp delSp modSp mod ord">
        <pc:chgData name="PELLAN Marin" userId="9ec8e806-9cfd-495d-8cb1-c4761729b9b1" providerId="ADAL" clId="{12BEC3F2-3C5C-4F73-BBEF-A723FDFF828B}" dt="2023-09-27T09:50:17.210" v="3171" actId="20577"/>
        <pc:sldMkLst>
          <pc:docMk/>
          <pc:sldMk cId="407196843" sldId="770"/>
        </pc:sldMkLst>
        <pc:spChg chg="add del mod">
          <ac:chgData name="PELLAN Marin" userId="9ec8e806-9cfd-495d-8cb1-c4761729b9b1" providerId="ADAL" clId="{12BEC3F2-3C5C-4F73-BBEF-A723FDFF828B}" dt="2023-09-27T08:55:02.418" v="2580" actId="478"/>
          <ac:spMkLst>
            <pc:docMk/>
            <pc:sldMk cId="407196843" sldId="770"/>
            <ac:spMk id="2" creationId="{9A180CD3-683B-601C-E6A0-C76F8DC47965}"/>
          </ac:spMkLst>
        </pc:spChg>
        <pc:spChg chg="mod">
          <ac:chgData name="PELLAN Marin" userId="9ec8e806-9cfd-495d-8cb1-c4761729b9b1" providerId="ADAL" clId="{12BEC3F2-3C5C-4F73-BBEF-A723FDFF828B}" dt="2023-09-27T09:49:56.790" v="3132" actId="1035"/>
          <ac:spMkLst>
            <pc:docMk/>
            <pc:sldMk cId="407196843" sldId="770"/>
            <ac:spMk id="3" creationId="{64F11F5B-2E84-9C51-50E0-85CFF259591C}"/>
          </ac:spMkLst>
        </pc:spChg>
        <pc:spChg chg="add mod">
          <ac:chgData name="PELLAN Marin" userId="9ec8e806-9cfd-495d-8cb1-c4761729b9b1" providerId="ADAL" clId="{12BEC3F2-3C5C-4F73-BBEF-A723FDFF828B}" dt="2023-09-27T08:55:02.966" v="2581"/>
          <ac:spMkLst>
            <pc:docMk/>
            <pc:sldMk cId="407196843" sldId="770"/>
            <ac:spMk id="4" creationId="{D6694B9A-4095-4E06-C066-958CBFBB71A6}"/>
          </ac:spMkLst>
        </pc:spChg>
        <pc:spChg chg="mod">
          <ac:chgData name="PELLAN Marin" userId="9ec8e806-9cfd-495d-8cb1-c4761729b9b1" providerId="ADAL" clId="{12BEC3F2-3C5C-4F73-BBEF-A723FDFF828B}" dt="2023-09-27T09:49:56.790" v="3132" actId="1035"/>
          <ac:spMkLst>
            <pc:docMk/>
            <pc:sldMk cId="407196843" sldId="770"/>
            <ac:spMk id="5" creationId="{BC9099BE-E26E-ABC9-C908-5FCD1EAD3906}"/>
          </ac:spMkLst>
        </pc:spChg>
        <pc:spChg chg="mod">
          <ac:chgData name="PELLAN Marin" userId="9ec8e806-9cfd-495d-8cb1-c4761729b9b1" providerId="ADAL" clId="{12BEC3F2-3C5C-4F73-BBEF-A723FDFF828B}" dt="2023-09-27T09:49:56.790" v="3132" actId="1035"/>
          <ac:spMkLst>
            <pc:docMk/>
            <pc:sldMk cId="407196843" sldId="770"/>
            <ac:spMk id="6" creationId="{A43B35EA-5642-830C-085A-E6EE92BBE776}"/>
          </ac:spMkLst>
        </pc:spChg>
        <pc:spChg chg="mod">
          <ac:chgData name="PELLAN Marin" userId="9ec8e806-9cfd-495d-8cb1-c4761729b9b1" providerId="ADAL" clId="{12BEC3F2-3C5C-4F73-BBEF-A723FDFF828B}" dt="2023-09-27T09:49:56.790" v="3132" actId="1035"/>
          <ac:spMkLst>
            <pc:docMk/>
            <pc:sldMk cId="407196843" sldId="770"/>
            <ac:spMk id="9" creationId="{6342FC76-F141-0766-83B9-87EAB59A820B}"/>
          </ac:spMkLst>
        </pc:spChg>
        <pc:spChg chg="mod">
          <ac:chgData name="PELLAN Marin" userId="9ec8e806-9cfd-495d-8cb1-c4761729b9b1" providerId="ADAL" clId="{12BEC3F2-3C5C-4F73-BBEF-A723FDFF828B}" dt="2023-09-27T09:49:56.790" v="3132" actId="1035"/>
          <ac:spMkLst>
            <pc:docMk/>
            <pc:sldMk cId="407196843" sldId="770"/>
            <ac:spMk id="12" creationId="{BFC255DC-01BA-260C-9B4B-77504DF96C70}"/>
          </ac:spMkLst>
        </pc:spChg>
        <pc:spChg chg="mod">
          <ac:chgData name="PELLAN Marin" userId="9ec8e806-9cfd-495d-8cb1-c4761729b9b1" providerId="ADAL" clId="{12BEC3F2-3C5C-4F73-BBEF-A723FDFF828B}" dt="2023-09-27T09:50:17.210" v="3171" actId="20577"/>
          <ac:spMkLst>
            <pc:docMk/>
            <pc:sldMk cId="407196843" sldId="770"/>
            <ac:spMk id="14" creationId="{00000000-0000-0000-0000-000000000000}"/>
          </ac:spMkLst>
        </pc:spChg>
        <pc:spChg chg="mod">
          <ac:chgData name="PELLAN Marin" userId="9ec8e806-9cfd-495d-8cb1-c4761729b9b1" providerId="ADAL" clId="{12BEC3F2-3C5C-4F73-BBEF-A723FDFF828B}" dt="2023-09-27T09:49:56.790" v="3132" actId="1035"/>
          <ac:spMkLst>
            <pc:docMk/>
            <pc:sldMk cId="407196843" sldId="770"/>
            <ac:spMk id="17" creationId="{84C143DE-E450-4EA8-8AFF-05EAD2B3EF0E}"/>
          </ac:spMkLst>
        </pc:spChg>
        <pc:spChg chg="mod">
          <ac:chgData name="PELLAN Marin" userId="9ec8e806-9cfd-495d-8cb1-c4761729b9b1" providerId="ADAL" clId="{12BEC3F2-3C5C-4F73-BBEF-A723FDFF828B}" dt="2023-09-27T09:49:56.790" v="3132" actId="1035"/>
          <ac:spMkLst>
            <pc:docMk/>
            <pc:sldMk cId="407196843" sldId="770"/>
            <ac:spMk id="18" creationId="{0AB44166-73C1-ABEA-F1CD-8A5C8CE966DA}"/>
          </ac:spMkLst>
        </pc:spChg>
        <pc:spChg chg="mod">
          <ac:chgData name="PELLAN Marin" userId="9ec8e806-9cfd-495d-8cb1-c4761729b9b1" providerId="ADAL" clId="{12BEC3F2-3C5C-4F73-BBEF-A723FDFF828B}" dt="2023-09-27T09:49:56.790" v="3132" actId="1035"/>
          <ac:spMkLst>
            <pc:docMk/>
            <pc:sldMk cId="407196843" sldId="770"/>
            <ac:spMk id="20" creationId="{6B3C09CF-8410-E232-3056-5D2D7E3B66E4}"/>
          </ac:spMkLst>
        </pc:spChg>
        <pc:spChg chg="mod">
          <ac:chgData name="PELLAN Marin" userId="9ec8e806-9cfd-495d-8cb1-c4761729b9b1" providerId="ADAL" clId="{12BEC3F2-3C5C-4F73-BBEF-A723FDFF828B}" dt="2023-09-27T09:49:56.790" v="3132" actId="1035"/>
          <ac:spMkLst>
            <pc:docMk/>
            <pc:sldMk cId="407196843" sldId="770"/>
            <ac:spMk id="22" creationId="{2895D474-A698-40C1-1CB8-AAE3699EAE78}"/>
          </ac:spMkLst>
        </pc:spChg>
        <pc:spChg chg="mod">
          <ac:chgData name="PELLAN Marin" userId="9ec8e806-9cfd-495d-8cb1-c4761729b9b1" providerId="ADAL" clId="{12BEC3F2-3C5C-4F73-BBEF-A723FDFF828B}" dt="2023-09-27T09:49:56.790" v="3132" actId="1035"/>
          <ac:spMkLst>
            <pc:docMk/>
            <pc:sldMk cId="407196843" sldId="770"/>
            <ac:spMk id="23" creationId="{700E9EAC-F7BE-D6CF-C9B0-97471A3F9E7C}"/>
          </ac:spMkLst>
        </pc:spChg>
        <pc:spChg chg="mod">
          <ac:chgData name="PELLAN Marin" userId="9ec8e806-9cfd-495d-8cb1-c4761729b9b1" providerId="ADAL" clId="{12BEC3F2-3C5C-4F73-BBEF-A723FDFF828B}" dt="2023-09-27T09:49:56.790" v="3132" actId="1035"/>
          <ac:spMkLst>
            <pc:docMk/>
            <pc:sldMk cId="407196843" sldId="770"/>
            <ac:spMk id="24" creationId="{6B37DA29-1B5F-11FB-8B1F-47650486FFB3}"/>
          </ac:spMkLst>
        </pc:spChg>
        <pc:spChg chg="mod">
          <ac:chgData name="PELLAN Marin" userId="9ec8e806-9cfd-495d-8cb1-c4761729b9b1" providerId="ADAL" clId="{12BEC3F2-3C5C-4F73-BBEF-A723FDFF828B}" dt="2023-09-27T09:49:56.790" v="3132" actId="1035"/>
          <ac:spMkLst>
            <pc:docMk/>
            <pc:sldMk cId="407196843" sldId="770"/>
            <ac:spMk id="25" creationId="{D6D1CF94-02FD-C0FB-56F4-E353C6D80784}"/>
          </ac:spMkLst>
        </pc:spChg>
        <pc:spChg chg="mod">
          <ac:chgData name="PELLAN Marin" userId="9ec8e806-9cfd-495d-8cb1-c4761729b9b1" providerId="ADAL" clId="{12BEC3F2-3C5C-4F73-BBEF-A723FDFF828B}" dt="2023-09-27T09:49:56.790" v="3132" actId="1035"/>
          <ac:spMkLst>
            <pc:docMk/>
            <pc:sldMk cId="407196843" sldId="770"/>
            <ac:spMk id="26" creationId="{D314EBC7-AC72-480D-ABD5-10463635A4BC}"/>
          </ac:spMkLst>
        </pc:spChg>
        <pc:spChg chg="mod">
          <ac:chgData name="PELLAN Marin" userId="9ec8e806-9cfd-495d-8cb1-c4761729b9b1" providerId="ADAL" clId="{12BEC3F2-3C5C-4F73-BBEF-A723FDFF828B}" dt="2023-09-27T09:49:56.790" v="3132" actId="1035"/>
          <ac:spMkLst>
            <pc:docMk/>
            <pc:sldMk cId="407196843" sldId="770"/>
            <ac:spMk id="27" creationId="{33924C08-10E8-E960-D8CC-455A733DFBD5}"/>
          </ac:spMkLst>
        </pc:spChg>
        <pc:spChg chg="del">
          <ac:chgData name="PELLAN Marin" userId="9ec8e806-9cfd-495d-8cb1-c4761729b9b1" providerId="ADAL" clId="{12BEC3F2-3C5C-4F73-BBEF-A723FDFF828B}" dt="2023-09-27T08:55:05.199" v="2582" actId="478"/>
          <ac:spMkLst>
            <pc:docMk/>
            <pc:sldMk cId="407196843" sldId="770"/>
            <ac:spMk id="29" creationId="{DB72AF25-5DF5-A429-CC17-917B053B7E8E}"/>
          </ac:spMkLst>
        </pc:spChg>
        <pc:spChg chg="mod">
          <ac:chgData name="PELLAN Marin" userId="9ec8e806-9cfd-495d-8cb1-c4761729b9b1" providerId="ADAL" clId="{12BEC3F2-3C5C-4F73-BBEF-A723FDFF828B}" dt="2023-09-27T09:49:56.790" v="3132" actId="1035"/>
          <ac:spMkLst>
            <pc:docMk/>
            <pc:sldMk cId="407196843" sldId="770"/>
            <ac:spMk id="52" creationId="{BBD8B1C5-5E1F-1ED3-DA2D-51058CCCA7E1}"/>
          </ac:spMkLst>
        </pc:spChg>
        <pc:picChg chg="mod">
          <ac:chgData name="PELLAN Marin" userId="9ec8e806-9cfd-495d-8cb1-c4761729b9b1" providerId="ADAL" clId="{12BEC3F2-3C5C-4F73-BBEF-A723FDFF828B}" dt="2023-09-27T09:49:56.790" v="3132" actId="1035"/>
          <ac:picMkLst>
            <pc:docMk/>
            <pc:sldMk cId="407196843" sldId="770"/>
            <ac:picMk id="7" creationId="{01E8F7DD-3337-060D-B056-0FD596CAA4A5}"/>
          </ac:picMkLst>
        </pc:picChg>
        <pc:picChg chg="mod">
          <ac:chgData name="PELLAN Marin" userId="9ec8e806-9cfd-495d-8cb1-c4761729b9b1" providerId="ADAL" clId="{12BEC3F2-3C5C-4F73-BBEF-A723FDFF828B}" dt="2023-09-27T09:49:56.790" v="3132" actId="1035"/>
          <ac:picMkLst>
            <pc:docMk/>
            <pc:sldMk cId="407196843" sldId="770"/>
            <ac:picMk id="8" creationId="{59B57B02-BB1C-910F-BC78-B24DC68B67A0}"/>
          </ac:picMkLst>
        </pc:picChg>
        <pc:picChg chg="mod">
          <ac:chgData name="PELLAN Marin" userId="9ec8e806-9cfd-495d-8cb1-c4761729b9b1" providerId="ADAL" clId="{12BEC3F2-3C5C-4F73-BBEF-A723FDFF828B}" dt="2023-09-27T09:49:56.790" v="3132" actId="1035"/>
          <ac:picMkLst>
            <pc:docMk/>
            <pc:sldMk cId="407196843" sldId="770"/>
            <ac:picMk id="16" creationId="{7485A50A-5D0C-8CAA-B7CD-7F333AC6D0DA}"/>
          </ac:picMkLst>
        </pc:picChg>
        <pc:picChg chg="mod">
          <ac:chgData name="PELLAN Marin" userId="9ec8e806-9cfd-495d-8cb1-c4761729b9b1" providerId="ADAL" clId="{12BEC3F2-3C5C-4F73-BBEF-A723FDFF828B}" dt="2023-09-27T09:49:56.790" v="3132" actId="1035"/>
          <ac:picMkLst>
            <pc:docMk/>
            <pc:sldMk cId="407196843" sldId="770"/>
            <ac:picMk id="32" creationId="{34BBB09E-512A-BFFE-2A84-5AB9DD17003D}"/>
          </ac:picMkLst>
        </pc:picChg>
        <pc:picChg chg="mod">
          <ac:chgData name="PELLAN Marin" userId="9ec8e806-9cfd-495d-8cb1-c4761729b9b1" providerId="ADAL" clId="{12BEC3F2-3C5C-4F73-BBEF-A723FDFF828B}" dt="2023-09-27T09:49:56.790" v="3132" actId="1035"/>
          <ac:picMkLst>
            <pc:docMk/>
            <pc:sldMk cId="407196843" sldId="770"/>
            <ac:picMk id="35" creationId="{E717DA36-CE03-128F-6D3D-504DED1EDB5A}"/>
          </ac:picMkLst>
        </pc:picChg>
        <pc:picChg chg="mod">
          <ac:chgData name="PELLAN Marin" userId="9ec8e806-9cfd-495d-8cb1-c4761729b9b1" providerId="ADAL" clId="{12BEC3F2-3C5C-4F73-BBEF-A723FDFF828B}" dt="2023-09-27T09:49:56.790" v="3132" actId="1035"/>
          <ac:picMkLst>
            <pc:docMk/>
            <pc:sldMk cId="407196843" sldId="770"/>
            <ac:picMk id="42" creationId="{68EDEB72-0616-C672-BF3C-2F940245D0FD}"/>
          </ac:picMkLst>
        </pc:picChg>
      </pc:sldChg>
      <pc:sldChg chg="del ord">
        <pc:chgData name="PELLAN Marin" userId="9ec8e806-9cfd-495d-8cb1-c4761729b9b1" providerId="ADAL" clId="{12BEC3F2-3C5C-4F73-BBEF-A723FDFF828B}" dt="2023-09-27T07:58:51.099" v="1173" actId="47"/>
        <pc:sldMkLst>
          <pc:docMk/>
          <pc:sldMk cId="1289738321" sldId="786"/>
        </pc:sldMkLst>
      </pc:sldChg>
      <pc:sldChg chg="del">
        <pc:chgData name="PELLAN Marin" userId="9ec8e806-9cfd-495d-8cb1-c4761729b9b1" providerId="ADAL" clId="{12BEC3F2-3C5C-4F73-BBEF-A723FDFF828B}" dt="2023-09-27T08:55:59.546" v="2591" actId="47"/>
        <pc:sldMkLst>
          <pc:docMk/>
          <pc:sldMk cId="2666158394" sldId="806"/>
        </pc:sldMkLst>
      </pc:sldChg>
      <pc:sldChg chg="del">
        <pc:chgData name="PELLAN Marin" userId="9ec8e806-9cfd-495d-8cb1-c4761729b9b1" providerId="ADAL" clId="{12BEC3F2-3C5C-4F73-BBEF-A723FDFF828B}" dt="2023-09-27T08:05:42.076" v="1547" actId="47"/>
        <pc:sldMkLst>
          <pc:docMk/>
          <pc:sldMk cId="797429585" sldId="820"/>
        </pc:sldMkLst>
      </pc:sldChg>
      <pc:sldChg chg="del">
        <pc:chgData name="PELLAN Marin" userId="9ec8e806-9cfd-495d-8cb1-c4761729b9b1" providerId="ADAL" clId="{12BEC3F2-3C5C-4F73-BBEF-A723FDFF828B}" dt="2023-09-27T08:05:42.076" v="1547" actId="47"/>
        <pc:sldMkLst>
          <pc:docMk/>
          <pc:sldMk cId="520156182" sldId="823"/>
        </pc:sldMkLst>
      </pc:sldChg>
      <pc:sldChg chg="del">
        <pc:chgData name="PELLAN Marin" userId="9ec8e806-9cfd-495d-8cb1-c4761729b9b1" providerId="ADAL" clId="{12BEC3F2-3C5C-4F73-BBEF-A723FDFF828B}" dt="2023-09-27T08:06:38.063" v="1573" actId="47"/>
        <pc:sldMkLst>
          <pc:docMk/>
          <pc:sldMk cId="2848965094" sldId="829"/>
        </pc:sldMkLst>
      </pc:sldChg>
      <pc:sldChg chg="del">
        <pc:chgData name="PELLAN Marin" userId="9ec8e806-9cfd-495d-8cb1-c4761729b9b1" providerId="ADAL" clId="{12BEC3F2-3C5C-4F73-BBEF-A723FDFF828B}" dt="2023-09-27T08:05:57.177" v="1548" actId="47"/>
        <pc:sldMkLst>
          <pc:docMk/>
          <pc:sldMk cId="267371676" sldId="830"/>
        </pc:sldMkLst>
      </pc:sldChg>
      <pc:sldChg chg="add del">
        <pc:chgData name="PELLAN Marin" userId="9ec8e806-9cfd-495d-8cb1-c4761729b9b1" providerId="ADAL" clId="{12BEC3F2-3C5C-4F73-BBEF-A723FDFF828B}" dt="2023-09-27T08:53:42.276" v="2542" actId="47"/>
        <pc:sldMkLst>
          <pc:docMk/>
          <pc:sldMk cId="2782922834" sldId="1354"/>
        </pc:sldMkLst>
      </pc:sldChg>
      <pc:sldChg chg="ord">
        <pc:chgData name="PELLAN Marin" userId="9ec8e806-9cfd-495d-8cb1-c4761729b9b1" providerId="ADAL" clId="{12BEC3F2-3C5C-4F73-BBEF-A723FDFF828B}" dt="2023-09-27T09:37:37.408" v="2694"/>
        <pc:sldMkLst>
          <pc:docMk/>
          <pc:sldMk cId="3709079763" sldId="1359"/>
        </pc:sldMkLst>
      </pc:sldChg>
      <pc:sldChg chg="addSp delSp modSp mod modNotesTx">
        <pc:chgData name="PELLAN Marin" userId="9ec8e806-9cfd-495d-8cb1-c4761729b9b1" providerId="ADAL" clId="{12BEC3F2-3C5C-4F73-BBEF-A723FDFF828B}" dt="2023-09-27T12:14:03.622" v="3680" actId="20577"/>
        <pc:sldMkLst>
          <pc:docMk/>
          <pc:sldMk cId="4005297550" sldId="1361"/>
        </pc:sldMkLst>
        <pc:spChg chg="add mod">
          <ac:chgData name="PELLAN Marin" userId="9ec8e806-9cfd-495d-8cb1-c4761729b9b1" providerId="ADAL" clId="{12BEC3F2-3C5C-4F73-BBEF-A723FDFF828B}" dt="2023-09-27T12:09:44.628" v="3671" actId="1076"/>
          <ac:spMkLst>
            <pc:docMk/>
            <pc:sldMk cId="4005297550" sldId="1361"/>
            <ac:spMk id="2" creationId="{6D6755A8-8695-4714-0673-59E67B6DABF5}"/>
          </ac:spMkLst>
        </pc:spChg>
        <pc:spChg chg="del">
          <ac:chgData name="PELLAN Marin" userId="9ec8e806-9cfd-495d-8cb1-c4761729b9b1" providerId="ADAL" clId="{12BEC3F2-3C5C-4F73-BBEF-A723FDFF828B}" dt="2023-09-27T12:03:50.976" v="3269" actId="478"/>
          <ac:spMkLst>
            <pc:docMk/>
            <pc:sldMk cId="4005297550" sldId="1361"/>
            <ac:spMk id="6" creationId="{0B0F854C-4F68-9AE3-D7F1-DD670BDB6C67}"/>
          </ac:spMkLst>
        </pc:spChg>
        <pc:spChg chg="del">
          <ac:chgData name="PELLAN Marin" userId="9ec8e806-9cfd-495d-8cb1-c4761729b9b1" providerId="ADAL" clId="{12BEC3F2-3C5C-4F73-BBEF-A723FDFF828B}" dt="2023-09-27T12:03:51.761" v="3270" actId="478"/>
          <ac:spMkLst>
            <pc:docMk/>
            <pc:sldMk cId="4005297550" sldId="1361"/>
            <ac:spMk id="7" creationId="{C8754188-0795-3ED8-361E-5A455C572F91}"/>
          </ac:spMkLst>
        </pc:spChg>
        <pc:spChg chg="del">
          <ac:chgData name="PELLAN Marin" userId="9ec8e806-9cfd-495d-8cb1-c4761729b9b1" providerId="ADAL" clId="{12BEC3F2-3C5C-4F73-BBEF-A723FDFF828B}" dt="2023-09-27T12:03:50.011" v="3268" actId="478"/>
          <ac:spMkLst>
            <pc:docMk/>
            <pc:sldMk cId="4005297550" sldId="1361"/>
            <ac:spMk id="10" creationId="{F6AA6880-6308-CD4B-2AA3-7CD213CDCCC7}"/>
          </ac:spMkLst>
        </pc:spChg>
        <pc:spChg chg="del">
          <ac:chgData name="PELLAN Marin" userId="9ec8e806-9cfd-495d-8cb1-c4761729b9b1" providerId="ADAL" clId="{12BEC3F2-3C5C-4F73-BBEF-A723FDFF828B}" dt="2023-09-27T12:03:53.081" v="3272" actId="478"/>
          <ac:spMkLst>
            <pc:docMk/>
            <pc:sldMk cId="4005297550" sldId="1361"/>
            <ac:spMk id="11" creationId="{BF93884E-4157-F549-B7C0-C4A98512A0DA}"/>
          </ac:spMkLst>
        </pc:spChg>
        <pc:spChg chg="del">
          <ac:chgData name="PELLAN Marin" userId="9ec8e806-9cfd-495d-8cb1-c4761729b9b1" providerId="ADAL" clId="{12BEC3F2-3C5C-4F73-BBEF-A723FDFF828B}" dt="2023-09-27T12:03:52.479" v="3271" actId="478"/>
          <ac:spMkLst>
            <pc:docMk/>
            <pc:sldMk cId="4005297550" sldId="1361"/>
            <ac:spMk id="12" creationId="{A8AE6910-A050-6F2D-5E04-9A37E2CAA2D7}"/>
          </ac:spMkLst>
        </pc:spChg>
        <pc:spChg chg="add mod">
          <ac:chgData name="PELLAN Marin" userId="9ec8e806-9cfd-495d-8cb1-c4761729b9b1" providerId="ADAL" clId="{12BEC3F2-3C5C-4F73-BBEF-A723FDFF828B}" dt="2023-09-27T12:09:44.628" v="3671" actId="1076"/>
          <ac:spMkLst>
            <pc:docMk/>
            <pc:sldMk cId="4005297550" sldId="1361"/>
            <ac:spMk id="13" creationId="{EA588BBE-AE91-355A-1867-BB05ACF265F7}"/>
          </ac:spMkLst>
        </pc:spChg>
        <pc:spChg chg="mod">
          <ac:chgData name="PELLAN Marin" userId="9ec8e806-9cfd-495d-8cb1-c4761729b9b1" providerId="ADAL" clId="{12BEC3F2-3C5C-4F73-BBEF-A723FDFF828B}" dt="2023-09-27T12:14:03.622" v="3680" actId="20577"/>
          <ac:spMkLst>
            <pc:docMk/>
            <pc:sldMk cId="4005297550" sldId="1361"/>
            <ac:spMk id="14" creationId="{00000000-0000-0000-0000-000000000000}"/>
          </ac:spMkLst>
        </pc:spChg>
        <pc:spChg chg="add mod">
          <ac:chgData name="PELLAN Marin" userId="9ec8e806-9cfd-495d-8cb1-c4761729b9b1" providerId="ADAL" clId="{12BEC3F2-3C5C-4F73-BBEF-A723FDFF828B}" dt="2023-09-27T12:09:44.628" v="3671" actId="1076"/>
          <ac:spMkLst>
            <pc:docMk/>
            <pc:sldMk cId="4005297550" sldId="1361"/>
            <ac:spMk id="15" creationId="{CFE63E86-83CA-E1FC-28EF-A757C011FFB1}"/>
          </ac:spMkLst>
        </pc:spChg>
        <pc:spChg chg="add mod">
          <ac:chgData name="PELLAN Marin" userId="9ec8e806-9cfd-495d-8cb1-c4761729b9b1" providerId="ADAL" clId="{12BEC3F2-3C5C-4F73-BBEF-A723FDFF828B}" dt="2023-09-27T12:09:31.551" v="3669" actId="1076"/>
          <ac:spMkLst>
            <pc:docMk/>
            <pc:sldMk cId="4005297550" sldId="1361"/>
            <ac:spMk id="16" creationId="{B0CA1E0C-5FC0-CE86-5297-140E997F06F5}"/>
          </ac:spMkLst>
        </pc:spChg>
        <pc:spChg chg="mod">
          <ac:chgData name="PELLAN Marin" userId="9ec8e806-9cfd-495d-8cb1-c4761729b9b1" providerId="ADAL" clId="{12BEC3F2-3C5C-4F73-BBEF-A723FDFF828B}" dt="2023-09-27T12:09:44.628" v="3671" actId="1076"/>
          <ac:spMkLst>
            <pc:docMk/>
            <pc:sldMk cId="4005297550" sldId="1361"/>
            <ac:spMk id="17" creationId="{00000000-0000-0000-0000-000000000000}"/>
          </ac:spMkLst>
        </pc:spChg>
        <pc:spChg chg="del mod">
          <ac:chgData name="PELLAN Marin" userId="9ec8e806-9cfd-495d-8cb1-c4761729b9b1" providerId="ADAL" clId="{12BEC3F2-3C5C-4F73-BBEF-A723FDFF828B}" dt="2023-09-27T12:09:35.863" v="3670" actId="478"/>
          <ac:spMkLst>
            <pc:docMk/>
            <pc:sldMk cId="4005297550" sldId="1361"/>
            <ac:spMk id="18" creationId="{00000000-0000-0000-0000-000000000000}"/>
          </ac:spMkLst>
        </pc:spChg>
        <pc:spChg chg="add mod">
          <ac:chgData name="PELLAN Marin" userId="9ec8e806-9cfd-495d-8cb1-c4761729b9b1" providerId="ADAL" clId="{12BEC3F2-3C5C-4F73-BBEF-A723FDFF828B}" dt="2023-09-27T12:09:44.628" v="3671" actId="1076"/>
          <ac:spMkLst>
            <pc:docMk/>
            <pc:sldMk cId="4005297550" sldId="1361"/>
            <ac:spMk id="19" creationId="{7C1D9963-A2B4-634A-ACDA-3846D503317F}"/>
          </ac:spMkLst>
        </pc:spChg>
        <pc:spChg chg="add del mod">
          <ac:chgData name="PELLAN Marin" userId="9ec8e806-9cfd-495d-8cb1-c4761729b9b1" providerId="ADAL" clId="{12BEC3F2-3C5C-4F73-BBEF-A723FDFF828B}" dt="2023-09-27T12:04:31.846" v="3321" actId="478"/>
          <ac:spMkLst>
            <pc:docMk/>
            <pc:sldMk cId="4005297550" sldId="1361"/>
            <ac:spMk id="20" creationId="{C39B4823-527C-1E6E-5590-35FB1C71C2C1}"/>
          </ac:spMkLst>
        </pc:spChg>
        <pc:spChg chg="add mod">
          <ac:chgData name="PELLAN Marin" userId="9ec8e806-9cfd-495d-8cb1-c4761729b9b1" providerId="ADAL" clId="{12BEC3F2-3C5C-4F73-BBEF-A723FDFF828B}" dt="2023-09-27T12:10:42.898" v="3676" actId="1076"/>
          <ac:spMkLst>
            <pc:docMk/>
            <pc:sldMk cId="4005297550" sldId="1361"/>
            <ac:spMk id="21" creationId="{8ADFD52A-E5CD-AE67-075F-8368275DF1EC}"/>
          </ac:spMkLst>
        </pc:spChg>
        <pc:spChg chg="add mod">
          <ac:chgData name="PELLAN Marin" userId="9ec8e806-9cfd-495d-8cb1-c4761729b9b1" providerId="ADAL" clId="{12BEC3F2-3C5C-4F73-BBEF-A723FDFF828B}" dt="2023-09-27T12:09:44.628" v="3671" actId="1076"/>
          <ac:spMkLst>
            <pc:docMk/>
            <pc:sldMk cId="4005297550" sldId="1361"/>
            <ac:spMk id="22" creationId="{9E5488B1-7BC9-E87E-1B6C-9E2341C01784}"/>
          </ac:spMkLst>
        </pc:spChg>
        <pc:spChg chg="add mod">
          <ac:chgData name="PELLAN Marin" userId="9ec8e806-9cfd-495d-8cb1-c4761729b9b1" providerId="ADAL" clId="{12BEC3F2-3C5C-4F73-BBEF-A723FDFF828B}" dt="2023-09-27T12:09:59.256" v="3673" actId="1076"/>
          <ac:spMkLst>
            <pc:docMk/>
            <pc:sldMk cId="4005297550" sldId="1361"/>
            <ac:spMk id="23" creationId="{C91680B9-76C2-2900-DF57-1D00A5324E40}"/>
          </ac:spMkLst>
        </pc:spChg>
        <pc:spChg chg="add mod">
          <ac:chgData name="PELLAN Marin" userId="9ec8e806-9cfd-495d-8cb1-c4761729b9b1" providerId="ADAL" clId="{12BEC3F2-3C5C-4F73-BBEF-A723FDFF828B}" dt="2023-09-27T12:10:20.553" v="3675" actId="1076"/>
          <ac:spMkLst>
            <pc:docMk/>
            <pc:sldMk cId="4005297550" sldId="1361"/>
            <ac:spMk id="24" creationId="{C22C578A-C0D9-BBED-AF6D-838153707C5D}"/>
          </ac:spMkLst>
        </pc:spChg>
        <pc:spChg chg="add mod">
          <ac:chgData name="PELLAN Marin" userId="9ec8e806-9cfd-495d-8cb1-c4761729b9b1" providerId="ADAL" clId="{12BEC3F2-3C5C-4F73-BBEF-A723FDFF828B}" dt="2023-09-27T12:10:06.988" v="3674" actId="1076"/>
          <ac:spMkLst>
            <pc:docMk/>
            <pc:sldMk cId="4005297550" sldId="1361"/>
            <ac:spMk id="25" creationId="{73C90704-4672-C404-C761-3F4E2716A770}"/>
          </ac:spMkLst>
        </pc:spChg>
        <pc:picChg chg="del">
          <ac:chgData name="PELLAN Marin" userId="9ec8e806-9cfd-495d-8cb1-c4761729b9b1" providerId="ADAL" clId="{12BEC3F2-3C5C-4F73-BBEF-A723FDFF828B}" dt="2023-09-27T12:03:43.912" v="3265" actId="478"/>
          <ac:picMkLst>
            <pc:docMk/>
            <pc:sldMk cId="4005297550" sldId="1361"/>
            <ac:picMk id="3" creationId="{6E810C68-0AB9-0A95-DC7A-FA8689A958D4}"/>
          </ac:picMkLst>
        </pc:picChg>
        <pc:picChg chg="del">
          <ac:chgData name="PELLAN Marin" userId="9ec8e806-9cfd-495d-8cb1-c4761729b9b1" providerId="ADAL" clId="{12BEC3F2-3C5C-4F73-BBEF-A723FDFF828B}" dt="2023-09-27T12:03:43.288" v="3264" actId="478"/>
          <ac:picMkLst>
            <pc:docMk/>
            <pc:sldMk cId="4005297550" sldId="1361"/>
            <ac:picMk id="5" creationId="{9FF45BC0-0F98-9AF9-9277-A20686931331}"/>
          </ac:picMkLst>
        </pc:picChg>
        <pc:picChg chg="del">
          <ac:chgData name="PELLAN Marin" userId="9ec8e806-9cfd-495d-8cb1-c4761729b9b1" providerId="ADAL" clId="{12BEC3F2-3C5C-4F73-BBEF-A723FDFF828B}" dt="2023-09-27T12:03:42.809" v="3263" actId="478"/>
          <ac:picMkLst>
            <pc:docMk/>
            <pc:sldMk cId="4005297550" sldId="1361"/>
            <ac:picMk id="9" creationId="{71389EF8-6DAF-D880-5E16-7A495DB388E2}"/>
          </ac:picMkLst>
        </pc:picChg>
      </pc:sldChg>
      <pc:sldChg chg="modSp mod">
        <pc:chgData name="PELLAN Marin" userId="9ec8e806-9cfd-495d-8cb1-c4761729b9b1" providerId="ADAL" clId="{12BEC3F2-3C5C-4F73-BBEF-A723FDFF828B}" dt="2023-09-27T07:59:12.289" v="1188" actId="20577"/>
        <pc:sldMkLst>
          <pc:docMk/>
          <pc:sldMk cId="3579191125" sldId="1363"/>
        </pc:sldMkLst>
        <pc:spChg chg="mod">
          <ac:chgData name="PELLAN Marin" userId="9ec8e806-9cfd-495d-8cb1-c4761729b9b1" providerId="ADAL" clId="{12BEC3F2-3C5C-4F73-BBEF-A723FDFF828B}" dt="2023-09-27T07:59:12.289" v="1188" actId="20577"/>
          <ac:spMkLst>
            <pc:docMk/>
            <pc:sldMk cId="3579191125" sldId="1363"/>
            <ac:spMk id="4" creationId="{00000000-0000-0000-0000-000000000000}"/>
          </ac:spMkLst>
        </pc:spChg>
      </pc:sldChg>
      <pc:sldChg chg="del">
        <pc:chgData name="PELLAN Marin" userId="9ec8e806-9cfd-495d-8cb1-c4761729b9b1" providerId="ADAL" clId="{12BEC3F2-3C5C-4F73-BBEF-A723FDFF828B}" dt="2023-09-27T08:06:58.950" v="1576" actId="47"/>
        <pc:sldMkLst>
          <pc:docMk/>
          <pc:sldMk cId="2226113178" sldId="1365"/>
        </pc:sldMkLst>
      </pc:sldChg>
      <pc:sldChg chg="modSp ord modAnim">
        <pc:chgData name="PELLAN Marin" userId="9ec8e806-9cfd-495d-8cb1-c4761729b9b1" providerId="ADAL" clId="{12BEC3F2-3C5C-4F73-BBEF-A723FDFF828B}" dt="2023-09-27T09:58:35.078" v="3193" actId="20577"/>
        <pc:sldMkLst>
          <pc:docMk/>
          <pc:sldMk cId="844675429" sldId="1369"/>
        </pc:sldMkLst>
        <pc:spChg chg="mod">
          <ac:chgData name="PELLAN Marin" userId="9ec8e806-9cfd-495d-8cb1-c4761729b9b1" providerId="ADAL" clId="{12BEC3F2-3C5C-4F73-BBEF-A723FDFF828B}" dt="2023-09-27T09:58:35.078" v="3193" actId="20577"/>
          <ac:spMkLst>
            <pc:docMk/>
            <pc:sldMk cId="844675429" sldId="1369"/>
            <ac:spMk id="22" creationId="{18E2883A-21D2-A71D-1E0B-16DC6FBE337F}"/>
          </ac:spMkLst>
        </pc:spChg>
      </pc:sldChg>
      <pc:sldChg chg="del">
        <pc:chgData name="PELLAN Marin" userId="9ec8e806-9cfd-495d-8cb1-c4761729b9b1" providerId="ADAL" clId="{12BEC3F2-3C5C-4F73-BBEF-A723FDFF828B}" dt="2023-09-27T08:53:54.947" v="2546" actId="47"/>
        <pc:sldMkLst>
          <pc:docMk/>
          <pc:sldMk cId="1504225890" sldId="1375"/>
        </pc:sldMkLst>
      </pc:sldChg>
      <pc:sldChg chg="del">
        <pc:chgData name="PELLAN Marin" userId="9ec8e806-9cfd-495d-8cb1-c4761729b9b1" providerId="ADAL" clId="{12BEC3F2-3C5C-4F73-BBEF-A723FDFF828B}" dt="2023-09-27T08:05:42.076" v="1547" actId="47"/>
        <pc:sldMkLst>
          <pc:docMk/>
          <pc:sldMk cId="3107363523" sldId="1378"/>
        </pc:sldMkLst>
      </pc:sldChg>
      <pc:sldChg chg="modSp del mod ord modAnim">
        <pc:chgData name="PELLAN Marin" userId="9ec8e806-9cfd-495d-8cb1-c4761729b9b1" providerId="ADAL" clId="{12BEC3F2-3C5C-4F73-BBEF-A723FDFF828B}" dt="2023-09-27T09:30:52.753" v="2642" actId="47"/>
        <pc:sldMkLst>
          <pc:docMk/>
          <pc:sldMk cId="584334839" sldId="1385"/>
        </pc:sldMkLst>
        <pc:spChg chg="mod">
          <ac:chgData name="PELLAN Marin" userId="9ec8e806-9cfd-495d-8cb1-c4761729b9b1" providerId="ADAL" clId="{12BEC3F2-3C5C-4F73-BBEF-A723FDFF828B}" dt="2023-09-27T08:30:12.211" v="2541" actId="20577"/>
          <ac:spMkLst>
            <pc:docMk/>
            <pc:sldMk cId="584334839" sldId="1385"/>
            <ac:spMk id="24" creationId="{702EDF6F-4C07-FDFF-278D-9B2F3DA7192C}"/>
          </ac:spMkLst>
        </pc:spChg>
        <pc:spChg chg="mod">
          <ac:chgData name="PELLAN Marin" userId="9ec8e806-9cfd-495d-8cb1-c4761729b9b1" providerId="ADAL" clId="{12BEC3F2-3C5C-4F73-BBEF-A723FDFF828B}" dt="2023-09-27T07:49:58.970" v="588" actId="5793"/>
          <ac:spMkLst>
            <pc:docMk/>
            <pc:sldMk cId="584334839" sldId="1385"/>
            <ac:spMk id="35" creationId="{00000000-0000-0000-0000-000000000000}"/>
          </ac:spMkLst>
        </pc:spChg>
        <pc:picChg chg="mod">
          <ac:chgData name="PELLAN Marin" userId="9ec8e806-9cfd-495d-8cb1-c4761729b9b1" providerId="ADAL" clId="{12BEC3F2-3C5C-4F73-BBEF-A723FDFF828B}" dt="2023-09-27T07:37:23.547" v="253" actId="1076"/>
          <ac:picMkLst>
            <pc:docMk/>
            <pc:sldMk cId="584334839" sldId="1385"/>
            <ac:picMk id="30" creationId="{00000000-0000-0000-0000-000000000000}"/>
          </ac:picMkLst>
        </pc:picChg>
      </pc:sldChg>
      <pc:sldChg chg="del">
        <pc:chgData name="PELLAN Marin" userId="9ec8e806-9cfd-495d-8cb1-c4761729b9b1" providerId="ADAL" clId="{12BEC3F2-3C5C-4F73-BBEF-A723FDFF828B}" dt="2023-09-27T08:06:38.063" v="1573" actId="47"/>
        <pc:sldMkLst>
          <pc:docMk/>
          <pc:sldMk cId="4164001086" sldId="1396"/>
        </pc:sldMkLst>
      </pc:sldChg>
      <pc:sldChg chg="delSp mod ord">
        <pc:chgData name="PELLAN Marin" userId="9ec8e806-9cfd-495d-8cb1-c4761729b9b1" providerId="ADAL" clId="{12BEC3F2-3C5C-4F73-BBEF-A723FDFF828B}" dt="2023-09-27T08:55:57.665" v="2590"/>
        <pc:sldMkLst>
          <pc:docMk/>
          <pc:sldMk cId="977780744" sldId="1399"/>
        </pc:sldMkLst>
        <pc:spChg chg="del">
          <ac:chgData name="PELLAN Marin" userId="9ec8e806-9cfd-495d-8cb1-c4761729b9b1" providerId="ADAL" clId="{12BEC3F2-3C5C-4F73-BBEF-A723FDFF828B}" dt="2023-09-27T08:55:49.283" v="2588" actId="478"/>
          <ac:spMkLst>
            <pc:docMk/>
            <pc:sldMk cId="977780744" sldId="1399"/>
            <ac:spMk id="6" creationId="{0B0946D2-B887-5E86-EA0F-F72DFBF11210}"/>
          </ac:spMkLst>
        </pc:spChg>
      </pc:sldChg>
      <pc:sldChg chg="del">
        <pc:chgData name="PELLAN Marin" userId="9ec8e806-9cfd-495d-8cb1-c4761729b9b1" providerId="ADAL" clId="{12BEC3F2-3C5C-4F73-BBEF-A723FDFF828B}" dt="2023-09-27T08:56:00.253" v="2592" actId="47"/>
        <pc:sldMkLst>
          <pc:docMk/>
          <pc:sldMk cId="814509144" sldId="1400"/>
        </pc:sldMkLst>
      </pc:sldChg>
      <pc:sldChg chg="mod ord modShow">
        <pc:chgData name="PELLAN Marin" userId="9ec8e806-9cfd-495d-8cb1-c4761729b9b1" providerId="ADAL" clId="{12BEC3F2-3C5C-4F73-BBEF-A723FDFF828B}" dt="2023-09-27T09:53:02.504" v="3174" actId="729"/>
        <pc:sldMkLst>
          <pc:docMk/>
          <pc:sldMk cId="784243115" sldId="1402"/>
        </pc:sldMkLst>
      </pc:sldChg>
      <pc:sldChg chg="modSp mod">
        <pc:chgData name="PELLAN Marin" userId="9ec8e806-9cfd-495d-8cb1-c4761729b9b1" providerId="ADAL" clId="{12BEC3F2-3C5C-4F73-BBEF-A723FDFF828B}" dt="2023-09-27T08:06:23.159" v="1572" actId="20577"/>
        <pc:sldMkLst>
          <pc:docMk/>
          <pc:sldMk cId="3012725148" sldId="1403"/>
        </pc:sldMkLst>
        <pc:spChg chg="mod">
          <ac:chgData name="PELLAN Marin" userId="9ec8e806-9cfd-495d-8cb1-c4761729b9b1" providerId="ADAL" clId="{12BEC3F2-3C5C-4F73-BBEF-A723FDFF828B}" dt="2023-09-27T08:06:23.159" v="1572" actId="20577"/>
          <ac:spMkLst>
            <pc:docMk/>
            <pc:sldMk cId="3012725148" sldId="1403"/>
            <ac:spMk id="4" creationId="{00000000-0000-0000-0000-000000000000}"/>
          </ac:spMkLst>
        </pc:spChg>
      </pc:sldChg>
      <pc:sldChg chg="del">
        <pc:chgData name="PELLAN Marin" userId="9ec8e806-9cfd-495d-8cb1-c4761729b9b1" providerId="ADAL" clId="{12BEC3F2-3C5C-4F73-BBEF-A723FDFF828B}" dt="2023-09-27T08:05:57.177" v="1548" actId="47"/>
        <pc:sldMkLst>
          <pc:docMk/>
          <pc:sldMk cId="1532404013" sldId="1404"/>
        </pc:sldMkLst>
      </pc:sldChg>
      <pc:sldChg chg="del">
        <pc:chgData name="PELLAN Marin" userId="9ec8e806-9cfd-495d-8cb1-c4761729b9b1" providerId="ADAL" clId="{12BEC3F2-3C5C-4F73-BBEF-A723FDFF828B}" dt="2023-09-27T08:05:57.177" v="1548" actId="47"/>
        <pc:sldMkLst>
          <pc:docMk/>
          <pc:sldMk cId="1451410700" sldId="1405"/>
        </pc:sldMkLst>
      </pc:sldChg>
      <pc:sldChg chg="del">
        <pc:chgData name="PELLAN Marin" userId="9ec8e806-9cfd-495d-8cb1-c4761729b9b1" providerId="ADAL" clId="{12BEC3F2-3C5C-4F73-BBEF-A723FDFF828B}" dt="2023-09-27T08:05:57.177" v="1548" actId="47"/>
        <pc:sldMkLst>
          <pc:docMk/>
          <pc:sldMk cId="1689589899" sldId="1406"/>
        </pc:sldMkLst>
      </pc:sldChg>
      <pc:sldChg chg="modSp mod">
        <pc:chgData name="PELLAN Marin" userId="9ec8e806-9cfd-495d-8cb1-c4761729b9b1" providerId="ADAL" clId="{12BEC3F2-3C5C-4F73-BBEF-A723FDFF828B}" dt="2023-09-27T08:06:11.735" v="1558" actId="20577"/>
        <pc:sldMkLst>
          <pc:docMk/>
          <pc:sldMk cId="1344323987" sldId="1407"/>
        </pc:sldMkLst>
        <pc:spChg chg="mod">
          <ac:chgData name="PELLAN Marin" userId="9ec8e806-9cfd-495d-8cb1-c4761729b9b1" providerId="ADAL" clId="{12BEC3F2-3C5C-4F73-BBEF-A723FDFF828B}" dt="2023-09-27T08:06:11.735" v="1558" actId="20577"/>
          <ac:spMkLst>
            <pc:docMk/>
            <pc:sldMk cId="1344323987" sldId="1407"/>
            <ac:spMk id="4" creationId="{00000000-0000-0000-0000-000000000000}"/>
          </ac:spMkLst>
        </pc:spChg>
      </pc:sldChg>
      <pc:sldChg chg="mod ord modShow">
        <pc:chgData name="PELLAN Marin" userId="9ec8e806-9cfd-495d-8cb1-c4761729b9b1" providerId="ADAL" clId="{12BEC3F2-3C5C-4F73-BBEF-A723FDFF828B}" dt="2023-09-27T09:40:23.794" v="2846" actId="729"/>
        <pc:sldMkLst>
          <pc:docMk/>
          <pc:sldMk cId="2510680048" sldId="1408"/>
        </pc:sldMkLst>
      </pc:sldChg>
      <pc:sldChg chg="modSp mod">
        <pc:chgData name="PELLAN Marin" userId="9ec8e806-9cfd-495d-8cb1-c4761729b9b1" providerId="ADAL" clId="{12BEC3F2-3C5C-4F73-BBEF-A723FDFF828B}" dt="2023-09-27T11:59:48.387" v="3261" actId="20577"/>
        <pc:sldMkLst>
          <pc:docMk/>
          <pc:sldMk cId="3209113255" sldId="1409"/>
        </pc:sldMkLst>
        <pc:spChg chg="mod">
          <ac:chgData name="PELLAN Marin" userId="9ec8e806-9cfd-495d-8cb1-c4761729b9b1" providerId="ADAL" clId="{12BEC3F2-3C5C-4F73-BBEF-A723FDFF828B}" dt="2023-09-27T11:59:48.387" v="3261" actId="20577"/>
          <ac:spMkLst>
            <pc:docMk/>
            <pc:sldMk cId="3209113255" sldId="1409"/>
            <ac:spMk id="4" creationId="{00000000-0000-0000-0000-000000000000}"/>
          </ac:spMkLst>
        </pc:spChg>
      </pc:sldChg>
      <pc:sldChg chg="addSp delSp modSp add del mod modAnim">
        <pc:chgData name="PELLAN Marin" userId="9ec8e806-9cfd-495d-8cb1-c4761729b9b1" providerId="ADAL" clId="{12BEC3F2-3C5C-4F73-BBEF-A723FDFF828B}" dt="2023-09-27T09:42:35.735" v="2956"/>
        <pc:sldMkLst>
          <pc:docMk/>
          <pc:sldMk cId="1442834693" sldId="1410"/>
        </pc:sldMkLst>
        <pc:spChg chg="add del mod">
          <ac:chgData name="PELLAN Marin" userId="9ec8e806-9cfd-495d-8cb1-c4761729b9b1" providerId="ADAL" clId="{12BEC3F2-3C5C-4F73-BBEF-A723FDFF828B}" dt="2023-09-27T08:54:58.044" v="2578" actId="478"/>
          <ac:spMkLst>
            <pc:docMk/>
            <pc:sldMk cId="1442834693" sldId="1410"/>
            <ac:spMk id="2" creationId="{A4DB96E0-E1FB-0C6C-F5E5-C2691C61D077}"/>
          </ac:spMkLst>
        </pc:spChg>
        <pc:spChg chg="add mod">
          <ac:chgData name="PELLAN Marin" userId="9ec8e806-9cfd-495d-8cb1-c4761729b9b1" providerId="ADAL" clId="{12BEC3F2-3C5C-4F73-BBEF-A723FDFF828B}" dt="2023-09-27T08:54:58.560" v="2579"/>
          <ac:spMkLst>
            <pc:docMk/>
            <pc:sldMk cId="1442834693" sldId="1410"/>
            <ac:spMk id="5" creationId="{C696DFB9-39D4-6AE3-57D8-A4B66E3FB684}"/>
          </ac:spMkLst>
        </pc:spChg>
        <pc:spChg chg="mod">
          <ac:chgData name="PELLAN Marin" userId="9ec8e806-9cfd-495d-8cb1-c4761729b9b1" providerId="ADAL" clId="{12BEC3F2-3C5C-4F73-BBEF-A723FDFF828B}" dt="2023-09-27T09:41:38.262" v="2880" actId="20577"/>
          <ac:spMkLst>
            <pc:docMk/>
            <pc:sldMk cId="1442834693" sldId="1410"/>
            <ac:spMk id="8" creationId="{BCE49E9B-FCED-6E68-E681-569B61F01491}"/>
          </ac:spMkLst>
        </pc:spChg>
        <pc:spChg chg="add mod">
          <ac:chgData name="PELLAN Marin" userId="9ec8e806-9cfd-495d-8cb1-c4761729b9b1" providerId="ADAL" clId="{12BEC3F2-3C5C-4F73-BBEF-A723FDFF828B}" dt="2023-09-27T09:42:35.735" v="2956"/>
          <ac:spMkLst>
            <pc:docMk/>
            <pc:sldMk cId="1442834693" sldId="1410"/>
            <ac:spMk id="9" creationId="{8E613797-D9A2-3FE7-8E87-E893EB5CF6E1}"/>
          </ac:spMkLst>
        </pc:spChg>
        <pc:spChg chg="mod">
          <ac:chgData name="PELLAN Marin" userId="9ec8e806-9cfd-495d-8cb1-c4761729b9b1" providerId="ADAL" clId="{12BEC3F2-3C5C-4F73-BBEF-A723FDFF828B}" dt="2023-09-27T09:39:41.955" v="2828" actId="20577"/>
          <ac:spMkLst>
            <pc:docMk/>
            <pc:sldMk cId="1442834693" sldId="1410"/>
            <ac:spMk id="14" creationId="{00000000-0000-0000-0000-000000000000}"/>
          </ac:spMkLst>
        </pc:spChg>
      </pc:sldChg>
      <pc:sldChg chg="del">
        <pc:chgData name="PELLAN Marin" userId="9ec8e806-9cfd-495d-8cb1-c4761729b9b1" providerId="ADAL" clId="{12BEC3F2-3C5C-4F73-BBEF-A723FDFF828B}" dt="2023-09-27T08:56:02.104" v="2593" actId="47"/>
        <pc:sldMkLst>
          <pc:docMk/>
          <pc:sldMk cId="711480284" sldId="1411"/>
        </pc:sldMkLst>
      </pc:sldChg>
      <pc:sldChg chg="del">
        <pc:chgData name="PELLAN Marin" userId="9ec8e806-9cfd-495d-8cb1-c4761729b9b1" providerId="ADAL" clId="{12BEC3F2-3C5C-4F73-BBEF-A723FDFF828B}" dt="2023-09-27T08:05:57.177" v="1548" actId="47"/>
        <pc:sldMkLst>
          <pc:docMk/>
          <pc:sldMk cId="2713156691" sldId="1412"/>
        </pc:sldMkLst>
      </pc:sldChg>
      <pc:sldChg chg="add del">
        <pc:chgData name="PELLAN Marin" userId="9ec8e806-9cfd-495d-8cb1-c4761729b9b1" providerId="ADAL" clId="{12BEC3F2-3C5C-4F73-BBEF-A723FDFF828B}" dt="2023-09-27T08:53:43.383" v="2543" actId="47"/>
        <pc:sldMkLst>
          <pc:docMk/>
          <pc:sldMk cId="1678154381" sldId="1416"/>
        </pc:sldMkLst>
      </pc:sldChg>
      <pc:sldChg chg="addSp modSp add mod ord delCm">
        <pc:chgData name="PELLAN Marin" userId="9ec8e806-9cfd-495d-8cb1-c4761729b9b1" providerId="ADAL" clId="{12BEC3F2-3C5C-4F73-BBEF-A723FDFF828B}" dt="2023-09-27T09:49:27.985" v="3104" actId="20577"/>
        <pc:sldMkLst>
          <pc:docMk/>
          <pc:sldMk cId="3472375987" sldId="1442"/>
        </pc:sldMkLst>
        <pc:spChg chg="add mod">
          <ac:chgData name="PELLAN Marin" userId="9ec8e806-9cfd-495d-8cb1-c4761729b9b1" providerId="ADAL" clId="{12BEC3F2-3C5C-4F73-BBEF-A723FDFF828B}" dt="2023-09-27T09:49:27.985" v="3104" actId="20577"/>
          <ac:spMkLst>
            <pc:docMk/>
            <pc:sldMk cId="3472375987" sldId="1442"/>
            <ac:spMk id="2" creationId="{C7F79347-6E91-E275-7D4C-72CF07A6959C}"/>
          </ac:spMkLst>
        </pc:spChg>
        <pc:spChg chg="add mod">
          <ac:chgData name="PELLAN Marin" userId="9ec8e806-9cfd-495d-8cb1-c4761729b9b1" providerId="ADAL" clId="{12BEC3F2-3C5C-4F73-BBEF-A723FDFF828B}" dt="2023-09-27T09:40:02.784" v="2843" actId="20577"/>
          <ac:spMkLst>
            <pc:docMk/>
            <pc:sldMk cId="3472375987" sldId="1442"/>
            <ac:spMk id="4" creationId="{ECA6739C-369A-77A2-9162-1A6754DBFBA6}"/>
          </ac:spMkLst>
        </pc:spChg>
      </pc:sldChg>
      <pc:sldChg chg="modSp add del mod ord">
        <pc:chgData name="PELLAN Marin" userId="9ec8e806-9cfd-495d-8cb1-c4761729b9b1" providerId="ADAL" clId="{12BEC3F2-3C5C-4F73-BBEF-A723FDFF828B}" dt="2023-09-27T08:21:25.888" v="2038" actId="47"/>
        <pc:sldMkLst>
          <pc:docMk/>
          <pc:sldMk cId="2581100112" sldId="1444"/>
        </pc:sldMkLst>
        <pc:spChg chg="mod">
          <ac:chgData name="PELLAN Marin" userId="9ec8e806-9cfd-495d-8cb1-c4761729b9b1" providerId="ADAL" clId="{12BEC3F2-3C5C-4F73-BBEF-A723FDFF828B}" dt="2023-09-27T07:47:25.520" v="500" actId="313"/>
          <ac:spMkLst>
            <pc:docMk/>
            <pc:sldMk cId="2581100112" sldId="1444"/>
            <ac:spMk id="14" creationId="{00000000-0000-0000-0000-000000000000}"/>
          </ac:spMkLst>
        </pc:spChg>
      </pc:sldChg>
      <pc:sldChg chg="addSp delSp modSp add mod ord">
        <pc:chgData name="PELLAN Marin" userId="9ec8e806-9cfd-495d-8cb1-c4761729b9b1" providerId="ADAL" clId="{12BEC3F2-3C5C-4F73-BBEF-A723FDFF828B}" dt="2023-09-27T09:39:33.215" v="2798"/>
        <pc:sldMkLst>
          <pc:docMk/>
          <pc:sldMk cId="3591016071" sldId="1445"/>
        </pc:sldMkLst>
        <pc:spChg chg="mod">
          <ac:chgData name="PELLAN Marin" userId="9ec8e806-9cfd-495d-8cb1-c4761729b9b1" providerId="ADAL" clId="{12BEC3F2-3C5C-4F73-BBEF-A723FDFF828B}" dt="2023-09-27T09:39:17.086" v="2755" actId="1036"/>
          <ac:spMkLst>
            <pc:docMk/>
            <pc:sldMk cId="3591016071" sldId="1445"/>
            <ac:spMk id="6" creationId="{5003D698-37DC-6737-B92E-7BBCB91AB468}"/>
          </ac:spMkLst>
        </pc:spChg>
        <pc:spChg chg="mod">
          <ac:chgData name="PELLAN Marin" userId="9ec8e806-9cfd-495d-8cb1-c4761729b9b1" providerId="ADAL" clId="{12BEC3F2-3C5C-4F73-BBEF-A723FDFF828B}" dt="2023-09-27T09:39:17.086" v="2755" actId="1036"/>
          <ac:spMkLst>
            <pc:docMk/>
            <pc:sldMk cId="3591016071" sldId="1445"/>
            <ac:spMk id="7" creationId="{FEF7B15E-D59B-BD40-7A1E-2EB83DA33243}"/>
          </ac:spMkLst>
        </pc:spChg>
        <pc:spChg chg="mod">
          <ac:chgData name="PELLAN Marin" userId="9ec8e806-9cfd-495d-8cb1-c4761729b9b1" providerId="ADAL" clId="{12BEC3F2-3C5C-4F73-BBEF-A723FDFF828B}" dt="2023-09-27T09:39:17.086" v="2755" actId="1036"/>
          <ac:spMkLst>
            <pc:docMk/>
            <pc:sldMk cId="3591016071" sldId="1445"/>
            <ac:spMk id="9" creationId="{255A6003-49FA-6811-7612-6149CA3C6927}"/>
          </ac:spMkLst>
        </pc:spChg>
        <pc:spChg chg="mod">
          <ac:chgData name="PELLAN Marin" userId="9ec8e806-9cfd-495d-8cb1-c4761729b9b1" providerId="ADAL" clId="{12BEC3F2-3C5C-4F73-BBEF-A723FDFF828B}" dt="2023-09-27T09:39:17.086" v="2755" actId="1036"/>
          <ac:spMkLst>
            <pc:docMk/>
            <pc:sldMk cId="3591016071" sldId="1445"/>
            <ac:spMk id="12" creationId="{5AE2B942-90DF-452B-8231-F4BAFA08425B}"/>
          </ac:spMkLst>
        </pc:spChg>
        <pc:spChg chg="add mod">
          <ac:chgData name="PELLAN Marin" userId="9ec8e806-9cfd-495d-8cb1-c4761729b9b1" providerId="ADAL" clId="{12BEC3F2-3C5C-4F73-BBEF-A723FDFF828B}" dt="2023-09-27T08:54:50.313" v="2577" actId="20577"/>
          <ac:spMkLst>
            <pc:docMk/>
            <pc:sldMk cId="3591016071" sldId="1445"/>
            <ac:spMk id="13" creationId="{82053B23-3920-E26C-146B-5A9DE6BFB71A}"/>
          </ac:spMkLst>
        </pc:spChg>
        <pc:spChg chg="mod">
          <ac:chgData name="PELLAN Marin" userId="9ec8e806-9cfd-495d-8cb1-c4761729b9b1" providerId="ADAL" clId="{12BEC3F2-3C5C-4F73-BBEF-A723FDFF828B}" dt="2023-09-27T09:39:17.086" v="2755" actId="1036"/>
          <ac:spMkLst>
            <pc:docMk/>
            <pc:sldMk cId="3591016071" sldId="1445"/>
            <ac:spMk id="14" creationId="{B94264FB-79C9-752C-FA19-18F170A65DFB}"/>
          </ac:spMkLst>
        </pc:spChg>
        <pc:spChg chg="add del mod">
          <ac:chgData name="PELLAN Marin" userId="9ec8e806-9cfd-495d-8cb1-c4761729b9b1" providerId="ADAL" clId="{12BEC3F2-3C5C-4F73-BBEF-A723FDFF828B}" dt="2023-09-27T09:39:07.976" v="2716"/>
          <ac:spMkLst>
            <pc:docMk/>
            <pc:sldMk cId="3591016071" sldId="1445"/>
            <ac:spMk id="16" creationId="{D1D8DBCB-276D-CC4B-90CC-8FB04E8A8C53}"/>
          </ac:spMkLst>
        </pc:spChg>
        <pc:spChg chg="add mod">
          <ac:chgData name="PELLAN Marin" userId="9ec8e806-9cfd-495d-8cb1-c4761729b9b1" providerId="ADAL" clId="{12BEC3F2-3C5C-4F73-BBEF-A723FDFF828B}" dt="2023-09-27T09:39:26.925" v="2796" actId="20577"/>
          <ac:spMkLst>
            <pc:docMk/>
            <pc:sldMk cId="3591016071" sldId="1445"/>
            <ac:spMk id="17" creationId="{0D86C3B8-A561-0C48-B0F5-F4F8F2731D46}"/>
          </ac:spMkLst>
        </pc:spChg>
        <pc:picChg chg="mod">
          <ac:chgData name="PELLAN Marin" userId="9ec8e806-9cfd-495d-8cb1-c4761729b9b1" providerId="ADAL" clId="{12BEC3F2-3C5C-4F73-BBEF-A723FDFF828B}" dt="2023-09-27T09:39:17.086" v="2755" actId="1036"/>
          <ac:picMkLst>
            <pc:docMk/>
            <pc:sldMk cId="3591016071" sldId="1445"/>
            <ac:picMk id="2" creationId="{DB1618C8-29EB-7DCD-5104-E23D88381082}"/>
          </ac:picMkLst>
        </pc:picChg>
        <pc:picChg chg="mod">
          <ac:chgData name="PELLAN Marin" userId="9ec8e806-9cfd-495d-8cb1-c4761729b9b1" providerId="ADAL" clId="{12BEC3F2-3C5C-4F73-BBEF-A723FDFF828B}" dt="2023-09-27T09:39:17.086" v="2755" actId="1036"/>
          <ac:picMkLst>
            <pc:docMk/>
            <pc:sldMk cId="3591016071" sldId="1445"/>
            <ac:picMk id="3" creationId="{670D4130-554E-8A84-2E24-D33F387A452A}"/>
          </ac:picMkLst>
        </pc:picChg>
        <pc:picChg chg="mod">
          <ac:chgData name="PELLAN Marin" userId="9ec8e806-9cfd-495d-8cb1-c4761729b9b1" providerId="ADAL" clId="{12BEC3F2-3C5C-4F73-BBEF-A723FDFF828B}" dt="2023-09-27T09:39:17.086" v="2755" actId="1036"/>
          <ac:picMkLst>
            <pc:docMk/>
            <pc:sldMk cId="3591016071" sldId="1445"/>
            <ac:picMk id="4" creationId="{2D48D626-1C70-3564-DF2C-1BEBF814734B}"/>
          </ac:picMkLst>
        </pc:picChg>
        <pc:picChg chg="mod">
          <ac:chgData name="PELLAN Marin" userId="9ec8e806-9cfd-495d-8cb1-c4761729b9b1" providerId="ADAL" clId="{12BEC3F2-3C5C-4F73-BBEF-A723FDFF828B}" dt="2023-09-27T09:39:17.086" v="2755" actId="1036"/>
          <ac:picMkLst>
            <pc:docMk/>
            <pc:sldMk cId="3591016071" sldId="1445"/>
            <ac:picMk id="5" creationId="{D1B5DD92-9DCC-AB9E-AC04-DCC80C994897}"/>
          </ac:picMkLst>
        </pc:picChg>
        <pc:picChg chg="mod">
          <ac:chgData name="PELLAN Marin" userId="9ec8e806-9cfd-495d-8cb1-c4761729b9b1" providerId="ADAL" clId="{12BEC3F2-3C5C-4F73-BBEF-A723FDFF828B}" dt="2023-09-27T09:39:17.086" v="2755" actId="1036"/>
          <ac:picMkLst>
            <pc:docMk/>
            <pc:sldMk cId="3591016071" sldId="1445"/>
            <ac:picMk id="8" creationId="{142659A1-A296-6C23-13B1-DB61FC9E1E6B}"/>
          </ac:picMkLst>
        </pc:picChg>
        <pc:picChg chg="mod">
          <ac:chgData name="PELLAN Marin" userId="9ec8e806-9cfd-495d-8cb1-c4761729b9b1" providerId="ADAL" clId="{12BEC3F2-3C5C-4F73-BBEF-A723FDFF828B}" dt="2023-09-27T09:39:17.086" v="2755" actId="1036"/>
          <ac:picMkLst>
            <pc:docMk/>
            <pc:sldMk cId="3591016071" sldId="1445"/>
            <ac:picMk id="10" creationId="{8F712B25-2314-57F6-B609-CB2F1EED59EE}"/>
          </ac:picMkLst>
        </pc:picChg>
        <pc:picChg chg="mod">
          <ac:chgData name="PELLAN Marin" userId="9ec8e806-9cfd-495d-8cb1-c4761729b9b1" providerId="ADAL" clId="{12BEC3F2-3C5C-4F73-BBEF-A723FDFF828B}" dt="2023-09-27T09:39:17.086" v="2755" actId="1036"/>
          <ac:picMkLst>
            <pc:docMk/>
            <pc:sldMk cId="3591016071" sldId="1445"/>
            <ac:picMk id="11" creationId="{3BA5D450-78A0-C005-CDA4-ED0CF75E0A97}"/>
          </ac:picMkLst>
        </pc:picChg>
        <pc:picChg chg="mod">
          <ac:chgData name="PELLAN Marin" userId="9ec8e806-9cfd-495d-8cb1-c4761729b9b1" providerId="ADAL" clId="{12BEC3F2-3C5C-4F73-BBEF-A723FDFF828B}" dt="2023-09-27T09:39:17.086" v="2755" actId="1036"/>
          <ac:picMkLst>
            <pc:docMk/>
            <pc:sldMk cId="3591016071" sldId="1445"/>
            <ac:picMk id="15" creationId="{D7DD46BC-241F-067B-3BC1-EDEECEB4919E}"/>
          </ac:picMkLst>
        </pc:picChg>
      </pc:sldChg>
      <pc:sldChg chg="addSp delSp modSp add mod ord delAnim modAnim">
        <pc:chgData name="PELLAN Marin" userId="9ec8e806-9cfd-495d-8cb1-c4761729b9b1" providerId="ADAL" clId="{12BEC3F2-3C5C-4F73-BBEF-A723FDFF828B}" dt="2023-09-27T10:01:37.200" v="3207" actId="1076"/>
        <pc:sldMkLst>
          <pc:docMk/>
          <pc:sldMk cId="2398276576" sldId="1446"/>
        </pc:sldMkLst>
        <pc:spChg chg="del">
          <ac:chgData name="PELLAN Marin" userId="9ec8e806-9cfd-495d-8cb1-c4761729b9b1" providerId="ADAL" clId="{12BEC3F2-3C5C-4F73-BBEF-A723FDFF828B}" dt="2023-09-27T07:24:20.416" v="17" actId="478"/>
          <ac:spMkLst>
            <pc:docMk/>
            <pc:sldMk cId="2398276576" sldId="1446"/>
            <ac:spMk id="2" creationId="{866B5E72-3E22-2E2B-0081-153714DD181F}"/>
          </ac:spMkLst>
        </pc:spChg>
        <pc:spChg chg="add del">
          <ac:chgData name="PELLAN Marin" userId="9ec8e806-9cfd-495d-8cb1-c4761729b9b1" providerId="ADAL" clId="{12BEC3F2-3C5C-4F73-BBEF-A723FDFF828B}" dt="2023-09-27T07:24:29.133" v="22" actId="478"/>
          <ac:spMkLst>
            <pc:docMk/>
            <pc:sldMk cId="2398276576" sldId="1446"/>
            <ac:spMk id="4" creationId="{00000000-0000-0000-0000-000000000000}"/>
          </ac:spMkLst>
        </pc:spChg>
        <pc:spChg chg="del">
          <ac:chgData name="PELLAN Marin" userId="9ec8e806-9cfd-495d-8cb1-c4761729b9b1" providerId="ADAL" clId="{12BEC3F2-3C5C-4F73-BBEF-A723FDFF828B}" dt="2023-09-27T07:24:24.237" v="19" actId="478"/>
          <ac:spMkLst>
            <pc:docMk/>
            <pc:sldMk cId="2398276576" sldId="1446"/>
            <ac:spMk id="5" creationId="{7BAD815C-B79D-304D-404E-78323F805F67}"/>
          </ac:spMkLst>
        </pc:spChg>
        <pc:spChg chg="del">
          <ac:chgData name="PELLAN Marin" userId="9ec8e806-9cfd-495d-8cb1-c4761729b9b1" providerId="ADAL" clId="{12BEC3F2-3C5C-4F73-BBEF-A723FDFF828B}" dt="2023-09-27T07:24:26.660" v="20" actId="478"/>
          <ac:spMkLst>
            <pc:docMk/>
            <pc:sldMk cId="2398276576" sldId="1446"/>
            <ac:spMk id="7" creationId="{0CCC00C3-AB50-D736-905B-28347FDE10CA}"/>
          </ac:spMkLst>
        </pc:spChg>
        <pc:spChg chg="del">
          <ac:chgData name="PELLAN Marin" userId="9ec8e806-9cfd-495d-8cb1-c4761729b9b1" providerId="ADAL" clId="{12BEC3F2-3C5C-4F73-BBEF-A723FDFF828B}" dt="2023-09-27T07:24:22.733" v="18" actId="478"/>
          <ac:spMkLst>
            <pc:docMk/>
            <pc:sldMk cId="2398276576" sldId="1446"/>
            <ac:spMk id="9" creationId="{45EF5B5E-F79C-0D01-5A37-DDF084F79317}"/>
          </ac:spMkLst>
        </pc:spChg>
        <pc:spChg chg="del">
          <ac:chgData name="PELLAN Marin" userId="9ec8e806-9cfd-495d-8cb1-c4761729b9b1" providerId="ADAL" clId="{12BEC3F2-3C5C-4F73-BBEF-A723FDFF828B}" dt="2023-09-27T07:24:22.733" v="18" actId="478"/>
          <ac:spMkLst>
            <pc:docMk/>
            <pc:sldMk cId="2398276576" sldId="1446"/>
            <ac:spMk id="10" creationId="{72DBBAC0-B786-A76A-9E28-C887FBA57603}"/>
          </ac:spMkLst>
        </pc:spChg>
        <pc:spChg chg="del">
          <ac:chgData name="PELLAN Marin" userId="9ec8e806-9cfd-495d-8cb1-c4761729b9b1" providerId="ADAL" clId="{12BEC3F2-3C5C-4F73-BBEF-A723FDFF828B}" dt="2023-09-27T07:24:22.733" v="18" actId="478"/>
          <ac:spMkLst>
            <pc:docMk/>
            <pc:sldMk cId="2398276576" sldId="1446"/>
            <ac:spMk id="11" creationId="{9E3B151B-936F-D7E1-02E2-27E0DA916D87}"/>
          </ac:spMkLst>
        </pc:spChg>
        <pc:spChg chg="del">
          <ac:chgData name="PELLAN Marin" userId="9ec8e806-9cfd-495d-8cb1-c4761729b9b1" providerId="ADAL" clId="{12BEC3F2-3C5C-4F73-BBEF-A723FDFF828B}" dt="2023-09-27T07:24:22.733" v="18" actId="478"/>
          <ac:spMkLst>
            <pc:docMk/>
            <pc:sldMk cId="2398276576" sldId="1446"/>
            <ac:spMk id="12" creationId="{79E82E6C-E222-A907-4127-C6DF2AFF186C}"/>
          </ac:spMkLst>
        </pc:spChg>
        <pc:spChg chg="add mod">
          <ac:chgData name="PELLAN Marin" userId="9ec8e806-9cfd-495d-8cb1-c4761729b9b1" providerId="ADAL" clId="{12BEC3F2-3C5C-4F73-BBEF-A723FDFF828B}" dt="2023-09-27T08:04:02.210" v="1543" actId="20577"/>
          <ac:spMkLst>
            <pc:docMk/>
            <pc:sldMk cId="2398276576" sldId="1446"/>
            <ac:spMk id="13" creationId="{97DBB373-354D-04AB-56B4-25303B3A3C4F}"/>
          </ac:spMkLst>
        </pc:spChg>
        <pc:spChg chg="del">
          <ac:chgData name="PELLAN Marin" userId="9ec8e806-9cfd-495d-8cb1-c4761729b9b1" providerId="ADAL" clId="{12BEC3F2-3C5C-4F73-BBEF-A723FDFF828B}" dt="2023-09-27T07:24:22.733" v="18" actId="478"/>
          <ac:spMkLst>
            <pc:docMk/>
            <pc:sldMk cId="2398276576" sldId="1446"/>
            <ac:spMk id="17" creationId="{12DA29FB-2CD1-76E1-FA1A-23E65EFFF686}"/>
          </ac:spMkLst>
        </pc:spChg>
        <pc:spChg chg="del">
          <ac:chgData name="PELLAN Marin" userId="9ec8e806-9cfd-495d-8cb1-c4761729b9b1" providerId="ADAL" clId="{12BEC3F2-3C5C-4F73-BBEF-A723FDFF828B}" dt="2023-09-27T07:24:22.733" v="18" actId="478"/>
          <ac:spMkLst>
            <pc:docMk/>
            <pc:sldMk cId="2398276576" sldId="1446"/>
            <ac:spMk id="18" creationId="{C1A4526A-D218-E021-2408-4A8D568A4291}"/>
          </ac:spMkLst>
        </pc:spChg>
        <pc:spChg chg="add mod">
          <ac:chgData name="PELLAN Marin" userId="9ec8e806-9cfd-495d-8cb1-c4761729b9b1" providerId="ADAL" clId="{12BEC3F2-3C5C-4F73-BBEF-A723FDFF828B}" dt="2023-09-27T07:49:06.585" v="539" actId="1076"/>
          <ac:spMkLst>
            <pc:docMk/>
            <pc:sldMk cId="2398276576" sldId="1446"/>
            <ac:spMk id="21" creationId="{41547B0F-C677-1ED2-B6F8-4EA1F518CFB5}"/>
          </ac:spMkLst>
        </pc:spChg>
        <pc:spChg chg="del">
          <ac:chgData name="PELLAN Marin" userId="9ec8e806-9cfd-495d-8cb1-c4761729b9b1" providerId="ADAL" clId="{12BEC3F2-3C5C-4F73-BBEF-A723FDFF828B}" dt="2023-09-27T07:24:22.733" v="18" actId="478"/>
          <ac:spMkLst>
            <pc:docMk/>
            <pc:sldMk cId="2398276576" sldId="1446"/>
            <ac:spMk id="22" creationId="{18E2883A-21D2-A71D-1E0B-16DC6FBE337F}"/>
          </ac:spMkLst>
        </pc:spChg>
        <pc:spChg chg="del">
          <ac:chgData name="PELLAN Marin" userId="9ec8e806-9cfd-495d-8cb1-c4761729b9b1" providerId="ADAL" clId="{12BEC3F2-3C5C-4F73-BBEF-A723FDFF828B}" dt="2023-09-27T07:24:22.733" v="18" actId="478"/>
          <ac:spMkLst>
            <pc:docMk/>
            <pc:sldMk cId="2398276576" sldId="1446"/>
            <ac:spMk id="23" creationId="{82F064E8-A3B3-5553-73BB-3E65EE683AEA}"/>
          </ac:spMkLst>
        </pc:spChg>
        <pc:spChg chg="add mod">
          <ac:chgData name="PELLAN Marin" userId="9ec8e806-9cfd-495d-8cb1-c4761729b9b1" providerId="ADAL" clId="{12BEC3F2-3C5C-4F73-BBEF-A723FDFF828B}" dt="2023-09-27T07:28:30.212" v="73" actId="207"/>
          <ac:spMkLst>
            <pc:docMk/>
            <pc:sldMk cId="2398276576" sldId="1446"/>
            <ac:spMk id="28" creationId="{276A6F0E-4D73-52E9-80BD-119C4EBB444B}"/>
          </ac:spMkLst>
        </pc:spChg>
        <pc:spChg chg="add mod">
          <ac:chgData name="PELLAN Marin" userId="9ec8e806-9cfd-495d-8cb1-c4761729b9b1" providerId="ADAL" clId="{12BEC3F2-3C5C-4F73-BBEF-A723FDFF828B}" dt="2023-09-27T08:04:21.734" v="1544" actId="1076"/>
          <ac:spMkLst>
            <pc:docMk/>
            <pc:sldMk cId="2398276576" sldId="1446"/>
            <ac:spMk id="32" creationId="{910C4A62-9AA3-50F4-0C8B-06C2C1BF6713}"/>
          </ac:spMkLst>
        </pc:spChg>
        <pc:spChg chg="add mod">
          <ac:chgData name="PELLAN Marin" userId="9ec8e806-9cfd-495d-8cb1-c4761729b9b1" providerId="ADAL" clId="{12BEC3F2-3C5C-4F73-BBEF-A723FDFF828B}" dt="2023-09-27T10:01:31.911" v="3206" actId="1076"/>
          <ac:spMkLst>
            <pc:docMk/>
            <pc:sldMk cId="2398276576" sldId="1446"/>
            <ac:spMk id="33" creationId="{9B7DFCDB-9F6E-1119-775C-7CE796B0F4D4}"/>
          </ac:spMkLst>
        </pc:spChg>
        <pc:spChg chg="add mod">
          <ac:chgData name="PELLAN Marin" userId="9ec8e806-9cfd-495d-8cb1-c4761729b9b1" providerId="ADAL" clId="{12BEC3F2-3C5C-4F73-BBEF-A723FDFF828B}" dt="2023-09-27T10:01:37.200" v="3207" actId="1076"/>
          <ac:spMkLst>
            <pc:docMk/>
            <pc:sldMk cId="2398276576" sldId="1446"/>
            <ac:spMk id="34" creationId="{0C75CC7D-6665-30E6-4D30-73C0DB1E2EFA}"/>
          </ac:spMkLst>
        </pc:spChg>
        <pc:spChg chg="add del mod">
          <ac:chgData name="PELLAN Marin" userId="9ec8e806-9cfd-495d-8cb1-c4761729b9b1" providerId="ADAL" clId="{12BEC3F2-3C5C-4F73-BBEF-A723FDFF828B}" dt="2023-09-27T07:42:51.010" v="362" actId="478"/>
          <ac:spMkLst>
            <pc:docMk/>
            <pc:sldMk cId="2398276576" sldId="1446"/>
            <ac:spMk id="39" creationId="{18EE9DF3-2647-116C-250A-AB0A7D9D71D6}"/>
          </ac:spMkLst>
        </pc:spChg>
        <pc:spChg chg="del">
          <ac:chgData name="PELLAN Marin" userId="9ec8e806-9cfd-495d-8cb1-c4761729b9b1" providerId="ADAL" clId="{12BEC3F2-3C5C-4F73-BBEF-A723FDFF828B}" dt="2023-09-27T07:24:32.188" v="25" actId="478"/>
          <ac:spMkLst>
            <pc:docMk/>
            <pc:sldMk cId="2398276576" sldId="1446"/>
            <ac:spMk id="51" creationId="{8CA18453-8A65-9C02-05FF-E752EC8FA384}"/>
          </ac:spMkLst>
        </pc:spChg>
        <pc:picChg chg="del">
          <ac:chgData name="PELLAN Marin" userId="9ec8e806-9cfd-495d-8cb1-c4761729b9b1" providerId="ADAL" clId="{12BEC3F2-3C5C-4F73-BBEF-A723FDFF828B}" dt="2023-09-27T07:24:22.733" v="18" actId="478"/>
          <ac:picMkLst>
            <pc:docMk/>
            <pc:sldMk cId="2398276576" sldId="1446"/>
            <ac:picMk id="6" creationId="{48CC0E6D-C06C-C0AC-0E3A-EA390899EC54}"/>
          </ac:picMkLst>
        </pc:picChg>
        <pc:picChg chg="add mod">
          <ac:chgData name="PELLAN Marin" userId="9ec8e806-9cfd-495d-8cb1-c4761729b9b1" providerId="ADAL" clId="{12BEC3F2-3C5C-4F73-BBEF-A723FDFF828B}" dt="2023-09-27T10:01:26.021" v="3204" actId="1076"/>
          <ac:picMkLst>
            <pc:docMk/>
            <pc:sldMk cId="2398276576" sldId="1446"/>
            <ac:picMk id="8" creationId="{009FB7AC-B00D-524E-439B-15F7ACF3BCE1}"/>
          </ac:picMkLst>
        </pc:picChg>
        <pc:picChg chg="del">
          <ac:chgData name="PELLAN Marin" userId="9ec8e806-9cfd-495d-8cb1-c4761729b9b1" providerId="ADAL" clId="{12BEC3F2-3C5C-4F73-BBEF-A723FDFF828B}" dt="2023-09-27T07:24:22.733" v="18" actId="478"/>
          <ac:picMkLst>
            <pc:docMk/>
            <pc:sldMk cId="2398276576" sldId="1446"/>
            <ac:picMk id="14" creationId="{BF166CF0-DE7E-8B0E-7608-E470B57A9353}"/>
          </ac:picMkLst>
        </pc:picChg>
        <pc:picChg chg="del">
          <ac:chgData name="PELLAN Marin" userId="9ec8e806-9cfd-495d-8cb1-c4761729b9b1" providerId="ADAL" clId="{12BEC3F2-3C5C-4F73-BBEF-A723FDFF828B}" dt="2023-09-27T07:24:22.733" v="18" actId="478"/>
          <ac:picMkLst>
            <pc:docMk/>
            <pc:sldMk cId="2398276576" sldId="1446"/>
            <ac:picMk id="15" creationId="{7BEAB066-137A-C3D6-1927-FD8C85DC3373}"/>
          </ac:picMkLst>
        </pc:picChg>
        <pc:picChg chg="del">
          <ac:chgData name="PELLAN Marin" userId="9ec8e806-9cfd-495d-8cb1-c4761729b9b1" providerId="ADAL" clId="{12BEC3F2-3C5C-4F73-BBEF-A723FDFF828B}" dt="2023-09-27T07:24:22.733" v="18" actId="478"/>
          <ac:picMkLst>
            <pc:docMk/>
            <pc:sldMk cId="2398276576" sldId="1446"/>
            <ac:picMk id="16" creationId="{465ECFA2-D2AC-4B23-CD4D-C886A8C1A4D5}"/>
          </ac:picMkLst>
        </pc:picChg>
        <pc:picChg chg="del">
          <ac:chgData name="PELLAN Marin" userId="9ec8e806-9cfd-495d-8cb1-c4761729b9b1" providerId="ADAL" clId="{12BEC3F2-3C5C-4F73-BBEF-A723FDFF828B}" dt="2023-09-27T07:24:31.184" v="24" actId="478"/>
          <ac:picMkLst>
            <pc:docMk/>
            <pc:sldMk cId="2398276576" sldId="1446"/>
            <ac:picMk id="19" creationId="{28D264AE-D32F-E4F2-44A0-C4C90D3AFE28}"/>
          </ac:picMkLst>
        </pc:picChg>
        <pc:picChg chg="del">
          <ac:chgData name="PELLAN Marin" userId="9ec8e806-9cfd-495d-8cb1-c4761729b9b1" providerId="ADAL" clId="{12BEC3F2-3C5C-4F73-BBEF-A723FDFF828B}" dt="2023-09-27T07:24:22.733" v="18" actId="478"/>
          <ac:picMkLst>
            <pc:docMk/>
            <pc:sldMk cId="2398276576" sldId="1446"/>
            <ac:picMk id="20" creationId="{601630A9-5C1D-518F-FD4A-A7C5D47DF4C9}"/>
          </ac:picMkLst>
        </pc:picChg>
        <pc:picChg chg="del">
          <ac:chgData name="PELLAN Marin" userId="9ec8e806-9cfd-495d-8cb1-c4761729b9b1" providerId="ADAL" clId="{12BEC3F2-3C5C-4F73-BBEF-A723FDFF828B}" dt="2023-09-27T07:24:22.733" v="18" actId="478"/>
          <ac:picMkLst>
            <pc:docMk/>
            <pc:sldMk cId="2398276576" sldId="1446"/>
            <ac:picMk id="24" creationId="{6B7B7D74-FB47-0A08-298C-C333393980D1}"/>
          </ac:picMkLst>
        </pc:picChg>
        <pc:picChg chg="add del mod">
          <ac:chgData name="PELLAN Marin" userId="9ec8e806-9cfd-495d-8cb1-c4761729b9b1" providerId="ADAL" clId="{12BEC3F2-3C5C-4F73-BBEF-A723FDFF828B}" dt="2023-09-27T07:28:51.620" v="74" actId="478"/>
          <ac:picMkLst>
            <pc:docMk/>
            <pc:sldMk cId="2398276576" sldId="1446"/>
            <ac:picMk id="27" creationId="{D60FFEC1-DA4D-3F5A-7186-97D1728C28D6}"/>
          </ac:picMkLst>
        </pc:picChg>
        <pc:picChg chg="del">
          <ac:chgData name="PELLAN Marin" userId="9ec8e806-9cfd-495d-8cb1-c4761729b9b1" providerId="ADAL" clId="{12BEC3F2-3C5C-4F73-BBEF-A723FDFF828B}" dt="2023-09-27T07:24:22.733" v="18" actId="478"/>
          <ac:picMkLst>
            <pc:docMk/>
            <pc:sldMk cId="2398276576" sldId="1446"/>
            <ac:picMk id="30" creationId="{F516E276-09C4-5751-AE90-9A5BE1878428}"/>
          </ac:picMkLst>
        </pc:picChg>
        <pc:picChg chg="add mod">
          <ac:chgData name="PELLAN Marin" userId="9ec8e806-9cfd-495d-8cb1-c4761729b9b1" providerId="ADAL" clId="{12BEC3F2-3C5C-4F73-BBEF-A723FDFF828B}" dt="2023-09-27T10:01:27.321" v="3205" actId="1076"/>
          <ac:picMkLst>
            <pc:docMk/>
            <pc:sldMk cId="2398276576" sldId="1446"/>
            <ac:picMk id="31" creationId="{398B921B-0ADC-CC69-159D-40760371890C}"/>
          </ac:picMkLst>
        </pc:picChg>
        <pc:picChg chg="add del mod">
          <ac:chgData name="PELLAN Marin" userId="9ec8e806-9cfd-495d-8cb1-c4761729b9b1" providerId="ADAL" clId="{12BEC3F2-3C5C-4F73-BBEF-A723FDFF828B}" dt="2023-09-27T07:42:47.444" v="358" actId="478"/>
          <ac:picMkLst>
            <pc:docMk/>
            <pc:sldMk cId="2398276576" sldId="1446"/>
            <ac:picMk id="35" creationId="{7318A0D5-8000-521F-3E0A-671397D71E0F}"/>
          </ac:picMkLst>
        </pc:picChg>
        <pc:picChg chg="add del mod">
          <ac:chgData name="PELLAN Marin" userId="9ec8e806-9cfd-495d-8cb1-c4761729b9b1" providerId="ADAL" clId="{12BEC3F2-3C5C-4F73-BBEF-A723FDFF828B}" dt="2023-09-27T07:42:55.004" v="363" actId="478"/>
          <ac:picMkLst>
            <pc:docMk/>
            <pc:sldMk cId="2398276576" sldId="1446"/>
            <ac:picMk id="36" creationId="{4C461DBA-2924-2D4E-BD4B-F0AB42067F5B}"/>
          </ac:picMkLst>
        </pc:picChg>
        <pc:picChg chg="add del mod">
          <ac:chgData name="PELLAN Marin" userId="9ec8e806-9cfd-495d-8cb1-c4761729b9b1" providerId="ADAL" clId="{12BEC3F2-3C5C-4F73-BBEF-A723FDFF828B}" dt="2023-09-27T07:41:07.070" v="306" actId="478"/>
          <ac:picMkLst>
            <pc:docMk/>
            <pc:sldMk cId="2398276576" sldId="1446"/>
            <ac:picMk id="37" creationId="{AF43782F-275E-16B2-6663-AA640DA7F2F1}"/>
          </ac:picMkLst>
        </pc:picChg>
        <pc:picChg chg="add del mod">
          <ac:chgData name="PELLAN Marin" userId="9ec8e806-9cfd-495d-8cb1-c4761729b9b1" providerId="ADAL" clId="{12BEC3F2-3C5C-4F73-BBEF-A723FDFF828B}" dt="2023-09-27T07:42:48.500" v="360" actId="478"/>
          <ac:picMkLst>
            <pc:docMk/>
            <pc:sldMk cId="2398276576" sldId="1446"/>
            <ac:picMk id="38" creationId="{379569FE-9D84-E893-7C6E-60BB66B12982}"/>
          </ac:picMkLst>
        </pc:picChg>
        <pc:picChg chg="del">
          <ac:chgData name="PELLAN Marin" userId="9ec8e806-9cfd-495d-8cb1-c4761729b9b1" providerId="ADAL" clId="{12BEC3F2-3C5C-4F73-BBEF-A723FDFF828B}" dt="2023-09-27T07:24:30.319" v="23" actId="478"/>
          <ac:picMkLst>
            <pc:docMk/>
            <pc:sldMk cId="2398276576" sldId="1446"/>
            <ac:picMk id="84" creationId="{386FB752-E448-65D4-7944-FA53BBB70C20}"/>
          </ac:picMkLst>
        </pc:picChg>
        <pc:picChg chg="del">
          <ac:chgData name="PELLAN Marin" userId="9ec8e806-9cfd-495d-8cb1-c4761729b9b1" providerId="ADAL" clId="{12BEC3F2-3C5C-4F73-BBEF-A723FDFF828B}" dt="2023-09-27T07:24:22.733" v="18" actId="478"/>
          <ac:picMkLst>
            <pc:docMk/>
            <pc:sldMk cId="2398276576" sldId="1446"/>
            <ac:picMk id="85" creationId="{7A1D9CE0-D4B4-6ACA-B640-C5EFE108BF89}"/>
          </ac:picMkLst>
        </pc:picChg>
        <pc:picChg chg="add del mod">
          <ac:chgData name="PELLAN Marin" userId="9ec8e806-9cfd-495d-8cb1-c4761729b9b1" providerId="ADAL" clId="{12BEC3F2-3C5C-4F73-BBEF-A723FDFF828B}" dt="2023-09-27T07:42:47.829" v="359" actId="478"/>
          <ac:picMkLst>
            <pc:docMk/>
            <pc:sldMk cId="2398276576" sldId="1446"/>
            <ac:picMk id="1026" creationId="{3DF97D19-93F8-6190-E654-461F84F25326}"/>
          </ac:picMkLst>
        </pc:picChg>
        <pc:picChg chg="add del mod">
          <ac:chgData name="PELLAN Marin" userId="9ec8e806-9cfd-495d-8cb1-c4761729b9b1" providerId="ADAL" clId="{12BEC3F2-3C5C-4F73-BBEF-A723FDFF828B}" dt="2023-09-27T07:42:49.033" v="361" actId="478"/>
          <ac:picMkLst>
            <pc:docMk/>
            <pc:sldMk cId="2398276576" sldId="1446"/>
            <ac:picMk id="1028" creationId="{B7DEEC78-16F3-62F9-5481-C868826C4AC7}"/>
          </ac:picMkLst>
        </pc:picChg>
        <pc:cxnChg chg="del">
          <ac:chgData name="PELLAN Marin" userId="9ec8e806-9cfd-495d-8cb1-c4761729b9b1" providerId="ADAL" clId="{12BEC3F2-3C5C-4F73-BBEF-A723FDFF828B}" dt="2023-09-27T07:24:22.733" v="18" actId="478"/>
          <ac:cxnSpMkLst>
            <pc:docMk/>
            <pc:sldMk cId="2398276576" sldId="1446"/>
            <ac:cxnSpMk id="26" creationId="{F0D4BDA7-C327-21E6-E0E3-3112EFBA0F96}"/>
          </ac:cxnSpMkLst>
        </pc:cxnChg>
      </pc:sldChg>
      <pc:sldChg chg="addSp delSp modSp add mod delAnim modAnim">
        <pc:chgData name="PELLAN Marin" userId="9ec8e806-9cfd-495d-8cb1-c4761729b9b1" providerId="ADAL" clId="{12BEC3F2-3C5C-4F73-BBEF-A723FDFF828B}" dt="2023-09-27T09:59:41.534" v="3199"/>
        <pc:sldMkLst>
          <pc:docMk/>
          <pc:sldMk cId="318103589" sldId="1447"/>
        </pc:sldMkLst>
        <pc:spChg chg="add mod">
          <ac:chgData name="PELLAN Marin" userId="9ec8e806-9cfd-495d-8cb1-c4761729b9b1" providerId="ADAL" clId="{12BEC3F2-3C5C-4F73-BBEF-A723FDFF828B}" dt="2023-09-27T08:17:55.635" v="1893" actId="1076"/>
          <ac:spMkLst>
            <pc:docMk/>
            <pc:sldMk cId="318103589" sldId="1447"/>
            <ac:spMk id="2" creationId="{DFF71A85-6017-DA02-88EE-9DAF5F6B9AC3}"/>
          </ac:spMkLst>
        </pc:spChg>
        <pc:spChg chg="add mod">
          <ac:chgData name="PELLAN Marin" userId="9ec8e806-9cfd-495d-8cb1-c4761729b9b1" providerId="ADAL" clId="{12BEC3F2-3C5C-4F73-BBEF-A723FDFF828B}" dt="2023-09-27T08:18:07.514" v="1897" actId="1076"/>
          <ac:spMkLst>
            <pc:docMk/>
            <pc:sldMk cId="318103589" sldId="1447"/>
            <ac:spMk id="3" creationId="{849351D5-DDAB-C207-7B56-3BCE34B2B70D}"/>
          </ac:spMkLst>
        </pc:spChg>
        <pc:spChg chg="add mod">
          <ac:chgData name="PELLAN Marin" userId="9ec8e806-9cfd-495d-8cb1-c4761729b9b1" providerId="ADAL" clId="{12BEC3F2-3C5C-4F73-BBEF-A723FDFF828B}" dt="2023-09-27T08:19:49.310" v="1944" actId="1076"/>
          <ac:spMkLst>
            <pc:docMk/>
            <pc:sldMk cId="318103589" sldId="1447"/>
            <ac:spMk id="7" creationId="{6B892A1B-DD97-813B-5ABF-C5E2AB045180}"/>
          </ac:spMkLst>
        </pc:spChg>
        <pc:spChg chg="add mod">
          <ac:chgData name="PELLAN Marin" userId="9ec8e806-9cfd-495d-8cb1-c4761729b9b1" providerId="ADAL" clId="{12BEC3F2-3C5C-4F73-BBEF-A723FDFF828B}" dt="2023-09-27T08:19:57.512" v="1947" actId="1076"/>
          <ac:spMkLst>
            <pc:docMk/>
            <pc:sldMk cId="318103589" sldId="1447"/>
            <ac:spMk id="9" creationId="{C73BEA77-9A0C-E116-9FDB-EBB57D60760A}"/>
          </ac:spMkLst>
        </pc:spChg>
        <pc:spChg chg="add mod">
          <ac:chgData name="PELLAN Marin" userId="9ec8e806-9cfd-495d-8cb1-c4761729b9b1" providerId="ADAL" clId="{12BEC3F2-3C5C-4F73-BBEF-A723FDFF828B}" dt="2023-09-27T08:20:02.688" v="1948" actId="1076"/>
          <ac:spMkLst>
            <pc:docMk/>
            <pc:sldMk cId="318103589" sldId="1447"/>
            <ac:spMk id="10" creationId="{801DA9F1-FFB6-4A70-4628-96C08D4FF070}"/>
          </ac:spMkLst>
        </pc:spChg>
        <pc:spChg chg="add del mod">
          <ac:chgData name="PELLAN Marin" userId="9ec8e806-9cfd-495d-8cb1-c4761729b9b1" providerId="ADAL" clId="{12BEC3F2-3C5C-4F73-BBEF-A723FDFF828B}" dt="2023-09-27T08:02:31.071" v="1405"/>
          <ac:spMkLst>
            <pc:docMk/>
            <pc:sldMk cId="318103589" sldId="1447"/>
            <ac:spMk id="11" creationId="{879D134B-E36B-817E-D8D9-0C16E882301D}"/>
          </ac:spMkLst>
        </pc:spChg>
        <pc:spChg chg="add del mod">
          <ac:chgData name="PELLAN Marin" userId="9ec8e806-9cfd-495d-8cb1-c4761729b9b1" providerId="ADAL" clId="{12BEC3F2-3C5C-4F73-BBEF-A723FDFF828B}" dt="2023-09-27T08:07:54.234" v="1589" actId="478"/>
          <ac:spMkLst>
            <pc:docMk/>
            <pc:sldMk cId="318103589" sldId="1447"/>
            <ac:spMk id="12" creationId="{D9DE5AFF-2C64-B541-ADEB-3235FD4E254C}"/>
          </ac:spMkLst>
        </pc:spChg>
        <pc:spChg chg="mod">
          <ac:chgData name="PELLAN Marin" userId="9ec8e806-9cfd-495d-8cb1-c4761729b9b1" providerId="ADAL" clId="{12BEC3F2-3C5C-4F73-BBEF-A723FDFF828B}" dt="2023-09-27T08:25:23.663" v="2049" actId="20577"/>
          <ac:spMkLst>
            <pc:docMk/>
            <pc:sldMk cId="318103589" sldId="1447"/>
            <ac:spMk id="13" creationId="{97DBB373-354D-04AB-56B4-25303B3A3C4F}"/>
          </ac:spMkLst>
        </pc:spChg>
        <pc:spChg chg="add mod ord">
          <ac:chgData name="PELLAN Marin" userId="9ec8e806-9cfd-495d-8cb1-c4761729b9b1" providerId="ADAL" clId="{12BEC3F2-3C5C-4F73-BBEF-A723FDFF828B}" dt="2023-09-27T08:17:03.453" v="1884" actId="1076"/>
          <ac:spMkLst>
            <pc:docMk/>
            <pc:sldMk cId="318103589" sldId="1447"/>
            <ac:spMk id="16" creationId="{22CB12BD-B37F-DF2F-7438-332EBDE42349}"/>
          </ac:spMkLst>
        </pc:spChg>
        <pc:spChg chg="add mod ord">
          <ac:chgData name="PELLAN Marin" userId="9ec8e806-9cfd-495d-8cb1-c4761729b9b1" providerId="ADAL" clId="{12BEC3F2-3C5C-4F73-BBEF-A723FDFF828B}" dt="2023-09-27T08:17:20.157" v="1887" actId="1076"/>
          <ac:spMkLst>
            <pc:docMk/>
            <pc:sldMk cId="318103589" sldId="1447"/>
            <ac:spMk id="17" creationId="{E5642753-5FCC-FC6E-C405-D523327D2E1C}"/>
          </ac:spMkLst>
        </pc:spChg>
        <pc:spChg chg="add del mod">
          <ac:chgData name="PELLAN Marin" userId="9ec8e806-9cfd-495d-8cb1-c4761729b9b1" providerId="ADAL" clId="{12BEC3F2-3C5C-4F73-BBEF-A723FDFF828B}" dt="2023-09-27T08:15:10.747" v="1833" actId="478"/>
          <ac:spMkLst>
            <pc:docMk/>
            <pc:sldMk cId="318103589" sldId="1447"/>
            <ac:spMk id="18" creationId="{6BDEFA8C-FC2A-3A44-1B8E-97295C2A5BE9}"/>
          </ac:spMkLst>
        </pc:spChg>
        <pc:spChg chg="add mod">
          <ac:chgData name="PELLAN Marin" userId="9ec8e806-9cfd-495d-8cb1-c4761729b9b1" providerId="ADAL" clId="{12BEC3F2-3C5C-4F73-BBEF-A723FDFF828B}" dt="2023-09-27T08:16:24.587" v="1876" actId="1076"/>
          <ac:spMkLst>
            <pc:docMk/>
            <pc:sldMk cId="318103589" sldId="1447"/>
            <ac:spMk id="19" creationId="{F65B4E7D-C138-7CB3-6753-B24D90D9B00F}"/>
          </ac:spMkLst>
        </pc:spChg>
        <pc:spChg chg="add mod">
          <ac:chgData name="PELLAN Marin" userId="9ec8e806-9cfd-495d-8cb1-c4761729b9b1" providerId="ADAL" clId="{12BEC3F2-3C5C-4F73-BBEF-A723FDFF828B}" dt="2023-09-27T08:17:33.339" v="1889" actId="1076"/>
          <ac:spMkLst>
            <pc:docMk/>
            <pc:sldMk cId="318103589" sldId="1447"/>
            <ac:spMk id="20" creationId="{B5A9A61C-2809-D14A-7165-A2C8370FD35A}"/>
          </ac:spMkLst>
        </pc:spChg>
        <pc:spChg chg="mod">
          <ac:chgData name="PELLAN Marin" userId="9ec8e806-9cfd-495d-8cb1-c4761729b9b1" providerId="ADAL" clId="{12BEC3F2-3C5C-4F73-BBEF-A723FDFF828B}" dt="2023-09-27T08:17:41.039" v="1890" actId="1076"/>
          <ac:spMkLst>
            <pc:docMk/>
            <pc:sldMk cId="318103589" sldId="1447"/>
            <ac:spMk id="21" creationId="{41547B0F-C677-1ED2-B6F8-4EA1F518CFB5}"/>
          </ac:spMkLst>
        </pc:spChg>
        <pc:spChg chg="add mod">
          <ac:chgData name="PELLAN Marin" userId="9ec8e806-9cfd-495d-8cb1-c4761729b9b1" providerId="ADAL" clId="{12BEC3F2-3C5C-4F73-BBEF-A723FDFF828B}" dt="2023-09-27T08:18:32.467" v="1924" actId="1076"/>
          <ac:spMkLst>
            <pc:docMk/>
            <pc:sldMk cId="318103589" sldId="1447"/>
            <ac:spMk id="22" creationId="{DFE57F17-F12A-5316-A060-2B7B5BA9D9DA}"/>
          </ac:spMkLst>
        </pc:spChg>
        <pc:spChg chg="mod">
          <ac:chgData name="PELLAN Marin" userId="9ec8e806-9cfd-495d-8cb1-c4761729b9b1" providerId="ADAL" clId="{12BEC3F2-3C5C-4F73-BBEF-A723FDFF828B}" dt="2023-09-27T08:17:20.157" v="1887" actId="1076"/>
          <ac:spMkLst>
            <pc:docMk/>
            <pc:sldMk cId="318103589" sldId="1447"/>
            <ac:spMk id="28" creationId="{276A6F0E-4D73-52E9-80BD-119C4EBB444B}"/>
          </ac:spMkLst>
        </pc:spChg>
        <pc:spChg chg="add mod">
          <ac:chgData name="PELLAN Marin" userId="9ec8e806-9cfd-495d-8cb1-c4761729b9b1" providerId="ADAL" clId="{12BEC3F2-3C5C-4F73-BBEF-A723FDFF828B}" dt="2023-09-27T08:20:54.386" v="2037" actId="1076"/>
          <ac:spMkLst>
            <pc:docMk/>
            <pc:sldMk cId="318103589" sldId="1447"/>
            <ac:spMk id="29" creationId="{4CE6FBB6-A15C-B2F3-9A81-35AAB450377A}"/>
          </ac:spMkLst>
        </pc:spChg>
        <pc:spChg chg="add del mod">
          <ac:chgData name="PELLAN Marin" userId="9ec8e806-9cfd-495d-8cb1-c4761729b9b1" providerId="ADAL" clId="{12BEC3F2-3C5C-4F73-BBEF-A723FDFF828B}" dt="2023-09-27T09:59:10.003" v="3194" actId="478"/>
          <ac:spMkLst>
            <pc:docMk/>
            <pc:sldMk cId="318103589" sldId="1447"/>
            <ac:spMk id="30" creationId="{C5514467-8B77-9BA8-51C8-E29A4C8ADE09}"/>
          </ac:spMkLst>
        </pc:spChg>
        <pc:spChg chg="mod">
          <ac:chgData name="PELLAN Marin" userId="9ec8e806-9cfd-495d-8cb1-c4761729b9b1" providerId="ADAL" clId="{12BEC3F2-3C5C-4F73-BBEF-A723FDFF828B}" dt="2023-09-27T08:17:48.281" v="1891" actId="1076"/>
          <ac:spMkLst>
            <pc:docMk/>
            <pc:sldMk cId="318103589" sldId="1447"/>
            <ac:spMk id="32" creationId="{910C4A62-9AA3-50F4-0C8B-06C2C1BF6713}"/>
          </ac:spMkLst>
        </pc:spChg>
        <pc:spChg chg="del">
          <ac:chgData name="PELLAN Marin" userId="9ec8e806-9cfd-495d-8cb1-c4761729b9b1" providerId="ADAL" clId="{12BEC3F2-3C5C-4F73-BBEF-A723FDFF828B}" dt="2023-09-27T07:44:08.119" v="410" actId="478"/>
          <ac:spMkLst>
            <pc:docMk/>
            <pc:sldMk cId="318103589" sldId="1447"/>
            <ac:spMk id="33" creationId="{9B7DFCDB-9F6E-1119-775C-7CE796B0F4D4}"/>
          </ac:spMkLst>
        </pc:spChg>
        <pc:spChg chg="del">
          <ac:chgData name="PELLAN Marin" userId="9ec8e806-9cfd-495d-8cb1-c4761729b9b1" providerId="ADAL" clId="{12BEC3F2-3C5C-4F73-BBEF-A723FDFF828B}" dt="2023-09-27T07:44:37.757" v="431" actId="478"/>
          <ac:spMkLst>
            <pc:docMk/>
            <pc:sldMk cId="318103589" sldId="1447"/>
            <ac:spMk id="34" creationId="{0C75CC7D-6665-30E6-4D30-73C0DB1E2EFA}"/>
          </ac:spMkLst>
        </pc:spChg>
        <pc:spChg chg="add mod">
          <ac:chgData name="PELLAN Marin" userId="9ec8e806-9cfd-495d-8cb1-c4761729b9b1" providerId="ADAL" clId="{12BEC3F2-3C5C-4F73-BBEF-A723FDFF828B}" dt="2023-09-27T09:59:36.940" v="3198"/>
          <ac:spMkLst>
            <pc:docMk/>
            <pc:sldMk cId="318103589" sldId="1447"/>
            <ac:spMk id="37" creationId="{9C4BB755-6485-A0C1-3FC0-A493A17E8767}"/>
          </ac:spMkLst>
        </pc:spChg>
        <pc:spChg chg="del">
          <ac:chgData name="PELLAN Marin" userId="9ec8e806-9cfd-495d-8cb1-c4761729b9b1" providerId="ADAL" clId="{12BEC3F2-3C5C-4F73-BBEF-A723FDFF828B}" dt="2023-09-27T07:44:10.283" v="412" actId="478"/>
          <ac:spMkLst>
            <pc:docMk/>
            <pc:sldMk cId="318103589" sldId="1447"/>
            <ac:spMk id="39" creationId="{18EE9DF3-2647-116C-250A-AB0A7D9D71D6}"/>
          </ac:spMkLst>
        </pc:spChg>
        <pc:picChg chg="add del mod">
          <ac:chgData name="PELLAN Marin" userId="9ec8e806-9cfd-495d-8cb1-c4761729b9b1" providerId="ADAL" clId="{12BEC3F2-3C5C-4F73-BBEF-A723FDFF828B}" dt="2023-09-27T08:01:38.122" v="1343" actId="478"/>
          <ac:picMkLst>
            <pc:docMk/>
            <pc:sldMk cId="318103589" sldId="1447"/>
            <ac:picMk id="5" creationId="{0F9C5A70-72D6-06EE-59AB-40A34B5203DF}"/>
          </ac:picMkLst>
        </pc:picChg>
        <pc:picChg chg="add del mod">
          <ac:chgData name="PELLAN Marin" userId="9ec8e806-9cfd-495d-8cb1-c4761729b9b1" providerId="ADAL" clId="{12BEC3F2-3C5C-4F73-BBEF-A723FDFF828B}" dt="2023-09-27T08:02:31.071" v="1403" actId="478"/>
          <ac:picMkLst>
            <pc:docMk/>
            <pc:sldMk cId="318103589" sldId="1447"/>
            <ac:picMk id="6" creationId="{C95F6412-121E-3B1C-F5AB-0B866647B3BE}"/>
          </ac:picMkLst>
        </pc:picChg>
        <pc:picChg chg="del">
          <ac:chgData name="PELLAN Marin" userId="9ec8e806-9cfd-495d-8cb1-c4761729b9b1" providerId="ADAL" clId="{12BEC3F2-3C5C-4F73-BBEF-A723FDFF828B}" dt="2023-09-27T07:44:07.133" v="409" actId="478"/>
          <ac:picMkLst>
            <pc:docMk/>
            <pc:sldMk cId="318103589" sldId="1447"/>
            <ac:picMk id="8" creationId="{009FB7AC-B00D-524E-439B-15F7ACF3BCE1}"/>
          </ac:picMkLst>
        </pc:picChg>
        <pc:picChg chg="add mod">
          <ac:chgData name="PELLAN Marin" userId="9ec8e806-9cfd-495d-8cb1-c4761729b9b1" providerId="ADAL" clId="{12BEC3F2-3C5C-4F73-BBEF-A723FDFF828B}" dt="2023-09-27T08:18:04.449" v="1896" actId="1076"/>
          <ac:picMkLst>
            <pc:docMk/>
            <pc:sldMk cId="318103589" sldId="1447"/>
            <ac:picMk id="14" creationId="{535E5AC6-3C49-89E6-2C27-5D22616425B0}"/>
          </ac:picMkLst>
        </pc:picChg>
        <pc:picChg chg="add mod">
          <ac:chgData name="PELLAN Marin" userId="9ec8e806-9cfd-495d-8cb1-c4761729b9b1" providerId="ADAL" clId="{12BEC3F2-3C5C-4F73-BBEF-A723FDFF828B}" dt="2023-09-27T08:17:51.648" v="1892" actId="1076"/>
          <ac:picMkLst>
            <pc:docMk/>
            <pc:sldMk cId="318103589" sldId="1447"/>
            <ac:picMk id="15" creationId="{7BE78BA8-5EA0-9611-750B-0E630C121639}"/>
          </ac:picMkLst>
        </pc:picChg>
        <pc:picChg chg="add mod">
          <ac:chgData name="PELLAN Marin" userId="9ec8e806-9cfd-495d-8cb1-c4761729b9b1" providerId="ADAL" clId="{12BEC3F2-3C5C-4F73-BBEF-A723FDFF828B}" dt="2023-09-27T08:19:36.313" v="1938" actId="1076"/>
          <ac:picMkLst>
            <pc:docMk/>
            <pc:sldMk cId="318103589" sldId="1447"/>
            <ac:picMk id="23" creationId="{D1CE4A8F-A590-7A97-8495-DEDC94A6FAB3}"/>
          </ac:picMkLst>
        </pc:picChg>
        <pc:picChg chg="add mod">
          <ac:chgData name="PELLAN Marin" userId="9ec8e806-9cfd-495d-8cb1-c4761729b9b1" providerId="ADAL" clId="{12BEC3F2-3C5C-4F73-BBEF-A723FDFF828B}" dt="2023-09-27T08:19:44.777" v="1943" actId="1076"/>
          <ac:picMkLst>
            <pc:docMk/>
            <pc:sldMk cId="318103589" sldId="1447"/>
            <ac:picMk id="24" creationId="{C84AB3BB-B353-DB56-6488-FF69484215D0}"/>
          </ac:picMkLst>
        </pc:picChg>
        <pc:picChg chg="add mod">
          <ac:chgData name="PELLAN Marin" userId="9ec8e806-9cfd-495d-8cb1-c4761729b9b1" providerId="ADAL" clId="{12BEC3F2-3C5C-4F73-BBEF-A723FDFF828B}" dt="2023-09-27T08:19:38.563" v="1939" actId="1076"/>
          <ac:picMkLst>
            <pc:docMk/>
            <pc:sldMk cId="318103589" sldId="1447"/>
            <ac:picMk id="25" creationId="{C485C80D-2D45-69BE-9A8F-9C51F74A8815}"/>
          </ac:picMkLst>
        </pc:picChg>
        <pc:picChg chg="add mod">
          <ac:chgData name="PELLAN Marin" userId="9ec8e806-9cfd-495d-8cb1-c4761729b9b1" providerId="ADAL" clId="{12BEC3F2-3C5C-4F73-BBEF-A723FDFF828B}" dt="2023-09-27T08:19:43.527" v="1942" actId="1076"/>
          <ac:picMkLst>
            <pc:docMk/>
            <pc:sldMk cId="318103589" sldId="1447"/>
            <ac:picMk id="26" creationId="{80E2EDFE-9C08-D298-87A0-74DEEE04EC6C}"/>
          </ac:picMkLst>
        </pc:picChg>
        <pc:picChg chg="add mod">
          <ac:chgData name="PELLAN Marin" userId="9ec8e806-9cfd-495d-8cb1-c4761729b9b1" providerId="ADAL" clId="{12BEC3F2-3C5C-4F73-BBEF-A723FDFF828B}" dt="2023-09-27T08:19:41.312" v="1941" actId="1076"/>
          <ac:picMkLst>
            <pc:docMk/>
            <pc:sldMk cId="318103589" sldId="1447"/>
            <ac:picMk id="27" creationId="{5053D07D-663B-8D61-6578-15B7AB8B56A2}"/>
          </ac:picMkLst>
        </pc:picChg>
        <pc:picChg chg="del mod">
          <ac:chgData name="PELLAN Marin" userId="9ec8e806-9cfd-495d-8cb1-c4761729b9b1" providerId="ADAL" clId="{12BEC3F2-3C5C-4F73-BBEF-A723FDFF828B}" dt="2023-09-27T07:44:32.699" v="429" actId="478"/>
          <ac:picMkLst>
            <pc:docMk/>
            <pc:sldMk cId="318103589" sldId="1447"/>
            <ac:picMk id="31" creationId="{398B921B-0ADC-CC69-159D-40760371890C}"/>
          </ac:picMkLst>
        </pc:picChg>
        <pc:picChg chg="del">
          <ac:chgData name="PELLAN Marin" userId="9ec8e806-9cfd-495d-8cb1-c4761729b9b1" providerId="ADAL" clId="{12BEC3F2-3C5C-4F73-BBEF-A723FDFF828B}" dt="2023-09-27T07:44:10.769" v="413" actId="478"/>
          <ac:picMkLst>
            <pc:docMk/>
            <pc:sldMk cId="318103589" sldId="1447"/>
            <ac:picMk id="35" creationId="{7318A0D5-8000-521F-3E0A-671397D71E0F}"/>
          </ac:picMkLst>
        </pc:picChg>
        <pc:picChg chg="del">
          <ac:chgData name="PELLAN Marin" userId="9ec8e806-9cfd-495d-8cb1-c4761729b9b1" providerId="ADAL" clId="{12BEC3F2-3C5C-4F73-BBEF-A723FDFF828B}" dt="2023-09-27T07:44:09.396" v="411" actId="478"/>
          <ac:picMkLst>
            <pc:docMk/>
            <pc:sldMk cId="318103589" sldId="1447"/>
            <ac:picMk id="36" creationId="{4C461DBA-2924-2D4E-BD4B-F0AB42067F5B}"/>
          </ac:picMkLst>
        </pc:picChg>
        <pc:picChg chg="mod">
          <ac:chgData name="PELLAN Marin" userId="9ec8e806-9cfd-495d-8cb1-c4761729b9b1" providerId="ADAL" clId="{12BEC3F2-3C5C-4F73-BBEF-A723FDFF828B}" dt="2023-09-27T08:19:51.769" v="1945" actId="1076"/>
          <ac:picMkLst>
            <pc:docMk/>
            <pc:sldMk cId="318103589" sldId="1447"/>
            <ac:picMk id="38" creationId="{379569FE-9D84-E893-7C6E-60BB66B12982}"/>
          </ac:picMkLst>
        </pc:picChg>
        <pc:picChg chg="del mod">
          <ac:chgData name="PELLAN Marin" userId="9ec8e806-9cfd-495d-8cb1-c4761729b9b1" providerId="ADAL" clId="{12BEC3F2-3C5C-4F73-BBEF-A723FDFF828B}" dt="2023-09-27T07:48:17.354" v="531" actId="478"/>
          <ac:picMkLst>
            <pc:docMk/>
            <pc:sldMk cId="318103589" sldId="1447"/>
            <ac:picMk id="1026" creationId="{3DF97D19-93F8-6190-E654-461F84F25326}"/>
          </ac:picMkLst>
        </pc:picChg>
        <pc:picChg chg="del mod">
          <ac:chgData name="PELLAN Marin" userId="9ec8e806-9cfd-495d-8cb1-c4761729b9b1" providerId="ADAL" clId="{12BEC3F2-3C5C-4F73-BBEF-A723FDFF828B}" dt="2023-09-27T07:59:53.998" v="1197" actId="478"/>
          <ac:picMkLst>
            <pc:docMk/>
            <pc:sldMk cId="318103589" sldId="1447"/>
            <ac:picMk id="1028" creationId="{B7DEEC78-16F3-62F9-5481-C868826C4AC7}"/>
          </ac:picMkLst>
        </pc:picChg>
        <pc:picChg chg="add mod">
          <ac:chgData name="PELLAN Marin" userId="9ec8e806-9cfd-495d-8cb1-c4761729b9b1" providerId="ADAL" clId="{12BEC3F2-3C5C-4F73-BBEF-A723FDFF828B}" dt="2023-09-27T08:19:53.642" v="1946" actId="1076"/>
          <ac:picMkLst>
            <pc:docMk/>
            <pc:sldMk cId="318103589" sldId="1447"/>
            <ac:picMk id="2050" creationId="{8A1084BD-119B-7E2C-FAF7-2A1C7BCB8AEA}"/>
          </ac:picMkLst>
        </pc:picChg>
        <pc:picChg chg="add mod">
          <ac:chgData name="PELLAN Marin" userId="9ec8e806-9cfd-495d-8cb1-c4761729b9b1" providerId="ADAL" clId="{12BEC3F2-3C5C-4F73-BBEF-A723FDFF828B}" dt="2023-09-27T08:17:08.825" v="1885" actId="1076"/>
          <ac:picMkLst>
            <pc:docMk/>
            <pc:sldMk cId="318103589" sldId="1447"/>
            <ac:picMk id="2052" creationId="{F8015A42-CF12-936F-F0CB-5BDB2EEC52FD}"/>
          </ac:picMkLst>
        </pc:picChg>
      </pc:sldChg>
      <pc:sldChg chg="addSp delSp modSp add mod ord">
        <pc:chgData name="PELLAN Marin" userId="9ec8e806-9cfd-495d-8cb1-c4761729b9b1" providerId="ADAL" clId="{12BEC3F2-3C5C-4F73-BBEF-A723FDFF828B}" dt="2023-09-27T15:57:39.394" v="3682" actId="1076"/>
        <pc:sldMkLst>
          <pc:docMk/>
          <pc:sldMk cId="207812451" sldId="1448"/>
        </pc:sldMkLst>
        <pc:spChg chg="del">
          <ac:chgData name="PELLAN Marin" userId="9ec8e806-9cfd-495d-8cb1-c4761729b9b1" providerId="ADAL" clId="{12BEC3F2-3C5C-4F73-BBEF-A723FDFF828B}" dt="2023-09-27T07:58:56.660" v="1176" actId="478"/>
          <ac:spMkLst>
            <pc:docMk/>
            <pc:sldMk cId="207812451" sldId="1448"/>
            <ac:spMk id="6" creationId="{441C39B5-803E-5973-EFC1-0CF9A2624DA2}"/>
          </ac:spMkLst>
        </pc:spChg>
        <pc:spChg chg="del">
          <ac:chgData name="PELLAN Marin" userId="9ec8e806-9cfd-495d-8cb1-c4761729b9b1" providerId="ADAL" clId="{12BEC3F2-3C5C-4F73-BBEF-A723FDFF828B}" dt="2023-09-27T07:58:54.654" v="1174" actId="478"/>
          <ac:spMkLst>
            <pc:docMk/>
            <pc:sldMk cId="207812451" sldId="1448"/>
            <ac:spMk id="7" creationId="{FF830548-3BB0-E661-4FF8-BB13B0BECF1F}"/>
          </ac:spMkLst>
        </pc:spChg>
        <pc:spChg chg="del">
          <ac:chgData name="PELLAN Marin" userId="9ec8e806-9cfd-495d-8cb1-c4761729b9b1" providerId="ADAL" clId="{12BEC3F2-3C5C-4F73-BBEF-A723FDFF828B}" dt="2023-09-27T07:58:55.813" v="1175" actId="478"/>
          <ac:spMkLst>
            <pc:docMk/>
            <pc:sldMk cId="207812451" sldId="1448"/>
            <ac:spMk id="8" creationId="{3507C334-BA56-6C89-6F8B-52575A9B17D0}"/>
          </ac:spMkLst>
        </pc:spChg>
        <pc:spChg chg="mod">
          <ac:chgData name="PELLAN Marin" userId="9ec8e806-9cfd-495d-8cb1-c4761729b9b1" providerId="ADAL" clId="{12BEC3F2-3C5C-4F73-BBEF-A723FDFF828B}" dt="2023-09-27T08:55:17.780" v="2585" actId="20577"/>
          <ac:spMkLst>
            <pc:docMk/>
            <pc:sldMk cId="207812451" sldId="1448"/>
            <ac:spMk id="16" creationId="{3C0927A3-05A8-AD68-F811-5EF25A4BB552}"/>
          </ac:spMkLst>
        </pc:spChg>
        <pc:picChg chg="add mod">
          <ac:chgData name="PELLAN Marin" userId="9ec8e806-9cfd-495d-8cb1-c4761729b9b1" providerId="ADAL" clId="{12BEC3F2-3C5C-4F73-BBEF-A723FDFF828B}" dt="2023-09-27T15:57:39.394" v="3682" actId="1076"/>
          <ac:picMkLst>
            <pc:docMk/>
            <pc:sldMk cId="207812451" sldId="1448"/>
            <ac:picMk id="6" creationId="{B0882CD5-7EEE-0832-9531-D3851A4C9EE1}"/>
          </ac:picMkLst>
        </pc:picChg>
      </pc:sldChg>
      <pc:sldChg chg="add del ord">
        <pc:chgData name="PELLAN Marin" userId="9ec8e806-9cfd-495d-8cb1-c4761729b9b1" providerId="ADAL" clId="{12BEC3F2-3C5C-4F73-BBEF-A723FDFF828B}" dt="2023-09-27T09:35:43.218" v="2643" actId="47"/>
        <pc:sldMkLst>
          <pc:docMk/>
          <pc:sldMk cId="545839363" sldId="1449"/>
        </pc:sldMkLst>
      </pc:sldChg>
      <pc:sldChg chg="addSp modSp add mod modNotesTx">
        <pc:chgData name="PELLAN Marin" userId="9ec8e806-9cfd-495d-8cb1-c4761729b9b1" providerId="ADAL" clId="{12BEC3F2-3C5C-4F73-BBEF-A723FDFF828B}" dt="2023-09-27T11:58:31.666" v="3231" actId="20577"/>
        <pc:sldMkLst>
          <pc:docMk/>
          <pc:sldMk cId="1118995598" sldId="1452"/>
        </pc:sldMkLst>
        <pc:spChg chg="mod">
          <ac:chgData name="PELLAN Marin" userId="9ec8e806-9cfd-495d-8cb1-c4761729b9b1" providerId="ADAL" clId="{12BEC3F2-3C5C-4F73-BBEF-A723FDFF828B}" dt="2023-09-27T09:42:27.830" v="2955" actId="1035"/>
          <ac:spMkLst>
            <pc:docMk/>
            <pc:sldMk cId="1118995598" sldId="1452"/>
            <ac:spMk id="2" creationId="{09FDB79F-56A0-A984-E0D9-833B83A2A66D}"/>
          </ac:spMkLst>
        </pc:spChg>
        <pc:spChg chg="add mod">
          <ac:chgData name="PELLAN Marin" userId="9ec8e806-9cfd-495d-8cb1-c4761729b9b1" providerId="ADAL" clId="{12BEC3F2-3C5C-4F73-BBEF-A723FDFF828B}" dt="2023-09-27T09:42:19.173" v="2911" actId="20577"/>
          <ac:spMkLst>
            <pc:docMk/>
            <pc:sldMk cId="1118995598" sldId="1452"/>
            <ac:spMk id="3" creationId="{BA3C382B-2D6E-0B1A-400F-889749C6A6EB}"/>
          </ac:spMkLst>
        </pc:spChg>
        <pc:spChg chg="mod">
          <ac:chgData name="PELLAN Marin" userId="9ec8e806-9cfd-495d-8cb1-c4761729b9b1" providerId="ADAL" clId="{12BEC3F2-3C5C-4F73-BBEF-A723FDFF828B}" dt="2023-09-27T09:42:27.830" v="2955" actId="1035"/>
          <ac:spMkLst>
            <pc:docMk/>
            <pc:sldMk cId="1118995598" sldId="1452"/>
            <ac:spMk id="4" creationId="{6BD44B9E-4E55-0C7A-5C72-DACF60EED3F1}"/>
          </ac:spMkLst>
        </pc:spChg>
        <pc:spChg chg="mod">
          <ac:chgData name="PELLAN Marin" userId="9ec8e806-9cfd-495d-8cb1-c4761729b9b1" providerId="ADAL" clId="{12BEC3F2-3C5C-4F73-BBEF-A723FDFF828B}" dt="2023-09-27T09:42:27.830" v="2955" actId="1035"/>
          <ac:spMkLst>
            <pc:docMk/>
            <pc:sldMk cId="1118995598" sldId="1452"/>
            <ac:spMk id="5" creationId="{917D3A41-001B-9279-D339-6D91435E00C4}"/>
          </ac:spMkLst>
        </pc:spChg>
        <pc:spChg chg="mod">
          <ac:chgData name="PELLAN Marin" userId="9ec8e806-9cfd-495d-8cb1-c4761729b9b1" providerId="ADAL" clId="{12BEC3F2-3C5C-4F73-BBEF-A723FDFF828B}" dt="2023-09-27T09:42:27.830" v="2955" actId="1035"/>
          <ac:spMkLst>
            <pc:docMk/>
            <pc:sldMk cId="1118995598" sldId="1452"/>
            <ac:spMk id="7" creationId="{F52DABA6-EEF1-77BA-C307-FEA284D3B8C6}"/>
          </ac:spMkLst>
        </pc:spChg>
        <pc:spChg chg="add mod">
          <ac:chgData name="PELLAN Marin" userId="9ec8e806-9cfd-495d-8cb1-c4761729b9b1" providerId="ADAL" clId="{12BEC3F2-3C5C-4F73-BBEF-A723FDFF828B}" dt="2023-09-27T09:42:37.880" v="2957"/>
          <ac:spMkLst>
            <pc:docMk/>
            <pc:sldMk cId="1118995598" sldId="1452"/>
            <ac:spMk id="8" creationId="{08CA36BD-23E5-884C-007F-70347EC32484}"/>
          </ac:spMkLst>
        </pc:spChg>
        <pc:spChg chg="mod">
          <ac:chgData name="PELLAN Marin" userId="9ec8e806-9cfd-495d-8cb1-c4761729b9b1" providerId="ADAL" clId="{12BEC3F2-3C5C-4F73-BBEF-A723FDFF828B}" dt="2023-09-27T09:42:27.830" v="2955" actId="1035"/>
          <ac:spMkLst>
            <pc:docMk/>
            <pc:sldMk cId="1118995598" sldId="1452"/>
            <ac:spMk id="18" creationId="{5817EDFF-7DA6-5CB4-2C2B-00C269605883}"/>
          </ac:spMkLst>
        </pc:spChg>
        <pc:spChg chg="mod">
          <ac:chgData name="PELLAN Marin" userId="9ec8e806-9cfd-495d-8cb1-c4761729b9b1" providerId="ADAL" clId="{12BEC3F2-3C5C-4F73-BBEF-A723FDFF828B}" dt="2023-09-27T09:42:27.830" v="2955" actId="1035"/>
          <ac:spMkLst>
            <pc:docMk/>
            <pc:sldMk cId="1118995598" sldId="1452"/>
            <ac:spMk id="20" creationId="{74A332A9-B5A0-2159-CCBE-3CC8A56C773A}"/>
          </ac:spMkLst>
        </pc:spChg>
        <pc:spChg chg="mod">
          <ac:chgData name="PELLAN Marin" userId="9ec8e806-9cfd-495d-8cb1-c4761729b9b1" providerId="ADAL" clId="{12BEC3F2-3C5C-4F73-BBEF-A723FDFF828B}" dt="2023-09-27T09:42:27.830" v="2955" actId="1035"/>
          <ac:spMkLst>
            <pc:docMk/>
            <pc:sldMk cId="1118995598" sldId="1452"/>
            <ac:spMk id="26" creationId="{7580B338-E034-B222-04A1-238884EA6839}"/>
          </ac:spMkLst>
        </pc:spChg>
        <pc:spChg chg="mod">
          <ac:chgData name="PELLAN Marin" userId="9ec8e806-9cfd-495d-8cb1-c4761729b9b1" providerId="ADAL" clId="{12BEC3F2-3C5C-4F73-BBEF-A723FDFF828B}" dt="2023-09-27T09:42:27.830" v="2955" actId="1035"/>
          <ac:spMkLst>
            <pc:docMk/>
            <pc:sldMk cId="1118995598" sldId="1452"/>
            <ac:spMk id="40" creationId="{3F8D67F7-0AD0-EDA5-8D81-36C7B1A44385}"/>
          </ac:spMkLst>
        </pc:spChg>
        <pc:picChg chg="mod">
          <ac:chgData name="PELLAN Marin" userId="9ec8e806-9cfd-495d-8cb1-c4761729b9b1" providerId="ADAL" clId="{12BEC3F2-3C5C-4F73-BBEF-A723FDFF828B}" dt="2023-09-27T09:42:27.830" v="2955" actId="1035"/>
          <ac:picMkLst>
            <pc:docMk/>
            <pc:sldMk cId="1118995598" sldId="1452"/>
            <ac:picMk id="6" creationId="{258DE8C4-5A00-3FA9-8E5C-BAD7F2077EDD}"/>
          </ac:picMkLst>
        </pc:picChg>
        <pc:picChg chg="mod">
          <ac:chgData name="PELLAN Marin" userId="9ec8e806-9cfd-495d-8cb1-c4761729b9b1" providerId="ADAL" clId="{12BEC3F2-3C5C-4F73-BBEF-A723FDFF828B}" dt="2023-09-27T09:42:27.830" v="2955" actId="1035"/>
          <ac:picMkLst>
            <pc:docMk/>
            <pc:sldMk cId="1118995598" sldId="1452"/>
            <ac:picMk id="10" creationId="{330AE27E-2140-E1F9-53BE-64F9C7759659}"/>
          </ac:picMkLst>
        </pc:picChg>
        <pc:picChg chg="mod">
          <ac:chgData name="PELLAN Marin" userId="9ec8e806-9cfd-495d-8cb1-c4761729b9b1" providerId="ADAL" clId="{12BEC3F2-3C5C-4F73-BBEF-A723FDFF828B}" dt="2023-09-27T09:42:27.830" v="2955" actId="1035"/>
          <ac:picMkLst>
            <pc:docMk/>
            <pc:sldMk cId="1118995598" sldId="1452"/>
            <ac:picMk id="11" creationId="{BD301B6F-4C04-F8A6-AEA0-E9374D8247E4}"/>
          </ac:picMkLst>
        </pc:picChg>
        <pc:picChg chg="mod">
          <ac:chgData name="PELLAN Marin" userId="9ec8e806-9cfd-495d-8cb1-c4761729b9b1" providerId="ADAL" clId="{12BEC3F2-3C5C-4F73-BBEF-A723FDFF828B}" dt="2023-09-27T09:42:27.830" v="2955" actId="1035"/>
          <ac:picMkLst>
            <pc:docMk/>
            <pc:sldMk cId="1118995598" sldId="1452"/>
            <ac:picMk id="12" creationId="{6DAECED4-69FC-DBC6-2BD9-397060DDC630}"/>
          </ac:picMkLst>
        </pc:picChg>
        <pc:picChg chg="mod">
          <ac:chgData name="PELLAN Marin" userId="9ec8e806-9cfd-495d-8cb1-c4761729b9b1" providerId="ADAL" clId="{12BEC3F2-3C5C-4F73-BBEF-A723FDFF828B}" dt="2023-09-27T09:42:27.830" v="2955" actId="1035"/>
          <ac:picMkLst>
            <pc:docMk/>
            <pc:sldMk cId="1118995598" sldId="1452"/>
            <ac:picMk id="15" creationId="{A7C7FECA-1C4F-AB24-3292-35094C20C38C}"/>
          </ac:picMkLst>
        </pc:picChg>
        <pc:picChg chg="mod">
          <ac:chgData name="PELLAN Marin" userId="9ec8e806-9cfd-495d-8cb1-c4761729b9b1" providerId="ADAL" clId="{12BEC3F2-3C5C-4F73-BBEF-A723FDFF828B}" dt="2023-09-27T09:42:27.830" v="2955" actId="1035"/>
          <ac:picMkLst>
            <pc:docMk/>
            <pc:sldMk cId="1118995598" sldId="1452"/>
            <ac:picMk id="17" creationId="{36C79D2D-2547-4EC6-A774-204FCA559907}"/>
          </ac:picMkLst>
        </pc:picChg>
        <pc:picChg chg="mod">
          <ac:chgData name="PELLAN Marin" userId="9ec8e806-9cfd-495d-8cb1-c4761729b9b1" providerId="ADAL" clId="{12BEC3F2-3C5C-4F73-BBEF-A723FDFF828B}" dt="2023-09-27T09:42:27.830" v="2955" actId="1035"/>
          <ac:picMkLst>
            <pc:docMk/>
            <pc:sldMk cId="1118995598" sldId="1452"/>
            <ac:picMk id="19" creationId="{712C8765-98AD-C3B2-0AE4-0F651F6BB428}"/>
          </ac:picMkLst>
        </pc:picChg>
        <pc:picChg chg="mod">
          <ac:chgData name="PELLAN Marin" userId="9ec8e806-9cfd-495d-8cb1-c4761729b9b1" providerId="ADAL" clId="{12BEC3F2-3C5C-4F73-BBEF-A723FDFF828B}" dt="2023-09-27T09:42:27.830" v="2955" actId="1035"/>
          <ac:picMkLst>
            <pc:docMk/>
            <pc:sldMk cId="1118995598" sldId="1452"/>
            <ac:picMk id="39" creationId="{6265643A-63BE-37AA-4598-FB2648B091D3}"/>
          </ac:picMkLst>
        </pc:picChg>
        <pc:picChg chg="mod">
          <ac:chgData name="PELLAN Marin" userId="9ec8e806-9cfd-495d-8cb1-c4761729b9b1" providerId="ADAL" clId="{12BEC3F2-3C5C-4F73-BBEF-A723FDFF828B}" dt="2023-09-27T09:42:27.830" v="2955" actId="1035"/>
          <ac:picMkLst>
            <pc:docMk/>
            <pc:sldMk cId="1118995598" sldId="1452"/>
            <ac:picMk id="62" creationId="{59C016B1-5059-F813-2898-9A9D846B446A}"/>
          </ac:picMkLst>
        </pc:picChg>
        <pc:picChg chg="mod">
          <ac:chgData name="PELLAN Marin" userId="9ec8e806-9cfd-495d-8cb1-c4761729b9b1" providerId="ADAL" clId="{12BEC3F2-3C5C-4F73-BBEF-A723FDFF828B}" dt="2023-09-27T09:42:27.830" v="2955" actId="1035"/>
          <ac:picMkLst>
            <pc:docMk/>
            <pc:sldMk cId="1118995598" sldId="1452"/>
            <ac:picMk id="1024" creationId="{78CF3903-250F-CA7C-4291-33B989A47FEB}"/>
          </ac:picMkLst>
        </pc:picChg>
        <pc:picChg chg="mod">
          <ac:chgData name="PELLAN Marin" userId="9ec8e806-9cfd-495d-8cb1-c4761729b9b1" providerId="ADAL" clId="{12BEC3F2-3C5C-4F73-BBEF-A723FDFF828B}" dt="2023-09-27T09:42:27.830" v="2955" actId="1035"/>
          <ac:picMkLst>
            <pc:docMk/>
            <pc:sldMk cId="1118995598" sldId="1452"/>
            <ac:picMk id="1028" creationId="{6746AF13-2AD3-1FB4-A8B0-27D597DF0C4B}"/>
          </ac:picMkLst>
        </pc:picChg>
        <pc:cxnChg chg="mod">
          <ac:chgData name="PELLAN Marin" userId="9ec8e806-9cfd-495d-8cb1-c4761729b9b1" providerId="ADAL" clId="{12BEC3F2-3C5C-4F73-BBEF-A723FDFF828B}" dt="2023-09-27T09:42:27.830" v="2955" actId="1035"/>
          <ac:cxnSpMkLst>
            <pc:docMk/>
            <pc:sldMk cId="1118995598" sldId="1452"/>
            <ac:cxnSpMk id="24" creationId="{DF00E514-0F7F-D271-607B-2C4E7C3C7BBB}"/>
          </ac:cxnSpMkLst>
        </pc:cxnChg>
        <pc:cxnChg chg="mod">
          <ac:chgData name="PELLAN Marin" userId="9ec8e806-9cfd-495d-8cb1-c4761729b9b1" providerId="ADAL" clId="{12BEC3F2-3C5C-4F73-BBEF-A723FDFF828B}" dt="2023-09-27T09:42:27.830" v="2955" actId="1035"/>
          <ac:cxnSpMkLst>
            <pc:docMk/>
            <pc:sldMk cId="1118995598" sldId="1452"/>
            <ac:cxnSpMk id="25" creationId="{6B2855B4-AA0C-C989-8028-F1F47B0922FB}"/>
          </ac:cxnSpMkLst>
        </pc:cxnChg>
      </pc:sldChg>
      <pc:sldChg chg="add">
        <pc:chgData name="PELLAN Marin" userId="9ec8e806-9cfd-495d-8cb1-c4761729b9b1" providerId="ADAL" clId="{12BEC3F2-3C5C-4F73-BBEF-A723FDFF828B}" dt="2023-09-27T12:03:40.165" v="3262" actId="2890"/>
        <pc:sldMkLst>
          <pc:docMk/>
          <pc:sldMk cId="92676180" sldId="1453"/>
        </pc:sldMkLst>
      </pc:sldChg>
    </pc:docChg>
  </pc:docChgLst>
  <pc:docChgLst>
    <pc:chgData clId="Web-{8E214EFF-DDE0-42F1-BE4B-5F0647FB93C0}"/>
    <pc:docChg chg="">
      <pc:chgData name="" userId="" providerId="" clId="Web-{8E214EFF-DDE0-42F1-BE4B-5F0647FB93C0}" dt="2024-06-12T15:18:23.853" v="0"/>
      <pc:docMkLst>
        <pc:docMk/>
      </pc:docMkLst>
      <pc:sldChg chg="modCm">
        <pc:chgData name="" userId="" providerId="" clId="Web-{8E214EFF-DDE0-42F1-BE4B-5F0647FB93C0}" dt="2024-06-12T15:18:23.853" v="0"/>
        <pc:sldMkLst>
          <pc:docMk/>
          <pc:sldMk cId="753610544" sldId="1518"/>
        </pc:sldMkLst>
        <pc:extLst>
          <p:ext xmlns:p="http://schemas.openxmlformats.org/presentationml/2006/main" uri="{D6D511B9-2390-475A-947B-AFAB55BFBCF1}">
            <pc226:cmChg xmlns:pc226="http://schemas.microsoft.com/office/powerpoint/2022/06/main/command" chg="">
              <pc226:chgData name="" userId="" providerId="" clId="Web-{8E214EFF-DDE0-42F1-BE4B-5F0647FB93C0}" dt="2024-06-12T15:18:23.853" v="0"/>
              <pc2:cmMkLst xmlns:pc2="http://schemas.microsoft.com/office/powerpoint/2019/9/main/command">
                <pc:docMk/>
                <pc:sldMk cId="753610544" sldId="1518"/>
                <pc2:cmMk id="{6EBCF623-8D70-4866-9759-48CBFD4573A7}"/>
              </pc2:cmMkLst>
              <pc226:cmRplyChg chg="add">
                <pc226:chgData name="" userId="" providerId="" clId="Web-{8E214EFF-DDE0-42F1-BE4B-5F0647FB93C0}" dt="2024-06-12T15:18:23.853" v="0"/>
                <pc2:cmRplyMkLst xmlns:pc2="http://schemas.microsoft.com/office/powerpoint/2019/9/main/command">
                  <pc:docMk/>
                  <pc:sldMk cId="753610544" sldId="1518"/>
                  <pc2:cmMk id="{6EBCF623-8D70-4866-9759-48CBFD4573A7}"/>
                  <pc2:cmRplyMk id="{B5CC370A-71D3-4911-A2F8-A79EEE4295B1}"/>
                </pc2:cmRplyMkLst>
              </pc226:cmRplyChg>
            </pc226:cmChg>
          </p:ext>
        </pc:extLst>
      </pc:sldChg>
    </pc:docChg>
  </pc:docChgLst>
  <pc:docChgLst>
    <pc:chgData name="PELLAN Marin" userId="9ec8e806-9cfd-495d-8cb1-c4761729b9b1" providerId="ADAL" clId="{5F52FDC0-15EC-4658-B6B0-8021E9F32742}"/>
    <pc:docChg chg="undo custSel addSld delSld modSld sldOrd">
      <pc:chgData name="PELLAN Marin" userId="9ec8e806-9cfd-495d-8cb1-c4761729b9b1" providerId="ADAL" clId="{5F52FDC0-15EC-4658-B6B0-8021E9F32742}" dt="2023-07-05T07:44:28.199" v="19829"/>
      <pc:docMkLst>
        <pc:docMk/>
      </pc:docMkLst>
      <pc:sldChg chg="modSp add mod modCm">
        <pc:chgData name="PELLAN Marin" userId="9ec8e806-9cfd-495d-8cb1-c4761729b9b1" providerId="ADAL" clId="{5F52FDC0-15EC-4658-B6B0-8021E9F32742}" dt="2023-07-04T08:34:37.428" v="15892" actId="20577"/>
        <pc:sldMkLst>
          <pc:docMk/>
          <pc:sldMk cId="869515671" sldId="397"/>
        </pc:sldMkLst>
        <pc:spChg chg="mod">
          <ac:chgData name="PELLAN Marin" userId="9ec8e806-9cfd-495d-8cb1-c4761729b9b1" providerId="ADAL" clId="{5F52FDC0-15EC-4658-B6B0-8021E9F32742}" dt="2023-07-04T08:34:37.428" v="15892" actId="20577"/>
          <ac:spMkLst>
            <pc:docMk/>
            <pc:sldMk cId="869515671" sldId="397"/>
            <ac:spMk id="4" creationId="{00000000-0000-0000-0000-000000000000}"/>
          </ac:spMkLst>
        </pc:spChg>
        <pc:picChg chg="mod">
          <ac:chgData name="PELLAN Marin" userId="9ec8e806-9cfd-495d-8cb1-c4761729b9b1" providerId="ADAL" clId="{5F52FDC0-15EC-4658-B6B0-8021E9F32742}" dt="2023-06-01T14:48:09.628" v="2010" actId="1076"/>
          <ac:picMkLst>
            <pc:docMk/>
            <pc:sldMk cId="869515671" sldId="397"/>
            <ac:picMk id="6" creationId="{00000000-0000-0000-0000-000000000000}"/>
          </ac:picMkLst>
        </pc:picChg>
      </pc:sldChg>
      <pc:sldChg chg="modSp add del mod modTransition">
        <pc:chgData name="PELLAN Marin" userId="9ec8e806-9cfd-495d-8cb1-c4761729b9b1" providerId="ADAL" clId="{5F52FDC0-15EC-4658-B6B0-8021E9F32742}" dt="2023-07-04T09:58:19.316" v="16857" actId="2696"/>
        <pc:sldMkLst>
          <pc:docMk/>
          <pc:sldMk cId="4136082059" sldId="445"/>
        </pc:sldMkLst>
        <pc:spChg chg="mod">
          <ac:chgData name="PELLAN Marin" userId="9ec8e806-9cfd-495d-8cb1-c4761729b9b1" providerId="ADAL" clId="{5F52FDC0-15EC-4658-B6B0-8021E9F32742}" dt="2023-06-30T12:43:14.303" v="12770"/>
          <ac:spMkLst>
            <pc:docMk/>
            <pc:sldMk cId="4136082059" sldId="445"/>
            <ac:spMk id="3" creationId="{047894C0-E7B3-854B-A43D-8CF48CA8E61C}"/>
          </ac:spMkLst>
        </pc:spChg>
        <pc:spChg chg="mod">
          <ac:chgData name="PELLAN Marin" userId="9ec8e806-9cfd-495d-8cb1-c4761729b9b1" providerId="ADAL" clId="{5F52FDC0-15EC-4658-B6B0-8021E9F32742}" dt="2023-06-30T12:43:14.356" v="12771" actId="27636"/>
          <ac:spMkLst>
            <pc:docMk/>
            <pc:sldMk cId="4136082059" sldId="445"/>
            <ac:spMk id="108" creationId="{C7E5B88E-8C19-4CF5-A6C6-24C65F4D8EA2}"/>
          </ac:spMkLst>
        </pc:spChg>
      </pc:sldChg>
      <pc:sldChg chg="delSp modSp add del mod modShow">
        <pc:chgData name="PELLAN Marin" userId="9ec8e806-9cfd-495d-8cb1-c4761729b9b1" providerId="ADAL" clId="{5F52FDC0-15EC-4658-B6B0-8021E9F32742}" dt="2023-07-03T07:44:18.997" v="14015" actId="2696"/>
        <pc:sldMkLst>
          <pc:docMk/>
          <pc:sldMk cId="1444804667" sldId="498"/>
        </pc:sldMkLst>
        <pc:spChg chg="mod">
          <ac:chgData name="PELLAN Marin" userId="9ec8e806-9cfd-495d-8cb1-c4761729b9b1" providerId="ADAL" clId="{5F52FDC0-15EC-4658-B6B0-8021E9F32742}" dt="2023-06-30T09:54:31.729" v="11377" actId="14100"/>
          <ac:spMkLst>
            <pc:docMk/>
            <pc:sldMk cId="1444804667" sldId="498"/>
            <ac:spMk id="18" creationId="{00000000-0000-0000-0000-000000000000}"/>
          </ac:spMkLst>
        </pc:spChg>
        <pc:spChg chg="del">
          <ac:chgData name="PELLAN Marin" userId="9ec8e806-9cfd-495d-8cb1-c4761729b9b1" providerId="ADAL" clId="{5F52FDC0-15EC-4658-B6B0-8021E9F32742}" dt="2023-06-30T11:58:59.084" v="12169" actId="478"/>
          <ac:spMkLst>
            <pc:docMk/>
            <pc:sldMk cId="1444804667" sldId="498"/>
            <ac:spMk id="46" creationId="{00000000-0000-0000-0000-000000000000}"/>
          </ac:spMkLst>
        </pc:spChg>
        <pc:spChg chg="del">
          <ac:chgData name="PELLAN Marin" userId="9ec8e806-9cfd-495d-8cb1-c4761729b9b1" providerId="ADAL" clId="{5F52FDC0-15EC-4658-B6B0-8021E9F32742}" dt="2023-06-01T14:05:27.536" v="481" actId="478"/>
          <ac:spMkLst>
            <pc:docMk/>
            <pc:sldMk cId="1444804667" sldId="498"/>
            <ac:spMk id="47" creationId="{00000000-0000-0000-0000-000000000000}"/>
          </ac:spMkLst>
        </pc:spChg>
        <pc:spChg chg="del">
          <ac:chgData name="PELLAN Marin" userId="9ec8e806-9cfd-495d-8cb1-c4761729b9b1" providerId="ADAL" clId="{5F52FDC0-15EC-4658-B6B0-8021E9F32742}" dt="2023-06-01T14:05:28.478" v="482" actId="478"/>
          <ac:spMkLst>
            <pc:docMk/>
            <pc:sldMk cId="1444804667" sldId="498"/>
            <ac:spMk id="48" creationId="{00000000-0000-0000-0000-000000000000}"/>
          </ac:spMkLst>
        </pc:spChg>
        <pc:spChg chg="del">
          <ac:chgData name="PELLAN Marin" userId="9ec8e806-9cfd-495d-8cb1-c4761729b9b1" providerId="ADAL" clId="{5F52FDC0-15EC-4658-B6B0-8021E9F32742}" dt="2023-06-01T14:05:29.547" v="483" actId="478"/>
          <ac:spMkLst>
            <pc:docMk/>
            <pc:sldMk cId="1444804667" sldId="498"/>
            <ac:spMk id="49" creationId="{00000000-0000-0000-0000-000000000000}"/>
          </ac:spMkLst>
        </pc:spChg>
      </pc:sldChg>
      <pc:sldChg chg="del">
        <pc:chgData name="PELLAN Marin" userId="9ec8e806-9cfd-495d-8cb1-c4761729b9b1" providerId="ADAL" clId="{5F52FDC0-15EC-4658-B6B0-8021E9F32742}" dt="2023-06-01T14:47:39.207" v="2006" actId="47"/>
        <pc:sldMkLst>
          <pc:docMk/>
          <pc:sldMk cId="249604096" sldId="597"/>
        </pc:sldMkLst>
      </pc:sldChg>
      <pc:sldChg chg="del">
        <pc:chgData name="PELLAN Marin" userId="9ec8e806-9cfd-495d-8cb1-c4761729b9b1" providerId="ADAL" clId="{5F52FDC0-15EC-4658-B6B0-8021E9F32742}" dt="2023-06-01T14:47:47.986" v="2008" actId="47"/>
        <pc:sldMkLst>
          <pc:docMk/>
          <pc:sldMk cId="3020873758" sldId="611"/>
        </pc:sldMkLst>
      </pc:sldChg>
      <pc:sldChg chg="delSp modSp mod modCm">
        <pc:chgData name="PELLAN Marin" userId="9ec8e806-9cfd-495d-8cb1-c4761729b9b1" providerId="ADAL" clId="{5F52FDC0-15EC-4658-B6B0-8021E9F32742}" dt="2023-07-04T18:48:17.667" v="19362" actId="1035"/>
        <pc:sldMkLst>
          <pc:docMk/>
          <pc:sldMk cId="2477489123" sldId="624"/>
        </pc:sldMkLst>
        <pc:spChg chg="mod">
          <ac:chgData name="PELLAN Marin" userId="9ec8e806-9cfd-495d-8cb1-c4761729b9b1" providerId="ADAL" clId="{5F52FDC0-15EC-4658-B6B0-8021E9F32742}" dt="2023-06-30T09:46:15.090" v="11195" actId="1076"/>
          <ac:spMkLst>
            <pc:docMk/>
            <pc:sldMk cId="2477489123" sldId="624"/>
            <ac:spMk id="2" creationId="{00000000-0000-0000-0000-000000000000}"/>
          </ac:spMkLst>
        </pc:spChg>
        <pc:spChg chg="mod">
          <ac:chgData name="PELLAN Marin" userId="9ec8e806-9cfd-495d-8cb1-c4761729b9b1" providerId="ADAL" clId="{5F52FDC0-15EC-4658-B6B0-8021E9F32742}" dt="2023-06-01T15:06:12.956" v="3599" actId="790"/>
          <ac:spMkLst>
            <pc:docMk/>
            <pc:sldMk cId="2477489123" sldId="624"/>
            <ac:spMk id="5" creationId="{00000000-0000-0000-0000-000000000000}"/>
          </ac:spMkLst>
        </pc:spChg>
        <pc:spChg chg="mod">
          <ac:chgData name="PELLAN Marin" userId="9ec8e806-9cfd-495d-8cb1-c4761729b9b1" providerId="ADAL" clId="{5F52FDC0-15EC-4658-B6B0-8021E9F32742}" dt="2023-07-04T18:48:01.811" v="19342" actId="20577"/>
          <ac:spMkLst>
            <pc:docMk/>
            <pc:sldMk cId="2477489123" sldId="624"/>
            <ac:spMk id="6" creationId="{00000000-0000-0000-0000-000000000000}"/>
          </ac:spMkLst>
        </pc:spChg>
        <pc:spChg chg="mod">
          <ac:chgData name="PELLAN Marin" userId="9ec8e806-9cfd-495d-8cb1-c4761729b9b1" providerId="ADAL" clId="{5F52FDC0-15EC-4658-B6B0-8021E9F32742}" dt="2023-07-04T18:48:17.667" v="19362" actId="1035"/>
          <ac:spMkLst>
            <pc:docMk/>
            <pc:sldMk cId="2477489123" sldId="624"/>
            <ac:spMk id="10" creationId="{00000000-0000-0000-0000-000000000000}"/>
          </ac:spMkLst>
        </pc:spChg>
        <pc:spChg chg="del">
          <ac:chgData name="PELLAN Marin" userId="9ec8e806-9cfd-495d-8cb1-c4761729b9b1" providerId="ADAL" clId="{5F52FDC0-15EC-4658-B6B0-8021E9F32742}" dt="2023-06-30T11:59:05.609" v="12171" actId="478"/>
          <ac:spMkLst>
            <pc:docMk/>
            <pc:sldMk cId="2477489123" sldId="624"/>
            <ac:spMk id="12" creationId="{00000000-0000-0000-0000-000000000000}"/>
          </ac:spMkLst>
        </pc:spChg>
        <pc:spChg chg="mod">
          <ac:chgData name="PELLAN Marin" userId="9ec8e806-9cfd-495d-8cb1-c4761729b9b1" providerId="ADAL" clId="{5F52FDC0-15EC-4658-B6B0-8021E9F32742}" dt="2023-06-01T15:06:12.956" v="3599" actId="790"/>
          <ac:spMkLst>
            <pc:docMk/>
            <pc:sldMk cId="2477489123" sldId="624"/>
            <ac:spMk id="14" creationId="{00000000-0000-0000-0000-000000000000}"/>
          </ac:spMkLst>
        </pc:spChg>
      </pc:sldChg>
      <pc:sldChg chg="modSp add del mod setBg">
        <pc:chgData name="PELLAN Marin" userId="9ec8e806-9cfd-495d-8cb1-c4761729b9b1" providerId="ADAL" clId="{5F52FDC0-15EC-4658-B6B0-8021E9F32742}" dt="2023-07-03T08:22:01.528" v="14547" actId="20577"/>
        <pc:sldMkLst>
          <pc:docMk/>
          <pc:sldMk cId="867035668" sldId="653"/>
        </pc:sldMkLst>
        <pc:spChg chg="mod">
          <ac:chgData name="PELLAN Marin" userId="9ec8e806-9cfd-495d-8cb1-c4761729b9b1" providerId="ADAL" clId="{5F52FDC0-15EC-4658-B6B0-8021E9F32742}" dt="2023-07-03T08:22:01.528" v="14547" actId="20577"/>
          <ac:spMkLst>
            <pc:docMk/>
            <pc:sldMk cId="867035668" sldId="653"/>
            <ac:spMk id="7" creationId="{00000000-0000-0000-0000-000000000000}"/>
          </ac:spMkLst>
        </pc:spChg>
        <pc:spChg chg="mod">
          <ac:chgData name="PELLAN Marin" userId="9ec8e806-9cfd-495d-8cb1-c4761729b9b1" providerId="ADAL" clId="{5F52FDC0-15EC-4658-B6B0-8021E9F32742}" dt="2023-06-23T09:28:44.314" v="4635" actId="20577"/>
          <ac:spMkLst>
            <pc:docMk/>
            <pc:sldMk cId="867035668" sldId="653"/>
            <ac:spMk id="11" creationId="{00000000-0000-0000-0000-000000000000}"/>
          </ac:spMkLst>
        </pc:spChg>
        <pc:spChg chg="mod">
          <ac:chgData name="PELLAN Marin" userId="9ec8e806-9cfd-495d-8cb1-c4761729b9b1" providerId="ADAL" clId="{5F52FDC0-15EC-4658-B6B0-8021E9F32742}" dt="2023-06-01T14:03:16.426" v="416" actId="1076"/>
          <ac:spMkLst>
            <pc:docMk/>
            <pc:sldMk cId="867035668" sldId="653"/>
            <ac:spMk id="18" creationId="{00000000-0000-0000-0000-000000000000}"/>
          </ac:spMkLst>
        </pc:spChg>
      </pc:sldChg>
      <pc:sldChg chg="delSp modSp add mod ord delAnim modNotesTx">
        <pc:chgData name="PELLAN Marin" userId="9ec8e806-9cfd-495d-8cb1-c4761729b9b1" providerId="ADAL" clId="{5F52FDC0-15EC-4658-B6B0-8021E9F32742}" dt="2023-07-05T07:34:03.685" v="19729"/>
        <pc:sldMkLst>
          <pc:docMk/>
          <pc:sldMk cId="2071663488" sldId="685"/>
        </pc:sldMkLst>
        <pc:spChg chg="mod">
          <ac:chgData name="PELLAN Marin" userId="9ec8e806-9cfd-495d-8cb1-c4761729b9b1" providerId="ADAL" clId="{5F52FDC0-15EC-4658-B6B0-8021E9F32742}" dt="2023-06-28T15:41:05.745" v="9968" actId="20577"/>
          <ac:spMkLst>
            <pc:docMk/>
            <pc:sldMk cId="2071663488" sldId="685"/>
            <ac:spMk id="14" creationId="{00000000-0000-0000-0000-000000000000}"/>
          </ac:spMkLst>
        </pc:spChg>
        <pc:spChg chg="del">
          <ac:chgData name="PELLAN Marin" userId="9ec8e806-9cfd-495d-8cb1-c4761729b9b1" providerId="ADAL" clId="{5F52FDC0-15EC-4658-B6B0-8021E9F32742}" dt="2023-07-04T12:09:16.694" v="17430" actId="478"/>
          <ac:spMkLst>
            <pc:docMk/>
            <pc:sldMk cId="2071663488" sldId="685"/>
            <ac:spMk id="28" creationId="{B5D74914-0201-23F8-AA5D-7672ABDD3165}"/>
          </ac:spMkLst>
        </pc:spChg>
        <pc:spChg chg="del">
          <ac:chgData name="PELLAN Marin" userId="9ec8e806-9cfd-495d-8cb1-c4761729b9b1" providerId="ADAL" clId="{5F52FDC0-15EC-4658-B6B0-8021E9F32742}" dt="2023-07-04T12:09:13.684" v="17429" actId="478"/>
          <ac:spMkLst>
            <pc:docMk/>
            <pc:sldMk cId="2071663488" sldId="685"/>
            <ac:spMk id="33" creationId="{18CA7CE7-854B-6790-B1C2-81D2E0951574}"/>
          </ac:spMkLst>
        </pc:spChg>
        <pc:spChg chg="del">
          <ac:chgData name="PELLAN Marin" userId="9ec8e806-9cfd-495d-8cb1-c4761729b9b1" providerId="ADAL" clId="{5F52FDC0-15EC-4658-B6B0-8021E9F32742}" dt="2023-07-04T12:08:29.624" v="17370" actId="478"/>
          <ac:spMkLst>
            <pc:docMk/>
            <pc:sldMk cId="2071663488" sldId="685"/>
            <ac:spMk id="47" creationId="{BF3081B4-9BF7-18DB-5F3F-8821FAD87163}"/>
          </ac:spMkLst>
        </pc:spChg>
        <pc:spChg chg="del">
          <ac:chgData name="PELLAN Marin" userId="9ec8e806-9cfd-495d-8cb1-c4761729b9b1" providerId="ADAL" clId="{5F52FDC0-15EC-4658-B6B0-8021E9F32742}" dt="2023-07-04T12:08:36.414" v="17371" actId="478"/>
          <ac:spMkLst>
            <pc:docMk/>
            <pc:sldMk cId="2071663488" sldId="685"/>
            <ac:spMk id="49" creationId="{F1A4BAD5-522A-D6A7-F237-2303DB8B04A3}"/>
          </ac:spMkLst>
        </pc:spChg>
        <pc:spChg chg="mod">
          <ac:chgData name="PELLAN Marin" userId="9ec8e806-9cfd-495d-8cb1-c4761729b9b1" providerId="ADAL" clId="{5F52FDC0-15EC-4658-B6B0-8021E9F32742}" dt="2023-07-04T12:08:52.504" v="17398" actId="20577"/>
          <ac:spMkLst>
            <pc:docMk/>
            <pc:sldMk cId="2071663488" sldId="685"/>
            <ac:spMk id="50" creationId="{EFCAFE8E-3C44-C434-C36A-F4733F5DEFD3}"/>
          </ac:spMkLst>
        </pc:spChg>
        <pc:spChg chg="mod">
          <ac:chgData name="PELLAN Marin" userId="9ec8e806-9cfd-495d-8cb1-c4761729b9b1" providerId="ADAL" clId="{5F52FDC0-15EC-4658-B6B0-8021E9F32742}" dt="2023-07-04T12:09:07.346" v="17428" actId="20577"/>
          <ac:spMkLst>
            <pc:docMk/>
            <pc:sldMk cId="2071663488" sldId="685"/>
            <ac:spMk id="51" creationId="{77573730-6DD0-4185-0441-36DF8338C9A3}"/>
          </ac:spMkLst>
        </pc:spChg>
        <pc:picChg chg="mod">
          <ac:chgData name="PELLAN Marin" userId="9ec8e806-9cfd-495d-8cb1-c4761729b9b1" providerId="ADAL" clId="{5F52FDC0-15EC-4658-B6B0-8021E9F32742}" dt="2023-07-04T12:09:39.405" v="17434" actId="1076"/>
          <ac:picMkLst>
            <pc:docMk/>
            <pc:sldMk cId="2071663488" sldId="685"/>
            <ac:picMk id="2" creationId="{ADB76477-D169-C69E-332D-3C5AE471509B}"/>
          </ac:picMkLst>
        </pc:picChg>
      </pc:sldChg>
      <pc:sldChg chg="del">
        <pc:chgData name="PELLAN Marin" userId="9ec8e806-9cfd-495d-8cb1-c4761729b9b1" providerId="ADAL" clId="{5F52FDC0-15EC-4658-B6B0-8021E9F32742}" dt="2023-06-01T14:09:19.337" v="779" actId="47"/>
        <pc:sldMkLst>
          <pc:docMk/>
          <pc:sldMk cId="3691059868" sldId="712"/>
        </pc:sldMkLst>
      </pc:sldChg>
      <pc:sldChg chg="del ord">
        <pc:chgData name="PELLAN Marin" userId="9ec8e806-9cfd-495d-8cb1-c4761729b9b1" providerId="ADAL" clId="{5F52FDC0-15EC-4658-B6B0-8021E9F32742}" dt="2023-06-27T08:47:54.409" v="6942" actId="2696"/>
        <pc:sldMkLst>
          <pc:docMk/>
          <pc:sldMk cId="3489077531" sldId="728"/>
        </pc:sldMkLst>
      </pc:sldChg>
      <pc:sldChg chg="modSp add mod">
        <pc:chgData name="PELLAN Marin" userId="9ec8e806-9cfd-495d-8cb1-c4761729b9b1" providerId="ADAL" clId="{5F52FDC0-15EC-4658-B6B0-8021E9F32742}" dt="2023-06-28T07:08:48.813" v="7786"/>
        <pc:sldMkLst>
          <pc:docMk/>
          <pc:sldMk cId="3652689996" sldId="738"/>
        </pc:sldMkLst>
        <pc:spChg chg="mod">
          <ac:chgData name="PELLAN Marin" userId="9ec8e806-9cfd-495d-8cb1-c4761729b9b1" providerId="ADAL" clId="{5F52FDC0-15EC-4658-B6B0-8021E9F32742}" dt="2023-06-28T07:08:48.813" v="7786"/>
          <ac:spMkLst>
            <pc:docMk/>
            <pc:sldMk cId="3652689996" sldId="738"/>
            <ac:spMk id="23" creationId="{E14C0272-917D-F500-FA79-C34292D6D772}"/>
          </ac:spMkLst>
        </pc:spChg>
      </pc:sldChg>
      <pc:sldChg chg="modSp add mod">
        <pc:chgData name="PELLAN Marin" userId="9ec8e806-9cfd-495d-8cb1-c4761729b9b1" providerId="ADAL" clId="{5F52FDC0-15EC-4658-B6B0-8021E9F32742}" dt="2023-05-31T14:05:35.586" v="25" actId="20577"/>
        <pc:sldMkLst>
          <pc:docMk/>
          <pc:sldMk cId="1474258279" sldId="749"/>
        </pc:sldMkLst>
        <pc:spChg chg="mod">
          <ac:chgData name="PELLAN Marin" userId="9ec8e806-9cfd-495d-8cb1-c4761729b9b1" providerId="ADAL" clId="{5F52FDC0-15EC-4658-B6B0-8021E9F32742}" dt="2023-05-31T14:05:35.586" v="25" actId="20577"/>
          <ac:spMkLst>
            <pc:docMk/>
            <pc:sldMk cId="1474258279" sldId="749"/>
            <ac:spMk id="6" creationId="{0A8F5D9B-35F6-A0E2-551C-108196BC48F4}"/>
          </ac:spMkLst>
        </pc:spChg>
      </pc:sldChg>
      <pc:sldChg chg="addSp modSp add mod">
        <pc:chgData name="PELLAN Marin" userId="9ec8e806-9cfd-495d-8cb1-c4761729b9b1" providerId="ADAL" clId="{5F52FDC0-15EC-4658-B6B0-8021E9F32742}" dt="2023-07-04T07:23:42.508" v="15136" actId="790"/>
        <pc:sldMkLst>
          <pc:docMk/>
          <pc:sldMk cId="159553747" sldId="755"/>
        </pc:sldMkLst>
        <pc:spChg chg="mod">
          <ac:chgData name="PELLAN Marin" userId="9ec8e806-9cfd-495d-8cb1-c4761729b9b1" providerId="ADAL" clId="{5F52FDC0-15EC-4658-B6B0-8021E9F32742}" dt="2023-06-28T07:09:13.513" v="7816"/>
          <ac:spMkLst>
            <pc:docMk/>
            <pc:sldMk cId="159553747" sldId="755"/>
            <ac:spMk id="5" creationId="{CA04FAA9-58BB-F9C1-72E7-AD355F3CDA3F}"/>
          </ac:spMkLst>
        </pc:spChg>
        <pc:spChg chg="add mod">
          <ac:chgData name="PELLAN Marin" userId="9ec8e806-9cfd-495d-8cb1-c4761729b9b1" providerId="ADAL" clId="{5F52FDC0-15EC-4658-B6B0-8021E9F32742}" dt="2023-07-04T07:23:42.508" v="15136" actId="790"/>
          <ac:spMkLst>
            <pc:docMk/>
            <pc:sldMk cId="159553747" sldId="755"/>
            <ac:spMk id="7" creationId="{413B0FAD-28B3-0996-BBB2-20A1E6C5ED8E}"/>
          </ac:spMkLst>
        </pc:spChg>
        <pc:spChg chg="add mod">
          <ac:chgData name="PELLAN Marin" userId="9ec8e806-9cfd-495d-8cb1-c4761729b9b1" providerId="ADAL" clId="{5F52FDC0-15EC-4658-B6B0-8021E9F32742}" dt="2023-07-04T07:23:25.792" v="15134" actId="1076"/>
          <ac:spMkLst>
            <pc:docMk/>
            <pc:sldMk cId="159553747" sldId="755"/>
            <ac:spMk id="8" creationId="{E1E11654-A435-01E7-361E-BBD4E25F57DD}"/>
          </ac:spMkLst>
        </pc:spChg>
        <pc:picChg chg="mod">
          <ac:chgData name="PELLAN Marin" userId="9ec8e806-9cfd-495d-8cb1-c4761729b9b1" providerId="ADAL" clId="{5F52FDC0-15EC-4658-B6B0-8021E9F32742}" dt="2023-07-04T07:22:37.230" v="15104" actId="1038"/>
          <ac:picMkLst>
            <pc:docMk/>
            <pc:sldMk cId="159553747" sldId="755"/>
            <ac:picMk id="2" creationId="{ECA7B665-653E-1AFC-FF50-32209EA996B2}"/>
          </ac:picMkLst>
        </pc:picChg>
        <pc:picChg chg="mod">
          <ac:chgData name="PELLAN Marin" userId="9ec8e806-9cfd-495d-8cb1-c4761729b9b1" providerId="ADAL" clId="{5F52FDC0-15EC-4658-B6B0-8021E9F32742}" dt="2023-07-04T07:22:28.199" v="15078" actId="1076"/>
          <ac:picMkLst>
            <pc:docMk/>
            <pc:sldMk cId="159553747" sldId="755"/>
            <ac:picMk id="3" creationId="{6482374A-611F-53A5-8B97-68FA1D755968}"/>
          </ac:picMkLst>
        </pc:picChg>
        <pc:picChg chg="mod">
          <ac:chgData name="PELLAN Marin" userId="9ec8e806-9cfd-495d-8cb1-c4761729b9b1" providerId="ADAL" clId="{5F52FDC0-15EC-4658-B6B0-8021E9F32742}" dt="2023-07-04T07:22:33.241" v="15079" actId="1076"/>
          <ac:picMkLst>
            <pc:docMk/>
            <pc:sldMk cId="159553747" sldId="755"/>
            <ac:picMk id="6" creationId="{21311789-7A16-8555-B0C4-728FE09DACDB}"/>
          </ac:picMkLst>
        </pc:picChg>
        <pc:picChg chg="mod">
          <ac:chgData name="PELLAN Marin" userId="9ec8e806-9cfd-495d-8cb1-c4761729b9b1" providerId="ADAL" clId="{5F52FDC0-15EC-4658-B6B0-8021E9F32742}" dt="2023-07-04T07:22:20.466" v="15076" actId="1076"/>
          <ac:picMkLst>
            <pc:docMk/>
            <pc:sldMk cId="159553747" sldId="755"/>
            <ac:picMk id="11" creationId="{77E34348-4724-64F4-CB53-EDEF1B929FC3}"/>
          </ac:picMkLst>
        </pc:picChg>
        <pc:picChg chg="mod">
          <ac:chgData name="PELLAN Marin" userId="9ec8e806-9cfd-495d-8cb1-c4761729b9b1" providerId="ADAL" clId="{5F52FDC0-15EC-4658-B6B0-8021E9F32742}" dt="2023-07-04T07:22:25.194" v="15077" actId="1076"/>
          <ac:picMkLst>
            <pc:docMk/>
            <pc:sldMk cId="159553747" sldId="755"/>
            <ac:picMk id="12" creationId="{42DE2231-7C65-C51E-F569-699785821811}"/>
          </ac:picMkLst>
        </pc:picChg>
        <pc:picChg chg="mod">
          <ac:chgData name="PELLAN Marin" userId="9ec8e806-9cfd-495d-8cb1-c4761729b9b1" providerId="ADAL" clId="{5F52FDC0-15EC-4658-B6B0-8021E9F32742}" dt="2023-07-04T07:22:37.230" v="15104" actId="1038"/>
          <ac:picMkLst>
            <pc:docMk/>
            <pc:sldMk cId="159553747" sldId="755"/>
            <ac:picMk id="13" creationId="{3D84CCE6-46D4-5E8C-49FF-D16434553BF8}"/>
          </ac:picMkLst>
        </pc:picChg>
      </pc:sldChg>
      <pc:sldChg chg="del">
        <pc:chgData name="PELLAN Marin" userId="9ec8e806-9cfd-495d-8cb1-c4761729b9b1" providerId="ADAL" clId="{5F52FDC0-15EC-4658-B6B0-8021E9F32742}" dt="2023-06-01T14:47:45.464" v="2007" actId="47"/>
        <pc:sldMkLst>
          <pc:docMk/>
          <pc:sldMk cId="3575770562" sldId="763"/>
        </pc:sldMkLst>
      </pc:sldChg>
      <pc:sldChg chg="modSp add mod">
        <pc:chgData name="PELLAN Marin" userId="9ec8e806-9cfd-495d-8cb1-c4761729b9b1" providerId="ADAL" clId="{5F52FDC0-15EC-4658-B6B0-8021E9F32742}" dt="2023-06-28T07:51:39.110" v="8980" actId="20577"/>
        <pc:sldMkLst>
          <pc:docMk/>
          <pc:sldMk cId="3546607829" sldId="765"/>
        </pc:sldMkLst>
        <pc:spChg chg="mod">
          <ac:chgData name="PELLAN Marin" userId="9ec8e806-9cfd-495d-8cb1-c4761729b9b1" providerId="ADAL" clId="{5F52FDC0-15EC-4658-B6B0-8021E9F32742}" dt="2023-06-28T07:51:39.110" v="8980" actId="20577"/>
          <ac:spMkLst>
            <pc:docMk/>
            <pc:sldMk cId="3546607829" sldId="765"/>
            <ac:spMk id="14" creationId="{00000000-0000-0000-0000-000000000000}"/>
          </ac:spMkLst>
        </pc:spChg>
      </pc:sldChg>
      <pc:sldChg chg="del">
        <pc:chgData name="PELLAN Marin" userId="9ec8e806-9cfd-495d-8cb1-c4761729b9b1" providerId="ADAL" clId="{5F52FDC0-15EC-4658-B6B0-8021E9F32742}" dt="2023-06-01T14:47:56.738" v="2009" actId="47"/>
        <pc:sldMkLst>
          <pc:docMk/>
          <pc:sldMk cId="2185336580" sldId="766"/>
        </pc:sldMkLst>
      </pc:sldChg>
      <pc:sldChg chg="del">
        <pc:chgData name="PELLAN Marin" userId="9ec8e806-9cfd-495d-8cb1-c4761729b9b1" providerId="ADAL" clId="{5F52FDC0-15EC-4658-B6B0-8021E9F32742}" dt="2023-06-23T13:37:37.945" v="5031" actId="47"/>
        <pc:sldMkLst>
          <pc:docMk/>
          <pc:sldMk cId="887685112" sldId="767"/>
        </pc:sldMkLst>
      </pc:sldChg>
      <pc:sldChg chg="del">
        <pc:chgData name="PELLAN Marin" userId="9ec8e806-9cfd-495d-8cb1-c4761729b9b1" providerId="ADAL" clId="{5F52FDC0-15EC-4658-B6B0-8021E9F32742}" dt="2023-06-23T13:37:38.925" v="5032" actId="47"/>
        <pc:sldMkLst>
          <pc:docMk/>
          <pc:sldMk cId="2670183181" sldId="768"/>
        </pc:sldMkLst>
      </pc:sldChg>
      <pc:sldChg chg="del">
        <pc:chgData name="PELLAN Marin" userId="9ec8e806-9cfd-495d-8cb1-c4761729b9b1" providerId="ADAL" clId="{5F52FDC0-15EC-4658-B6B0-8021E9F32742}" dt="2023-06-01T14:14:51.611" v="1035" actId="47"/>
        <pc:sldMkLst>
          <pc:docMk/>
          <pc:sldMk cId="1626313409" sldId="769"/>
        </pc:sldMkLst>
      </pc:sldChg>
      <pc:sldChg chg="modSp add del mod modShow">
        <pc:chgData name="PELLAN Marin" userId="9ec8e806-9cfd-495d-8cb1-c4761729b9b1" providerId="ADAL" clId="{5F52FDC0-15EC-4658-B6B0-8021E9F32742}" dt="2023-07-04T12:11:37.433" v="17454" actId="2696"/>
        <pc:sldMkLst>
          <pc:docMk/>
          <pc:sldMk cId="3706046722" sldId="769"/>
        </pc:sldMkLst>
        <pc:spChg chg="mod">
          <ac:chgData name="PELLAN Marin" userId="9ec8e806-9cfd-495d-8cb1-c4761729b9b1" providerId="ADAL" clId="{5F52FDC0-15EC-4658-B6B0-8021E9F32742}" dt="2023-06-28T07:51:48.835" v="8981"/>
          <ac:spMkLst>
            <pc:docMk/>
            <pc:sldMk cId="3706046722" sldId="769"/>
            <ac:spMk id="14" creationId="{00000000-0000-0000-0000-000000000000}"/>
          </ac:spMkLst>
        </pc:spChg>
      </pc:sldChg>
      <pc:sldChg chg="addSp delSp modSp mod ord">
        <pc:chgData name="PELLAN Marin" userId="9ec8e806-9cfd-495d-8cb1-c4761729b9b1" providerId="ADAL" clId="{5F52FDC0-15EC-4658-B6B0-8021E9F32742}" dt="2023-07-03T08:05:53.556" v="14222" actId="1076"/>
        <pc:sldMkLst>
          <pc:docMk/>
          <pc:sldMk cId="407196843" sldId="770"/>
        </pc:sldMkLst>
        <pc:spChg chg="add mod">
          <ac:chgData name="PELLAN Marin" userId="9ec8e806-9cfd-495d-8cb1-c4761729b9b1" providerId="ADAL" clId="{5F52FDC0-15EC-4658-B6B0-8021E9F32742}" dt="2023-07-03T08:05:24.837" v="14214" actId="255"/>
          <ac:spMkLst>
            <pc:docMk/>
            <pc:sldMk cId="407196843" sldId="770"/>
            <ac:spMk id="3" creationId="{64F11F5B-2E84-9C51-50E0-85CFF259591C}"/>
          </ac:spMkLst>
        </pc:spChg>
        <pc:spChg chg="add mod">
          <ac:chgData name="PELLAN Marin" userId="9ec8e806-9cfd-495d-8cb1-c4761729b9b1" providerId="ADAL" clId="{5F52FDC0-15EC-4658-B6B0-8021E9F32742}" dt="2023-07-03T08:05:33.727" v="14216" actId="14100"/>
          <ac:spMkLst>
            <pc:docMk/>
            <pc:sldMk cId="407196843" sldId="770"/>
            <ac:spMk id="5" creationId="{BC9099BE-E26E-ABC9-C908-5FCD1EAD3906}"/>
          </ac:spMkLst>
        </pc:spChg>
        <pc:spChg chg="add mod">
          <ac:chgData name="PELLAN Marin" userId="9ec8e806-9cfd-495d-8cb1-c4761729b9b1" providerId="ADAL" clId="{5F52FDC0-15EC-4658-B6B0-8021E9F32742}" dt="2023-07-03T08:04:17.732" v="14174" actId="1036"/>
          <ac:spMkLst>
            <pc:docMk/>
            <pc:sldMk cId="407196843" sldId="770"/>
            <ac:spMk id="6" creationId="{A43B35EA-5642-830C-085A-E6EE92BBE776}"/>
          </ac:spMkLst>
        </pc:spChg>
        <pc:spChg chg="mod">
          <ac:chgData name="PELLAN Marin" userId="9ec8e806-9cfd-495d-8cb1-c4761729b9b1" providerId="ADAL" clId="{5F52FDC0-15EC-4658-B6B0-8021E9F32742}" dt="2023-07-03T08:04:34.485" v="14176" actId="1076"/>
          <ac:spMkLst>
            <pc:docMk/>
            <pc:sldMk cId="407196843" sldId="770"/>
            <ac:spMk id="9" creationId="{6342FC76-F141-0766-83B9-87EAB59A820B}"/>
          </ac:spMkLst>
        </pc:spChg>
        <pc:spChg chg="del">
          <ac:chgData name="PELLAN Marin" userId="9ec8e806-9cfd-495d-8cb1-c4761729b9b1" providerId="ADAL" clId="{5F52FDC0-15EC-4658-B6B0-8021E9F32742}" dt="2023-06-01T14:34:35.022" v="1734" actId="21"/>
          <ac:spMkLst>
            <pc:docMk/>
            <pc:sldMk cId="407196843" sldId="770"/>
            <ac:spMk id="10" creationId="{EFBDD861-1CDE-D9F6-583D-C6688256CC90}"/>
          </ac:spMkLst>
        </pc:spChg>
        <pc:spChg chg="del">
          <ac:chgData name="PELLAN Marin" userId="9ec8e806-9cfd-495d-8cb1-c4761729b9b1" providerId="ADAL" clId="{5F52FDC0-15EC-4658-B6B0-8021E9F32742}" dt="2023-06-01T14:46:12.396" v="2000" actId="478"/>
          <ac:spMkLst>
            <pc:docMk/>
            <pc:sldMk cId="407196843" sldId="770"/>
            <ac:spMk id="11" creationId="{00000000-0000-0000-0000-000000000000}"/>
          </ac:spMkLst>
        </pc:spChg>
        <pc:spChg chg="mod">
          <ac:chgData name="PELLAN Marin" userId="9ec8e806-9cfd-495d-8cb1-c4761729b9b1" providerId="ADAL" clId="{5F52FDC0-15EC-4658-B6B0-8021E9F32742}" dt="2023-07-03T08:04:17.732" v="14174" actId="1036"/>
          <ac:spMkLst>
            <pc:docMk/>
            <pc:sldMk cId="407196843" sldId="770"/>
            <ac:spMk id="12" creationId="{BFC255DC-01BA-260C-9B4B-77504DF96C70}"/>
          </ac:spMkLst>
        </pc:spChg>
        <pc:spChg chg="mod">
          <ac:chgData name="PELLAN Marin" userId="9ec8e806-9cfd-495d-8cb1-c4761729b9b1" providerId="ADAL" clId="{5F52FDC0-15EC-4658-B6B0-8021E9F32742}" dt="2023-06-30T09:23:36.259" v="11005" actId="114"/>
          <ac:spMkLst>
            <pc:docMk/>
            <pc:sldMk cId="407196843" sldId="770"/>
            <ac:spMk id="14" creationId="{00000000-0000-0000-0000-000000000000}"/>
          </ac:spMkLst>
        </pc:spChg>
        <pc:spChg chg="add mod">
          <ac:chgData name="PELLAN Marin" userId="9ec8e806-9cfd-495d-8cb1-c4761729b9b1" providerId="ADAL" clId="{5F52FDC0-15EC-4658-B6B0-8021E9F32742}" dt="2023-07-03T08:04:17.732" v="14174" actId="1036"/>
          <ac:spMkLst>
            <pc:docMk/>
            <pc:sldMk cId="407196843" sldId="770"/>
            <ac:spMk id="17" creationId="{84C143DE-E450-4EA8-8AFF-05EAD2B3EF0E}"/>
          </ac:spMkLst>
        </pc:spChg>
        <pc:spChg chg="add mod">
          <ac:chgData name="PELLAN Marin" userId="9ec8e806-9cfd-495d-8cb1-c4761729b9b1" providerId="ADAL" clId="{5F52FDC0-15EC-4658-B6B0-8021E9F32742}" dt="2023-07-03T08:04:17.732" v="14174" actId="1036"/>
          <ac:spMkLst>
            <pc:docMk/>
            <pc:sldMk cId="407196843" sldId="770"/>
            <ac:spMk id="18" creationId="{0AB44166-73C1-ABEA-F1CD-8A5C8CE966DA}"/>
          </ac:spMkLst>
        </pc:spChg>
        <pc:spChg chg="add del mod">
          <ac:chgData name="PELLAN Marin" userId="9ec8e806-9cfd-495d-8cb1-c4761729b9b1" providerId="ADAL" clId="{5F52FDC0-15EC-4658-B6B0-8021E9F32742}" dt="2023-06-01T14:40:00.019" v="1800" actId="478"/>
          <ac:spMkLst>
            <pc:docMk/>
            <pc:sldMk cId="407196843" sldId="770"/>
            <ac:spMk id="19" creationId="{B19A8B77-5AED-C873-3090-4F54ED93E107}"/>
          </ac:spMkLst>
        </pc:spChg>
        <pc:spChg chg="add mod">
          <ac:chgData name="PELLAN Marin" userId="9ec8e806-9cfd-495d-8cb1-c4761729b9b1" providerId="ADAL" clId="{5F52FDC0-15EC-4658-B6B0-8021E9F32742}" dt="2023-07-03T08:04:17.732" v="14174" actId="1036"/>
          <ac:spMkLst>
            <pc:docMk/>
            <pc:sldMk cId="407196843" sldId="770"/>
            <ac:spMk id="20" creationId="{6B3C09CF-8410-E232-3056-5D2D7E3B66E4}"/>
          </ac:spMkLst>
        </pc:spChg>
        <pc:spChg chg="add del mod">
          <ac:chgData name="PELLAN Marin" userId="9ec8e806-9cfd-495d-8cb1-c4761729b9b1" providerId="ADAL" clId="{5F52FDC0-15EC-4658-B6B0-8021E9F32742}" dt="2023-06-01T14:38:17.614" v="1766" actId="478"/>
          <ac:spMkLst>
            <pc:docMk/>
            <pc:sldMk cId="407196843" sldId="770"/>
            <ac:spMk id="21" creationId="{BCC3F834-6505-1F1C-EC07-FD0502782983}"/>
          </ac:spMkLst>
        </pc:spChg>
        <pc:spChg chg="add mod">
          <ac:chgData name="PELLAN Marin" userId="9ec8e806-9cfd-495d-8cb1-c4761729b9b1" providerId="ADAL" clId="{5F52FDC0-15EC-4658-B6B0-8021E9F32742}" dt="2023-07-03T08:04:17.732" v="14174" actId="1036"/>
          <ac:spMkLst>
            <pc:docMk/>
            <pc:sldMk cId="407196843" sldId="770"/>
            <ac:spMk id="22" creationId="{2895D474-A698-40C1-1CB8-AAE3699EAE78}"/>
          </ac:spMkLst>
        </pc:spChg>
        <pc:spChg chg="add mod">
          <ac:chgData name="PELLAN Marin" userId="9ec8e806-9cfd-495d-8cb1-c4761729b9b1" providerId="ADAL" clId="{5F52FDC0-15EC-4658-B6B0-8021E9F32742}" dt="2023-07-03T08:04:17.732" v="14174" actId="1036"/>
          <ac:spMkLst>
            <pc:docMk/>
            <pc:sldMk cId="407196843" sldId="770"/>
            <ac:spMk id="23" creationId="{700E9EAC-F7BE-D6CF-C9B0-97471A3F9E7C}"/>
          </ac:spMkLst>
        </pc:spChg>
        <pc:spChg chg="add mod">
          <ac:chgData name="PELLAN Marin" userId="9ec8e806-9cfd-495d-8cb1-c4761729b9b1" providerId="ADAL" clId="{5F52FDC0-15EC-4658-B6B0-8021E9F32742}" dt="2023-07-03T08:05:43.084" v="14218" actId="1076"/>
          <ac:spMkLst>
            <pc:docMk/>
            <pc:sldMk cId="407196843" sldId="770"/>
            <ac:spMk id="24" creationId="{6B37DA29-1B5F-11FB-8B1F-47650486FFB3}"/>
          </ac:spMkLst>
        </pc:spChg>
        <pc:spChg chg="add mod">
          <ac:chgData name="PELLAN Marin" userId="9ec8e806-9cfd-495d-8cb1-c4761729b9b1" providerId="ADAL" clId="{5F52FDC0-15EC-4658-B6B0-8021E9F32742}" dt="2023-07-03T08:05:49.124" v="14220" actId="1076"/>
          <ac:spMkLst>
            <pc:docMk/>
            <pc:sldMk cId="407196843" sldId="770"/>
            <ac:spMk id="25" creationId="{D6D1CF94-02FD-C0FB-56F4-E353C6D80784}"/>
          </ac:spMkLst>
        </pc:spChg>
        <pc:spChg chg="add mod">
          <ac:chgData name="PELLAN Marin" userId="9ec8e806-9cfd-495d-8cb1-c4761729b9b1" providerId="ADAL" clId="{5F52FDC0-15EC-4658-B6B0-8021E9F32742}" dt="2023-07-03T08:04:17.732" v="14174" actId="1036"/>
          <ac:spMkLst>
            <pc:docMk/>
            <pc:sldMk cId="407196843" sldId="770"/>
            <ac:spMk id="26" creationId="{D314EBC7-AC72-480D-ABD5-10463635A4BC}"/>
          </ac:spMkLst>
        </pc:spChg>
        <pc:spChg chg="add mod">
          <ac:chgData name="PELLAN Marin" userId="9ec8e806-9cfd-495d-8cb1-c4761729b9b1" providerId="ADAL" clId="{5F52FDC0-15EC-4658-B6B0-8021E9F32742}" dt="2023-07-03T08:05:53.556" v="14222" actId="1076"/>
          <ac:spMkLst>
            <pc:docMk/>
            <pc:sldMk cId="407196843" sldId="770"/>
            <ac:spMk id="27" creationId="{33924C08-10E8-E960-D8CC-455A733DFBD5}"/>
          </ac:spMkLst>
        </pc:spChg>
        <pc:spChg chg="add del mod">
          <ac:chgData name="PELLAN Marin" userId="9ec8e806-9cfd-495d-8cb1-c4761729b9b1" providerId="ADAL" clId="{5F52FDC0-15EC-4658-B6B0-8021E9F32742}" dt="2023-07-03T08:05:04.830" v="14209" actId="478"/>
          <ac:spMkLst>
            <pc:docMk/>
            <pc:sldMk cId="407196843" sldId="770"/>
            <ac:spMk id="28" creationId="{712F7F8F-7AF0-7C4B-4051-26CB4B744A3C}"/>
          </ac:spMkLst>
        </pc:spChg>
        <pc:spChg chg="add mod">
          <ac:chgData name="PELLAN Marin" userId="9ec8e806-9cfd-495d-8cb1-c4761729b9b1" providerId="ADAL" clId="{5F52FDC0-15EC-4658-B6B0-8021E9F32742}" dt="2023-06-01T14:46:13.478" v="2001"/>
          <ac:spMkLst>
            <pc:docMk/>
            <pc:sldMk cId="407196843" sldId="770"/>
            <ac:spMk id="29" creationId="{DB72AF25-5DF5-A429-CC17-917B053B7E8E}"/>
          </ac:spMkLst>
        </pc:spChg>
        <pc:spChg chg="del">
          <ac:chgData name="PELLAN Marin" userId="9ec8e806-9cfd-495d-8cb1-c4761729b9b1" providerId="ADAL" clId="{5F52FDC0-15EC-4658-B6B0-8021E9F32742}" dt="2023-06-01T14:34:35.022" v="1734" actId="21"/>
          <ac:spMkLst>
            <pc:docMk/>
            <pc:sldMk cId="407196843" sldId="770"/>
            <ac:spMk id="48" creationId="{575892F4-8CB8-572E-5290-E2F66A8E410B}"/>
          </ac:spMkLst>
        </pc:spChg>
        <pc:spChg chg="mod">
          <ac:chgData name="PELLAN Marin" userId="9ec8e806-9cfd-495d-8cb1-c4761729b9b1" providerId="ADAL" clId="{5F52FDC0-15EC-4658-B6B0-8021E9F32742}" dt="2023-07-03T08:04:17.732" v="14174" actId="1036"/>
          <ac:spMkLst>
            <pc:docMk/>
            <pc:sldMk cId="407196843" sldId="770"/>
            <ac:spMk id="52" creationId="{BBD8B1C5-5E1F-1ED3-DA2D-51058CCCA7E1}"/>
          </ac:spMkLst>
        </pc:spChg>
        <pc:spChg chg="del">
          <ac:chgData name="PELLAN Marin" userId="9ec8e806-9cfd-495d-8cb1-c4761729b9b1" providerId="ADAL" clId="{5F52FDC0-15EC-4658-B6B0-8021E9F32742}" dt="2023-06-01T14:36:16.068" v="1744" actId="478"/>
          <ac:spMkLst>
            <pc:docMk/>
            <pc:sldMk cId="407196843" sldId="770"/>
            <ac:spMk id="53" creationId="{D0CDE70B-F766-3DDD-7191-B0E1B63FCD99}"/>
          </ac:spMkLst>
        </pc:spChg>
        <pc:spChg chg="del mod">
          <ac:chgData name="PELLAN Marin" userId="9ec8e806-9cfd-495d-8cb1-c4761729b9b1" providerId="ADAL" clId="{5F52FDC0-15EC-4658-B6B0-8021E9F32742}" dt="2023-06-01T14:37:56.126" v="1761" actId="478"/>
          <ac:spMkLst>
            <pc:docMk/>
            <pc:sldMk cId="407196843" sldId="770"/>
            <ac:spMk id="54" creationId="{6761B826-C503-0C9E-6B94-513B7DDB7289}"/>
          </ac:spMkLst>
        </pc:spChg>
        <pc:spChg chg="del mod">
          <ac:chgData name="PELLAN Marin" userId="9ec8e806-9cfd-495d-8cb1-c4761729b9b1" providerId="ADAL" clId="{5F52FDC0-15EC-4658-B6B0-8021E9F32742}" dt="2023-06-01T14:34:35.022" v="1734" actId="21"/>
          <ac:spMkLst>
            <pc:docMk/>
            <pc:sldMk cId="407196843" sldId="770"/>
            <ac:spMk id="80" creationId="{A91B9E55-6AC6-CC47-1BE1-B4CBFEF107F2}"/>
          </ac:spMkLst>
        </pc:spChg>
        <pc:spChg chg="del mod">
          <ac:chgData name="PELLAN Marin" userId="9ec8e806-9cfd-495d-8cb1-c4761729b9b1" providerId="ADAL" clId="{5F52FDC0-15EC-4658-B6B0-8021E9F32742}" dt="2023-06-01T14:34:35.022" v="1734" actId="21"/>
          <ac:spMkLst>
            <pc:docMk/>
            <pc:sldMk cId="407196843" sldId="770"/>
            <ac:spMk id="81" creationId="{3132E2BD-A621-9587-CB50-D471C00816EC}"/>
          </ac:spMkLst>
        </pc:spChg>
        <pc:spChg chg="del mod">
          <ac:chgData name="PELLAN Marin" userId="9ec8e806-9cfd-495d-8cb1-c4761729b9b1" providerId="ADAL" clId="{5F52FDC0-15EC-4658-B6B0-8021E9F32742}" dt="2023-06-01T14:40:14.295" v="1841" actId="478"/>
          <ac:spMkLst>
            <pc:docMk/>
            <pc:sldMk cId="407196843" sldId="770"/>
            <ac:spMk id="82" creationId="{1F65D1E6-101E-7D00-FD83-95AA32E15A51}"/>
          </ac:spMkLst>
        </pc:spChg>
        <pc:spChg chg="del mod">
          <ac:chgData name="PELLAN Marin" userId="9ec8e806-9cfd-495d-8cb1-c4761729b9b1" providerId="ADAL" clId="{5F52FDC0-15EC-4658-B6B0-8021E9F32742}" dt="2023-06-01T14:40:16.334" v="1842" actId="478"/>
          <ac:spMkLst>
            <pc:docMk/>
            <pc:sldMk cId="407196843" sldId="770"/>
            <ac:spMk id="83" creationId="{C63136C1-EE29-B224-F5F2-D503891F04BE}"/>
          </ac:spMkLst>
        </pc:spChg>
        <pc:spChg chg="del mod">
          <ac:chgData name="PELLAN Marin" userId="9ec8e806-9cfd-495d-8cb1-c4761729b9b1" providerId="ADAL" clId="{5F52FDC0-15EC-4658-B6B0-8021E9F32742}" dt="2023-06-01T14:40:17.589" v="1843" actId="478"/>
          <ac:spMkLst>
            <pc:docMk/>
            <pc:sldMk cId="407196843" sldId="770"/>
            <ac:spMk id="84" creationId="{8073BCF4-03DD-FB2A-1E45-2A471B47D3FD}"/>
          </ac:spMkLst>
        </pc:spChg>
        <pc:picChg chg="add del mod">
          <ac:chgData name="PELLAN Marin" userId="9ec8e806-9cfd-495d-8cb1-c4761729b9b1" providerId="ADAL" clId="{5F52FDC0-15EC-4658-B6B0-8021E9F32742}" dt="2023-07-03T08:05:11.249" v="14211" actId="478"/>
          <ac:picMkLst>
            <pc:docMk/>
            <pc:sldMk cId="407196843" sldId="770"/>
            <ac:picMk id="2" creationId="{3760660C-A7F2-2CA9-A3BA-BC38AD6111AE}"/>
          </ac:picMkLst>
        </pc:picChg>
        <pc:picChg chg="mod">
          <ac:chgData name="PELLAN Marin" userId="9ec8e806-9cfd-495d-8cb1-c4761729b9b1" providerId="ADAL" clId="{5F52FDC0-15EC-4658-B6B0-8021E9F32742}" dt="2023-07-03T08:04:17.732" v="14174" actId="1036"/>
          <ac:picMkLst>
            <pc:docMk/>
            <pc:sldMk cId="407196843" sldId="770"/>
            <ac:picMk id="7" creationId="{01E8F7DD-3337-060D-B056-0FD596CAA4A5}"/>
          </ac:picMkLst>
        </pc:picChg>
        <pc:picChg chg="add mod">
          <ac:chgData name="PELLAN Marin" userId="9ec8e806-9cfd-495d-8cb1-c4761729b9b1" providerId="ADAL" clId="{5F52FDC0-15EC-4658-B6B0-8021E9F32742}" dt="2023-07-03T08:04:17.732" v="14174" actId="1036"/>
          <ac:picMkLst>
            <pc:docMk/>
            <pc:sldMk cId="407196843" sldId="770"/>
            <ac:picMk id="8" creationId="{59B57B02-BB1C-910F-BC78-B24DC68B67A0}"/>
          </ac:picMkLst>
        </pc:picChg>
        <pc:picChg chg="del">
          <ac:chgData name="PELLAN Marin" userId="9ec8e806-9cfd-495d-8cb1-c4761729b9b1" providerId="ADAL" clId="{5F52FDC0-15EC-4658-B6B0-8021E9F32742}" dt="2023-06-01T14:34:35.022" v="1734" actId="21"/>
          <ac:picMkLst>
            <pc:docMk/>
            <pc:sldMk cId="407196843" sldId="770"/>
            <ac:picMk id="13" creationId="{BDE5FAC9-413B-09A9-AFA0-2F4DEEE79F59}"/>
          </ac:picMkLst>
        </pc:picChg>
        <pc:picChg chg="del">
          <ac:chgData name="PELLAN Marin" userId="9ec8e806-9cfd-495d-8cb1-c4761729b9b1" providerId="ADAL" clId="{5F52FDC0-15EC-4658-B6B0-8021E9F32742}" dt="2023-06-01T14:34:35.022" v="1734" actId="21"/>
          <ac:picMkLst>
            <pc:docMk/>
            <pc:sldMk cId="407196843" sldId="770"/>
            <ac:picMk id="15" creationId="{5EBD0B71-CDFA-AA0C-3316-906F665D275B}"/>
          </ac:picMkLst>
        </pc:picChg>
        <pc:picChg chg="add mod">
          <ac:chgData name="PELLAN Marin" userId="9ec8e806-9cfd-495d-8cb1-c4761729b9b1" providerId="ADAL" clId="{5F52FDC0-15EC-4658-B6B0-8021E9F32742}" dt="2023-07-03T08:04:17.732" v="14174" actId="1036"/>
          <ac:picMkLst>
            <pc:docMk/>
            <pc:sldMk cId="407196843" sldId="770"/>
            <ac:picMk id="16" creationId="{7485A50A-5D0C-8CAA-B7CD-7F333AC6D0DA}"/>
          </ac:picMkLst>
        </pc:picChg>
        <pc:picChg chg="mod">
          <ac:chgData name="PELLAN Marin" userId="9ec8e806-9cfd-495d-8cb1-c4761729b9b1" providerId="ADAL" clId="{5F52FDC0-15EC-4658-B6B0-8021E9F32742}" dt="2023-07-03T08:04:17.732" v="14174" actId="1036"/>
          <ac:picMkLst>
            <pc:docMk/>
            <pc:sldMk cId="407196843" sldId="770"/>
            <ac:picMk id="32" creationId="{34BBB09E-512A-BFFE-2A84-5AB9DD17003D}"/>
          </ac:picMkLst>
        </pc:picChg>
        <pc:picChg chg="mod">
          <ac:chgData name="PELLAN Marin" userId="9ec8e806-9cfd-495d-8cb1-c4761729b9b1" providerId="ADAL" clId="{5F52FDC0-15EC-4658-B6B0-8021E9F32742}" dt="2023-07-03T08:04:17.732" v="14174" actId="1036"/>
          <ac:picMkLst>
            <pc:docMk/>
            <pc:sldMk cId="407196843" sldId="770"/>
            <ac:picMk id="35" creationId="{E717DA36-CE03-128F-6D3D-504DED1EDB5A}"/>
          </ac:picMkLst>
        </pc:picChg>
        <pc:picChg chg="mod">
          <ac:chgData name="PELLAN Marin" userId="9ec8e806-9cfd-495d-8cb1-c4761729b9b1" providerId="ADAL" clId="{5F52FDC0-15EC-4658-B6B0-8021E9F32742}" dt="2023-07-03T08:04:17.732" v="14174" actId="1036"/>
          <ac:picMkLst>
            <pc:docMk/>
            <pc:sldMk cId="407196843" sldId="770"/>
            <ac:picMk id="42" creationId="{68EDEB72-0616-C672-BF3C-2F940245D0FD}"/>
          </ac:picMkLst>
        </pc:picChg>
      </pc:sldChg>
      <pc:sldChg chg="modSp add mod ord">
        <pc:chgData name="PELLAN Marin" userId="9ec8e806-9cfd-495d-8cb1-c4761729b9b1" providerId="ADAL" clId="{5F52FDC0-15EC-4658-B6B0-8021E9F32742}" dt="2023-07-04T15:06:55.391" v="18409"/>
        <pc:sldMkLst>
          <pc:docMk/>
          <pc:sldMk cId="1723656793" sldId="771"/>
        </pc:sldMkLst>
        <pc:spChg chg="mod">
          <ac:chgData name="PELLAN Marin" userId="9ec8e806-9cfd-495d-8cb1-c4761729b9b1" providerId="ADAL" clId="{5F52FDC0-15EC-4658-B6B0-8021E9F32742}" dt="2023-07-03T08:14:08.566" v="14455" actId="20577"/>
          <ac:spMkLst>
            <pc:docMk/>
            <pc:sldMk cId="1723656793" sldId="771"/>
            <ac:spMk id="14" creationId="{00000000-0000-0000-0000-000000000000}"/>
          </ac:spMkLst>
        </pc:spChg>
      </pc:sldChg>
      <pc:sldChg chg="modSp add mod ord">
        <pc:chgData name="PELLAN Marin" userId="9ec8e806-9cfd-495d-8cb1-c4761729b9b1" providerId="ADAL" clId="{5F52FDC0-15EC-4658-B6B0-8021E9F32742}" dt="2023-07-04T09:19:04.054" v="16142" actId="732"/>
        <pc:sldMkLst>
          <pc:docMk/>
          <pc:sldMk cId="2136928381" sldId="779"/>
        </pc:sldMkLst>
        <pc:spChg chg="mod">
          <ac:chgData name="PELLAN Marin" userId="9ec8e806-9cfd-495d-8cb1-c4761729b9b1" providerId="ADAL" clId="{5F52FDC0-15EC-4658-B6B0-8021E9F32742}" dt="2023-07-04T09:18:40.328" v="16141"/>
          <ac:spMkLst>
            <pc:docMk/>
            <pc:sldMk cId="2136928381" sldId="779"/>
            <ac:spMk id="14" creationId="{00000000-0000-0000-0000-000000000000}"/>
          </ac:spMkLst>
        </pc:spChg>
        <pc:picChg chg="mod modCrop">
          <ac:chgData name="PELLAN Marin" userId="9ec8e806-9cfd-495d-8cb1-c4761729b9b1" providerId="ADAL" clId="{5F52FDC0-15EC-4658-B6B0-8021E9F32742}" dt="2023-07-04T09:19:04.054" v="16142" actId="732"/>
          <ac:picMkLst>
            <pc:docMk/>
            <pc:sldMk cId="2136928381" sldId="779"/>
            <ac:picMk id="5" creationId="{7D7BCDB2-77A8-558F-C09C-F3215A7628DB}"/>
          </ac:picMkLst>
        </pc:picChg>
      </pc:sldChg>
      <pc:sldChg chg="del">
        <pc:chgData name="PELLAN Marin" userId="9ec8e806-9cfd-495d-8cb1-c4761729b9b1" providerId="ADAL" clId="{5F52FDC0-15EC-4658-B6B0-8021E9F32742}" dt="2023-06-01T14:16:51.650" v="1149" actId="2696"/>
        <pc:sldMkLst>
          <pc:docMk/>
          <pc:sldMk cId="911291694" sldId="780"/>
        </pc:sldMkLst>
      </pc:sldChg>
      <pc:sldChg chg="addSp modSp add mod ord">
        <pc:chgData name="PELLAN Marin" userId="9ec8e806-9cfd-495d-8cb1-c4761729b9b1" providerId="ADAL" clId="{5F52FDC0-15EC-4658-B6B0-8021E9F32742}" dt="2023-07-05T07:21:26.729" v="19584"/>
        <pc:sldMkLst>
          <pc:docMk/>
          <pc:sldMk cId="1289738321" sldId="786"/>
        </pc:sldMkLst>
        <pc:spChg chg="add mod">
          <ac:chgData name="PELLAN Marin" userId="9ec8e806-9cfd-495d-8cb1-c4761729b9b1" providerId="ADAL" clId="{5F52FDC0-15EC-4658-B6B0-8021E9F32742}" dt="2023-07-03T08:07:27.023" v="14235" actId="404"/>
          <ac:spMkLst>
            <pc:docMk/>
            <pc:sldMk cId="1289738321" sldId="786"/>
            <ac:spMk id="4" creationId="{A5DD7CB7-7ED1-71B0-149A-A64BD45B7CD3}"/>
          </ac:spMkLst>
        </pc:spChg>
        <pc:spChg chg="mod">
          <ac:chgData name="PELLAN Marin" userId="9ec8e806-9cfd-495d-8cb1-c4761729b9b1" providerId="ADAL" clId="{5F52FDC0-15EC-4658-B6B0-8021E9F32742}" dt="2023-07-03T08:11:35.464" v="14307" actId="114"/>
          <ac:spMkLst>
            <pc:docMk/>
            <pc:sldMk cId="1289738321" sldId="786"/>
            <ac:spMk id="14" creationId="{00000000-0000-0000-0000-000000000000}"/>
          </ac:spMkLst>
        </pc:spChg>
        <pc:picChg chg="mod">
          <ac:chgData name="PELLAN Marin" userId="9ec8e806-9cfd-495d-8cb1-c4761729b9b1" providerId="ADAL" clId="{5F52FDC0-15EC-4658-B6B0-8021E9F32742}" dt="2023-07-03T08:07:31.916" v="14236" actId="1076"/>
          <ac:picMkLst>
            <pc:docMk/>
            <pc:sldMk cId="1289738321" sldId="786"/>
            <ac:picMk id="5" creationId="{6776336C-E902-4C6B-D98E-8204CF19712A}"/>
          </ac:picMkLst>
        </pc:picChg>
      </pc:sldChg>
      <pc:sldChg chg="modSp add mod">
        <pc:chgData name="PELLAN Marin" userId="9ec8e806-9cfd-495d-8cb1-c4761729b9b1" providerId="ADAL" clId="{5F52FDC0-15EC-4658-B6B0-8021E9F32742}" dt="2023-07-03T08:13:37.584" v="14411" actId="20577"/>
        <pc:sldMkLst>
          <pc:docMk/>
          <pc:sldMk cId="1144546053" sldId="790"/>
        </pc:sldMkLst>
        <pc:spChg chg="mod">
          <ac:chgData name="PELLAN Marin" userId="9ec8e806-9cfd-495d-8cb1-c4761729b9b1" providerId="ADAL" clId="{5F52FDC0-15EC-4658-B6B0-8021E9F32742}" dt="2023-07-03T08:13:37.584" v="14411" actId="20577"/>
          <ac:spMkLst>
            <pc:docMk/>
            <pc:sldMk cId="1144546053" sldId="790"/>
            <ac:spMk id="14" creationId="{00000000-0000-0000-0000-000000000000}"/>
          </ac:spMkLst>
        </pc:spChg>
      </pc:sldChg>
      <pc:sldChg chg="modSp add del mod ord">
        <pc:chgData name="PELLAN Marin" userId="9ec8e806-9cfd-495d-8cb1-c4761729b9b1" providerId="ADAL" clId="{5F52FDC0-15EC-4658-B6B0-8021E9F32742}" dt="2023-06-27T12:29:09.046" v="7233" actId="2696"/>
        <pc:sldMkLst>
          <pc:docMk/>
          <pc:sldMk cId="591158544" sldId="793"/>
        </pc:sldMkLst>
        <pc:spChg chg="mod">
          <ac:chgData name="PELLAN Marin" userId="9ec8e806-9cfd-495d-8cb1-c4761729b9b1" providerId="ADAL" clId="{5F52FDC0-15EC-4658-B6B0-8021E9F32742}" dt="2023-06-23T13:43:18.349" v="5225" actId="20577"/>
          <ac:spMkLst>
            <pc:docMk/>
            <pc:sldMk cId="591158544" sldId="793"/>
            <ac:spMk id="2" creationId="{0743B99B-6FCB-E863-6ACB-2C6DF60FC34E}"/>
          </ac:spMkLst>
        </pc:spChg>
      </pc:sldChg>
      <pc:sldChg chg="addSp delSp modSp add del mod ord">
        <pc:chgData name="PELLAN Marin" userId="9ec8e806-9cfd-495d-8cb1-c4761729b9b1" providerId="ADAL" clId="{5F52FDC0-15EC-4658-B6B0-8021E9F32742}" dt="2023-07-04T09:57:23.813" v="16802" actId="2696"/>
        <pc:sldMkLst>
          <pc:docMk/>
          <pc:sldMk cId="147896233" sldId="795"/>
        </pc:sldMkLst>
        <pc:spChg chg="add del">
          <ac:chgData name="PELLAN Marin" userId="9ec8e806-9cfd-495d-8cb1-c4761729b9b1" providerId="ADAL" clId="{5F52FDC0-15EC-4658-B6B0-8021E9F32742}" dt="2023-07-03T08:59:44.530" v="14884"/>
          <ac:spMkLst>
            <pc:docMk/>
            <pc:sldMk cId="147896233" sldId="795"/>
            <ac:spMk id="2" creationId="{FE872464-ED5D-D0FD-9BBA-D6D91022621B}"/>
          </ac:spMkLst>
        </pc:spChg>
        <pc:spChg chg="add mod">
          <ac:chgData name="PELLAN Marin" userId="9ec8e806-9cfd-495d-8cb1-c4761729b9b1" providerId="ADAL" clId="{5F52FDC0-15EC-4658-B6B0-8021E9F32742}" dt="2023-07-04T08:36:52.642" v="15988" actId="1076"/>
          <ac:spMkLst>
            <pc:docMk/>
            <pc:sldMk cId="147896233" sldId="795"/>
            <ac:spMk id="4" creationId="{23C9169C-9476-CC7B-41C4-D69C7DCC0E45}"/>
          </ac:spMkLst>
        </pc:spChg>
        <pc:spChg chg="add del">
          <ac:chgData name="PELLAN Marin" userId="9ec8e806-9cfd-495d-8cb1-c4761729b9b1" providerId="ADAL" clId="{5F52FDC0-15EC-4658-B6B0-8021E9F32742}" dt="2023-07-03T08:59:47.251" v="14886"/>
          <ac:spMkLst>
            <pc:docMk/>
            <pc:sldMk cId="147896233" sldId="795"/>
            <ac:spMk id="4" creationId="{8BE97A3F-5FF9-B511-CDA8-565B9329CA0C}"/>
          </ac:spMkLst>
        </pc:spChg>
        <pc:spChg chg="mod">
          <ac:chgData name="PELLAN Marin" userId="9ec8e806-9cfd-495d-8cb1-c4761729b9b1" providerId="ADAL" clId="{5F52FDC0-15EC-4658-B6B0-8021E9F32742}" dt="2023-06-30T12:39:43.140" v="12746" actId="20577"/>
          <ac:spMkLst>
            <pc:docMk/>
            <pc:sldMk cId="147896233" sldId="795"/>
            <ac:spMk id="14" creationId="{00000000-0000-0000-0000-000000000000}"/>
          </ac:spMkLst>
        </pc:spChg>
        <pc:picChg chg="add mod">
          <ac:chgData name="PELLAN Marin" userId="9ec8e806-9cfd-495d-8cb1-c4761729b9b1" providerId="ADAL" clId="{5F52FDC0-15EC-4658-B6B0-8021E9F32742}" dt="2023-07-03T09:00:00.500" v="14890" actId="14100"/>
          <ac:picMkLst>
            <pc:docMk/>
            <pc:sldMk cId="147896233" sldId="795"/>
            <ac:picMk id="6" creationId="{C562F99E-9780-9DFA-6511-D1D0695AB5BA}"/>
          </ac:picMkLst>
        </pc:picChg>
        <pc:picChg chg="del mod">
          <ac:chgData name="PELLAN Marin" userId="9ec8e806-9cfd-495d-8cb1-c4761729b9b1" providerId="ADAL" clId="{5F52FDC0-15EC-4658-B6B0-8021E9F32742}" dt="2023-07-04T08:36:46.906" v="15985" actId="478"/>
          <ac:picMkLst>
            <pc:docMk/>
            <pc:sldMk cId="147896233" sldId="795"/>
            <ac:picMk id="1026" creationId="{4E2213BA-F1B2-4C57-3562-67C063CAE8D0}"/>
          </ac:picMkLst>
        </pc:picChg>
        <pc:picChg chg="mod">
          <ac:chgData name="PELLAN Marin" userId="9ec8e806-9cfd-495d-8cb1-c4761729b9b1" providerId="ADAL" clId="{5F52FDC0-15EC-4658-B6B0-8021E9F32742}" dt="2023-07-04T09:47:50.566" v="16758" actId="1076"/>
          <ac:picMkLst>
            <pc:docMk/>
            <pc:sldMk cId="147896233" sldId="795"/>
            <ac:picMk id="1028" creationId="{8FAD0F81-CEE8-5910-33CC-CD4CDE4E093E}"/>
          </ac:picMkLst>
        </pc:picChg>
        <pc:picChg chg="del mod">
          <ac:chgData name="PELLAN Marin" userId="9ec8e806-9cfd-495d-8cb1-c4761729b9b1" providerId="ADAL" clId="{5F52FDC0-15EC-4658-B6B0-8021E9F32742}" dt="2023-07-04T08:36:46.380" v="15984" actId="478"/>
          <ac:picMkLst>
            <pc:docMk/>
            <pc:sldMk cId="147896233" sldId="795"/>
            <ac:picMk id="2050" creationId="{47A801F6-65DD-2B3D-6D3C-0C5B6914B90C}"/>
          </ac:picMkLst>
        </pc:picChg>
        <pc:picChg chg="mod">
          <ac:chgData name="PELLAN Marin" userId="9ec8e806-9cfd-495d-8cb1-c4761729b9b1" providerId="ADAL" clId="{5F52FDC0-15EC-4658-B6B0-8021E9F32742}" dt="2023-06-30T12:40:45.309" v="12768" actId="1076"/>
          <ac:picMkLst>
            <pc:docMk/>
            <pc:sldMk cId="147896233" sldId="795"/>
            <ac:picMk id="2052" creationId="{1DF44A5A-AF9D-9A8E-C957-768B04B929A4}"/>
          </ac:picMkLst>
        </pc:picChg>
      </pc:sldChg>
      <pc:sldChg chg="addSp delSp modSp add mod ord">
        <pc:chgData name="PELLAN Marin" userId="9ec8e806-9cfd-495d-8cb1-c4761729b9b1" providerId="ADAL" clId="{5F52FDC0-15EC-4658-B6B0-8021E9F32742}" dt="2023-07-04T15:12:40.029" v="18418"/>
        <pc:sldMkLst>
          <pc:docMk/>
          <pc:sldMk cId="2158401888" sldId="800"/>
        </pc:sldMkLst>
        <pc:spChg chg="del">
          <ac:chgData name="PELLAN Marin" userId="9ec8e806-9cfd-495d-8cb1-c4761729b9b1" providerId="ADAL" clId="{5F52FDC0-15EC-4658-B6B0-8021E9F32742}" dt="2023-07-03T08:42:12.221" v="14607" actId="478"/>
          <ac:spMkLst>
            <pc:docMk/>
            <pc:sldMk cId="2158401888" sldId="800"/>
            <ac:spMk id="2" creationId="{0743B99B-6FCB-E863-6ACB-2C6DF60FC34E}"/>
          </ac:spMkLst>
        </pc:spChg>
        <pc:spChg chg="add del mod">
          <ac:chgData name="PELLAN Marin" userId="9ec8e806-9cfd-495d-8cb1-c4761729b9b1" providerId="ADAL" clId="{5F52FDC0-15EC-4658-B6B0-8021E9F32742}" dt="2023-07-04T10:03:06.212" v="16862" actId="478"/>
          <ac:spMkLst>
            <pc:docMk/>
            <pc:sldMk cId="2158401888" sldId="800"/>
            <ac:spMk id="5" creationId="{6D15A0E0-139B-C2E3-EAFB-BB1E4ACD1F7B}"/>
          </ac:spMkLst>
        </pc:spChg>
        <pc:spChg chg="mod">
          <ac:chgData name="PELLAN Marin" userId="9ec8e806-9cfd-495d-8cb1-c4761729b9b1" providerId="ADAL" clId="{5F52FDC0-15EC-4658-B6B0-8021E9F32742}" dt="2023-07-04T10:03:20.157" v="16863" actId="1076"/>
          <ac:spMkLst>
            <pc:docMk/>
            <pc:sldMk cId="2158401888" sldId="800"/>
            <ac:spMk id="6" creationId="{1B0C7B2C-9D8A-B1DA-60B5-4E728C1E6ED7}"/>
          </ac:spMkLst>
        </pc:spChg>
        <pc:spChg chg="mod">
          <ac:chgData name="PELLAN Marin" userId="9ec8e806-9cfd-495d-8cb1-c4761729b9b1" providerId="ADAL" clId="{5F52FDC0-15EC-4658-B6B0-8021E9F32742}" dt="2023-07-04T10:03:20.157" v="16863" actId="1076"/>
          <ac:spMkLst>
            <pc:docMk/>
            <pc:sldMk cId="2158401888" sldId="800"/>
            <ac:spMk id="8" creationId="{D33AB174-444A-7B99-3A51-0187CB1E84D3}"/>
          </ac:spMkLst>
        </pc:spChg>
        <pc:spChg chg="mod">
          <ac:chgData name="PELLAN Marin" userId="9ec8e806-9cfd-495d-8cb1-c4761729b9b1" providerId="ADAL" clId="{5F52FDC0-15EC-4658-B6B0-8021E9F32742}" dt="2023-07-04T10:03:20.157" v="16863" actId="1076"/>
          <ac:spMkLst>
            <pc:docMk/>
            <pc:sldMk cId="2158401888" sldId="800"/>
            <ac:spMk id="9" creationId="{E580740B-F0BA-9AA8-53CD-64A2702AE15E}"/>
          </ac:spMkLst>
        </pc:spChg>
        <pc:spChg chg="mod">
          <ac:chgData name="PELLAN Marin" userId="9ec8e806-9cfd-495d-8cb1-c4761729b9b1" providerId="ADAL" clId="{5F52FDC0-15EC-4658-B6B0-8021E9F32742}" dt="2023-07-04T10:03:20.157" v="16863" actId="1076"/>
          <ac:spMkLst>
            <pc:docMk/>
            <pc:sldMk cId="2158401888" sldId="800"/>
            <ac:spMk id="12" creationId="{1BA20FFA-161E-4B96-0C04-65F9DE4F599A}"/>
          </ac:spMkLst>
        </pc:spChg>
        <pc:spChg chg="mod">
          <ac:chgData name="PELLAN Marin" userId="9ec8e806-9cfd-495d-8cb1-c4761729b9b1" providerId="ADAL" clId="{5F52FDC0-15EC-4658-B6B0-8021E9F32742}" dt="2023-07-04T10:03:20.157" v="16863" actId="1076"/>
          <ac:spMkLst>
            <pc:docMk/>
            <pc:sldMk cId="2158401888" sldId="800"/>
            <ac:spMk id="13" creationId="{193C47D6-4186-BD26-B630-B13218ABA37A}"/>
          </ac:spMkLst>
        </pc:spChg>
        <pc:spChg chg="mod">
          <ac:chgData name="PELLAN Marin" userId="9ec8e806-9cfd-495d-8cb1-c4761729b9b1" providerId="ADAL" clId="{5F52FDC0-15EC-4658-B6B0-8021E9F32742}" dt="2023-07-03T08:42:19.303" v="14624" actId="20577"/>
          <ac:spMkLst>
            <pc:docMk/>
            <pc:sldMk cId="2158401888" sldId="800"/>
            <ac:spMk id="14" creationId="{00000000-0000-0000-0000-000000000000}"/>
          </ac:spMkLst>
        </pc:spChg>
        <pc:spChg chg="mod">
          <ac:chgData name="PELLAN Marin" userId="9ec8e806-9cfd-495d-8cb1-c4761729b9b1" providerId="ADAL" clId="{5F52FDC0-15EC-4658-B6B0-8021E9F32742}" dt="2023-07-04T10:03:20.157" v="16863" actId="1076"/>
          <ac:spMkLst>
            <pc:docMk/>
            <pc:sldMk cId="2158401888" sldId="800"/>
            <ac:spMk id="15" creationId="{AE437943-C294-E66A-93DE-449ABD374A14}"/>
          </ac:spMkLst>
        </pc:spChg>
        <pc:spChg chg="mod">
          <ac:chgData name="PELLAN Marin" userId="9ec8e806-9cfd-495d-8cb1-c4761729b9b1" providerId="ADAL" clId="{5F52FDC0-15EC-4658-B6B0-8021E9F32742}" dt="2023-07-04T10:03:20.157" v="16863" actId="1076"/>
          <ac:spMkLst>
            <pc:docMk/>
            <pc:sldMk cId="2158401888" sldId="800"/>
            <ac:spMk id="16" creationId="{8A0E112D-B9FC-F2D3-2996-F3328ECAEC94}"/>
          </ac:spMkLst>
        </pc:spChg>
        <pc:spChg chg="mod">
          <ac:chgData name="PELLAN Marin" userId="9ec8e806-9cfd-495d-8cb1-c4761729b9b1" providerId="ADAL" clId="{5F52FDC0-15EC-4658-B6B0-8021E9F32742}" dt="2023-07-04T10:03:20.157" v="16863" actId="1076"/>
          <ac:spMkLst>
            <pc:docMk/>
            <pc:sldMk cId="2158401888" sldId="800"/>
            <ac:spMk id="17" creationId="{92F527E3-026F-990A-0BDC-CA031901093F}"/>
          </ac:spMkLst>
        </pc:spChg>
        <pc:picChg chg="add del mod">
          <ac:chgData name="PELLAN Marin" userId="9ec8e806-9cfd-495d-8cb1-c4761729b9b1" providerId="ADAL" clId="{5F52FDC0-15EC-4658-B6B0-8021E9F32742}" dt="2023-07-04T10:03:03.612" v="16861" actId="478"/>
          <ac:picMkLst>
            <pc:docMk/>
            <pc:sldMk cId="2158401888" sldId="800"/>
            <ac:picMk id="4" creationId="{80DE4AE5-AE7B-7EEA-CB79-A79CCBF898B6}"/>
          </ac:picMkLst>
        </pc:picChg>
        <pc:picChg chg="mod">
          <ac:chgData name="PELLAN Marin" userId="9ec8e806-9cfd-495d-8cb1-c4761729b9b1" providerId="ADAL" clId="{5F52FDC0-15EC-4658-B6B0-8021E9F32742}" dt="2023-07-04T10:03:20.157" v="16863" actId="1076"/>
          <ac:picMkLst>
            <pc:docMk/>
            <pc:sldMk cId="2158401888" sldId="800"/>
            <ac:picMk id="10" creationId="{58EEB5FE-D86C-3DF0-8AFE-26ADB9627C25}"/>
          </ac:picMkLst>
        </pc:picChg>
        <pc:picChg chg="mod">
          <ac:chgData name="PELLAN Marin" userId="9ec8e806-9cfd-495d-8cb1-c4761729b9b1" providerId="ADAL" clId="{5F52FDC0-15EC-4658-B6B0-8021E9F32742}" dt="2023-07-04T10:03:20.157" v="16863" actId="1076"/>
          <ac:picMkLst>
            <pc:docMk/>
            <pc:sldMk cId="2158401888" sldId="800"/>
            <ac:picMk id="11" creationId="{CA47388F-A8A9-BA1A-5E9F-4747F80675CC}"/>
          </ac:picMkLst>
        </pc:picChg>
      </pc:sldChg>
      <pc:sldChg chg="modSp add mod ord">
        <pc:chgData name="PELLAN Marin" userId="9ec8e806-9cfd-495d-8cb1-c4761729b9b1" providerId="ADAL" clId="{5F52FDC0-15EC-4658-B6B0-8021E9F32742}" dt="2023-07-03T08:13:16.719" v="14348" actId="20577"/>
        <pc:sldMkLst>
          <pc:docMk/>
          <pc:sldMk cId="1446255607" sldId="805"/>
        </pc:sldMkLst>
        <pc:spChg chg="mod">
          <ac:chgData name="PELLAN Marin" userId="9ec8e806-9cfd-495d-8cb1-c4761729b9b1" providerId="ADAL" clId="{5F52FDC0-15EC-4658-B6B0-8021E9F32742}" dt="2023-07-03T08:13:16.719" v="14348" actId="20577"/>
          <ac:spMkLst>
            <pc:docMk/>
            <pc:sldMk cId="1446255607" sldId="805"/>
            <ac:spMk id="14" creationId="{00000000-0000-0000-0000-000000000000}"/>
          </ac:spMkLst>
        </pc:spChg>
      </pc:sldChg>
      <pc:sldChg chg="addSp modSp add mod ord">
        <pc:chgData name="PELLAN Marin" userId="9ec8e806-9cfd-495d-8cb1-c4761729b9b1" providerId="ADAL" clId="{5F52FDC0-15EC-4658-B6B0-8021E9F32742}" dt="2023-07-05T07:28:48.458" v="19675"/>
        <pc:sldMkLst>
          <pc:docMk/>
          <pc:sldMk cId="2666158394" sldId="806"/>
        </pc:sldMkLst>
        <pc:spChg chg="add mod">
          <ac:chgData name="PELLAN Marin" userId="9ec8e806-9cfd-495d-8cb1-c4761729b9b1" providerId="ADAL" clId="{5F52FDC0-15EC-4658-B6B0-8021E9F32742}" dt="2023-07-04T09:43:48.050" v="16461" actId="1076"/>
          <ac:spMkLst>
            <pc:docMk/>
            <pc:sldMk cId="2666158394" sldId="806"/>
            <ac:spMk id="2" creationId="{16B3C941-31C3-9F60-C3C5-DB5C6F91B069}"/>
          </ac:spMkLst>
        </pc:spChg>
        <pc:spChg chg="mod">
          <ac:chgData name="PELLAN Marin" userId="9ec8e806-9cfd-495d-8cb1-c4761729b9b1" providerId="ADAL" clId="{5F52FDC0-15EC-4658-B6B0-8021E9F32742}" dt="2023-07-05T07:28:48.458" v="19675"/>
          <ac:spMkLst>
            <pc:docMk/>
            <pc:sldMk cId="2666158394" sldId="806"/>
            <ac:spMk id="6" creationId="{B7AAA4AB-0267-212E-7AE3-A4596D73BBFC}"/>
          </ac:spMkLst>
        </pc:spChg>
        <pc:picChg chg="mod">
          <ac:chgData name="PELLAN Marin" userId="9ec8e806-9cfd-495d-8cb1-c4761729b9b1" providerId="ADAL" clId="{5F52FDC0-15EC-4658-B6B0-8021E9F32742}" dt="2023-07-04T11:55:08.272" v="16864" actId="14100"/>
          <ac:picMkLst>
            <pc:docMk/>
            <pc:sldMk cId="2666158394" sldId="806"/>
            <ac:picMk id="5" creationId="{3FC209B6-B961-C310-C49D-E2D8EB43EC7C}"/>
          </ac:picMkLst>
        </pc:picChg>
      </pc:sldChg>
      <pc:sldChg chg="delSp add mod ord modShow">
        <pc:chgData name="PELLAN Marin" userId="9ec8e806-9cfd-495d-8cb1-c4761729b9b1" providerId="ADAL" clId="{5F52FDC0-15EC-4658-B6B0-8021E9F32742}" dt="2023-07-04T18:31:21.249" v="18436"/>
        <pc:sldMkLst>
          <pc:docMk/>
          <pc:sldMk cId="4023690144" sldId="810"/>
        </pc:sldMkLst>
        <pc:spChg chg="del">
          <ac:chgData name="PELLAN Marin" userId="9ec8e806-9cfd-495d-8cb1-c4761729b9b1" providerId="ADAL" clId="{5F52FDC0-15EC-4658-B6B0-8021E9F32742}" dt="2023-07-03T08:01:14.831" v="14149" actId="478"/>
          <ac:spMkLst>
            <pc:docMk/>
            <pc:sldMk cId="4023690144" sldId="810"/>
            <ac:spMk id="11" creationId="{00000000-0000-0000-0000-000000000000}"/>
          </ac:spMkLst>
        </pc:spChg>
      </pc:sldChg>
      <pc:sldChg chg="addSp delSp modSp add mod">
        <pc:chgData name="PELLAN Marin" userId="9ec8e806-9cfd-495d-8cb1-c4761729b9b1" providerId="ADAL" clId="{5F52FDC0-15EC-4658-B6B0-8021E9F32742}" dt="2023-07-05T07:07:29.410" v="19486" actId="20577"/>
        <pc:sldMkLst>
          <pc:docMk/>
          <pc:sldMk cId="797429585" sldId="820"/>
        </pc:sldMkLst>
        <pc:spChg chg="mod">
          <ac:chgData name="PELLAN Marin" userId="9ec8e806-9cfd-495d-8cb1-c4761729b9b1" providerId="ADAL" clId="{5F52FDC0-15EC-4658-B6B0-8021E9F32742}" dt="2023-06-30T09:19:00.453" v="10714" actId="1036"/>
          <ac:spMkLst>
            <pc:docMk/>
            <pc:sldMk cId="797429585" sldId="820"/>
            <ac:spMk id="2" creationId="{7D74F21E-89F1-D9BE-7A9E-8240718A929F}"/>
          </ac:spMkLst>
        </pc:spChg>
        <pc:spChg chg="mod">
          <ac:chgData name="PELLAN Marin" userId="9ec8e806-9cfd-495d-8cb1-c4761729b9b1" providerId="ADAL" clId="{5F52FDC0-15EC-4658-B6B0-8021E9F32742}" dt="2023-06-30T09:19:00.453" v="10714" actId="1036"/>
          <ac:spMkLst>
            <pc:docMk/>
            <pc:sldMk cId="797429585" sldId="820"/>
            <ac:spMk id="4" creationId="{BA33C232-6ADB-40EF-EBEF-FB83D0E97C43}"/>
          </ac:spMkLst>
        </pc:spChg>
        <pc:spChg chg="add del mod">
          <ac:chgData name="PELLAN Marin" userId="9ec8e806-9cfd-495d-8cb1-c4761729b9b1" providerId="ADAL" clId="{5F52FDC0-15EC-4658-B6B0-8021E9F32742}" dt="2023-06-30T09:16:22.587" v="10565" actId="478"/>
          <ac:spMkLst>
            <pc:docMk/>
            <pc:sldMk cId="797429585" sldId="820"/>
            <ac:spMk id="5" creationId="{88AD4AB2-6877-BA9B-F52D-4B4C1D9DB48A}"/>
          </ac:spMkLst>
        </pc:spChg>
        <pc:spChg chg="mod">
          <ac:chgData name="PELLAN Marin" userId="9ec8e806-9cfd-495d-8cb1-c4761729b9b1" providerId="ADAL" clId="{5F52FDC0-15EC-4658-B6B0-8021E9F32742}" dt="2023-06-30T09:19:00.453" v="10714" actId="1036"/>
          <ac:spMkLst>
            <pc:docMk/>
            <pc:sldMk cId="797429585" sldId="820"/>
            <ac:spMk id="6" creationId="{38DCD17B-B567-E62C-F2EB-AF78323B9920}"/>
          </ac:spMkLst>
        </pc:spChg>
        <pc:spChg chg="add mod">
          <ac:chgData name="PELLAN Marin" userId="9ec8e806-9cfd-495d-8cb1-c4761729b9b1" providerId="ADAL" clId="{5F52FDC0-15EC-4658-B6B0-8021E9F32742}" dt="2023-06-30T09:18:14.373" v="10618" actId="114"/>
          <ac:spMkLst>
            <pc:docMk/>
            <pc:sldMk cId="797429585" sldId="820"/>
            <ac:spMk id="7" creationId="{8901F210-9CF6-449E-881E-3E70E8523EBD}"/>
          </ac:spMkLst>
        </pc:spChg>
        <pc:spChg chg="mod">
          <ac:chgData name="PELLAN Marin" userId="9ec8e806-9cfd-495d-8cb1-c4761729b9b1" providerId="ADAL" clId="{5F52FDC0-15EC-4658-B6B0-8021E9F32742}" dt="2023-06-30T09:19:00.453" v="10714" actId="1036"/>
          <ac:spMkLst>
            <pc:docMk/>
            <pc:sldMk cId="797429585" sldId="820"/>
            <ac:spMk id="9" creationId="{01B82C14-C1D0-8AF0-ABAF-E5FB26BF4897}"/>
          </ac:spMkLst>
        </pc:spChg>
        <pc:spChg chg="del">
          <ac:chgData name="PELLAN Marin" userId="9ec8e806-9cfd-495d-8cb1-c4761729b9b1" providerId="ADAL" clId="{5F52FDC0-15EC-4658-B6B0-8021E9F32742}" dt="2023-06-30T09:17:01.276" v="10599" actId="478"/>
          <ac:spMkLst>
            <pc:docMk/>
            <pc:sldMk cId="797429585" sldId="820"/>
            <ac:spMk id="11" creationId="{00000000-0000-0000-0000-000000000000}"/>
          </ac:spMkLst>
        </pc:spChg>
        <pc:spChg chg="add mod">
          <ac:chgData name="PELLAN Marin" userId="9ec8e806-9cfd-495d-8cb1-c4761729b9b1" providerId="ADAL" clId="{5F52FDC0-15EC-4658-B6B0-8021E9F32742}" dt="2023-07-04T08:36:19.026" v="15980" actId="1076"/>
          <ac:spMkLst>
            <pc:docMk/>
            <pc:sldMk cId="797429585" sldId="820"/>
            <ac:spMk id="12" creationId="{E7C742D6-3EE7-9C95-4106-9C8178B86AD5}"/>
          </ac:spMkLst>
        </pc:spChg>
        <pc:spChg chg="mod">
          <ac:chgData name="PELLAN Marin" userId="9ec8e806-9cfd-495d-8cb1-c4761729b9b1" providerId="ADAL" clId="{5F52FDC0-15EC-4658-B6B0-8021E9F32742}" dt="2023-07-05T07:07:29.410" v="19486" actId="20577"/>
          <ac:spMkLst>
            <pc:docMk/>
            <pc:sldMk cId="797429585" sldId="820"/>
            <ac:spMk id="14" creationId="{00000000-0000-0000-0000-000000000000}"/>
          </ac:spMkLst>
        </pc:spChg>
        <pc:spChg chg="mod">
          <ac:chgData name="PELLAN Marin" userId="9ec8e806-9cfd-495d-8cb1-c4761729b9b1" providerId="ADAL" clId="{5F52FDC0-15EC-4658-B6B0-8021E9F32742}" dt="2023-06-30T09:19:00.453" v="10714" actId="1036"/>
          <ac:spMkLst>
            <pc:docMk/>
            <pc:sldMk cId="797429585" sldId="820"/>
            <ac:spMk id="15" creationId="{56312346-286D-E395-37DD-BB8E40BC3B89}"/>
          </ac:spMkLst>
        </pc:spChg>
        <pc:spChg chg="mod">
          <ac:chgData name="PELLAN Marin" userId="9ec8e806-9cfd-495d-8cb1-c4761729b9b1" providerId="ADAL" clId="{5F52FDC0-15EC-4658-B6B0-8021E9F32742}" dt="2023-06-30T09:19:00.453" v="10714" actId="1036"/>
          <ac:spMkLst>
            <pc:docMk/>
            <pc:sldMk cId="797429585" sldId="820"/>
            <ac:spMk id="16" creationId="{D0C19F5A-8D6E-A704-5A05-EAB3C142067A}"/>
          </ac:spMkLst>
        </pc:spChg>
        <pc:spChg chg="add del mod">
          <ac:chgData name="PELLAN Marin" userId="9ec8e806-9cfd-495d-8cb1-c4761729b9b1" providerId="ADAL" clId="{5F52FDC0-15EC-4658-B6B0-8021E9F32742}" dt="2023-06-30T09:20:47.860" v="10815" actId="478"/>
          <ac:spMkLst>
            <pc:docMk/>
            <pc:sldMk cId="797429585" sldId="820"/>
            <ac:spMk id="17" creationId="{40374A8C-B39F-0ABA-AC82-8C4ED75E84B6}"/>
          </ac:spMkLst>
        </pc:spChg>
        <pc:spChg chg="mod">
          <ac:chgData name="PELLAN Marin" userId="9ec8e806-9cfd-495d-8cb1-c4761729b9b1" providerId="ADAL" clId="{5F52FDC0-15EC-4658-B6B0-8021E9F32742}" dt="2023-06-30T09:19:00.453" v="10714" actId="1036"/>
          <ac:spMkLst>
            <pc:docMk/>
            <pc:sldMk cId="797429585" sldId="820"/>
            <ac:spMk id="18" creationId="{A19D0347-9C11-A5F1-6D3B-48C679BB48B3}"/>
          </ac:spMkLst>
        </pc:spChg>
        <pc:spChg chg="mod">
          <ac:chgData name="PELLAN Marin" userId="9ec8e806-9cfd-495d-8cb1-c4761729b9b1" providerId="ADAL" clId="{5F52FDC0-15EC-4658-B6B0-8021E9F32742}" dt="2023-06-30T09:19:00.453" v="10714" actId="1036"/>
          <ac:spMkLst>
            <pc:docMk/>
            <pc:sldMk cId="797429585" sldId="820"/>
            <ac:spMk id="19" creationId="{20B99B98-060D-DA18-D184-F87004507813}"/>
          </ac:spMkLst>
        </pc:spChg>
        <pc:spChg chg="mod">
          <ac:chgData name="PELLAN Marin" userId="9ec8e806-9cfd-495d-8cb1-c4761729b9b1" providerId="ADAL" clId="{5F52FDC0-15EC-4658-B6B0-8021E9F32742}" dt="2023-06-30T09:19:00.453" v="10714" actId="1036"/>
          <ac:spMkLst>
            <pc:docMk/>
            <pc:sldMk cId="797429585" sldId="820"/>
            <ac:spMk id="20" creationId="{3978C4DA-385C-3B1B-0EFC-0DBC6DC434A7}"/>
          </ac:spMkLst>
        </pc:spChg>
        <pc:spChg chg="mod">
          <ac:chgData name="PELLAN Marin" userId="9ec8e806-9cfd-495d-8cb1-c4761729b9b1" providerId="ADAL" clId="{5F52FDC0-15EC-4658-B6B0-8021E9F32742}" dt="2023-06-30T09:19:00.453" v="10714" actId="1036"/>
          <ac:spMkLst>
            <pc:docMk/>
            <pc:sldMk cId="797429585" sldId="820"/>
            <ac:spMk id="22" creationId="{C5AB66F6-F903-9436-1AED-D309AFD981E7}"/>
          </ac:spMkLst>
        </pc:spChg>
        <pc:spChg chg="mod">
          <ac:chgData name="PELLAN Marin" userId="9ec8e806-9cfd-495d-8cb1-c4761729b9b1" providerId="ADAL" clId="{5F52FDC0-15EC-4658-B6B0-8021E9F32742}" dt="2023-06-30T09:19:00.453" v="10714" actId="1036"/>
          <ac:spMkLst>
            <pc:docMk/>
            <pc:sldMk cId="797429585" sldId="820"/>
            <ac:spMk id="23" creationId="{162798E6-9029-0182-F95D-C369E4254922}"/>
          </ac:spMkLst>
        </pc:spChg>
        <pc:spChg chg="mod">
          <ac:chgData name="PELLAN Marin" userId="9ec8e806-9cfd-495d-8cb1-c4761729b9b1" providerId="ADAL" clId="{5F52FDC0-15EC-4658-B6B0-8021E9F32742}" dt="2023-06-30T09:19:00.453" v="10714" actId="1036"/>
          <ac:spMkLst>
            <pc:docMk/>
            <pc:sldMk cId="797429585" sldId="820"/>
            <ac:spMk id="26" creationId="{0DAA4A44-FE1F-4E8A-CA8F-5D8AAAED9C6F}"/>
          </ac:spMkLst>
        </pc:spChg>
        <pc:spChg chg="mod">
          <ac:chgData name="PELLAN Marin" userId="9ec8e806-9cfd-495d-8cb1-c4761729b9b1" providerId="ADAL" clId="{5F52FDC0-15EC-4658-B6B0-8021E9F32742}" dt="2023-06-30T09:19:00.453" v="10714" actId="1036"/>
          <ac:spMkLst>
            <pc:docMk/>
            <pc:sldMk cId="797429585" sldId="820"/>
            <ac:spMk id="27" creationId="{1D9C3767-096D-8838-F2FE-7B3A806A2567}"/>
          </ac:spMkLst>
        </pc:spChg>
        <pc:spChg chg="mod">
          <ac:chgData name="PELLAN Marin" userId="9ec8e806-9cfd-495d-8cb1-c4761729b9b1" providerId="ADAL" clId="{5F52FDC0-15EC-4658-B6B0-8021E9F32742}" dt="2023-06-30T09:19:00.453" v="10714" actId="1036"/>
          <ac:spMkLst>
            <pc:docMk/>
            <pc:sldMk cId="797429585" sldId="820"/>
            <ac:spMk id="29" creationId="{2F6CCDFB-3028-351D-A2E3-4F69EEF18ACD}"/>
          </ac:spMkLst>
        </pc:spChg>
        <pc:spChg chg="mod">
          <ac:chgData name="PELLAN Marin" userId="9ec8e806-9cfd-495d-8cb1-c4761729b9b1" providerId="ADAL" clId="{5F52FDC0-15EC-4658-B6B0-8021E9F32742}" dt="2023-06-30T09:19:00.453" v="10714" actId="1036"/>
          <ac:spMkLst>
            <pc:docMk/>
            <pc:sldMk cId="797429585" sldId="820"/>
            <ac:spMk id="31" creationId="{54D1C6DF-2059-E6F1-9FFA-9ACCC9211028}"/>
          </ac:spMkLst>
        </pc:spChg>
        <pc:spChg chg="mod">
          <ac:chgData name="PELLAN Marin" userId="9ec8e806-9cfd-495d-8cb1-c4761729b9b1" providerId="ADAL" clId="{5F52FDC0-15EC-4658-B6B0-8021E9F32742}" dt="2023-06-30T09:19:00.453" v="10714" actId="1036"/>
          <ac:spMkLst>
            <pc:docMk/>
            <pc:sldMk cId="797429585" sldId="820"/>
            <ac:spMk id="32" creationId="{48F55FE7-1839-5AF5-E02C-DC876BEBE361}"/>
          </ac:spMkLst>
        </pc:spChg>
        <pc:spChg chg="mod">
          <ac:chgData name="PELLAN Marin" userId="9ec8e806-9cfd-495d-8cb1-c4761729b9b1" providerId="ADAL" clId="{5F52FDC0-15EC-4658-B6B0-8021E9F32742}" dt="2023-06-30T09:19:00.453" v="10714" actId="1036"/>
          <ac:spMkLst>
            <pc:docMk/>
            <pc:sldMk cId="797429585" sldId="820"/>
            <ac:spMk id="33" creationId="{2A68A70A-C300-9CF3-6934-41BAA73EF585}"/>
          </ac:spMkLst>
        </pc:spChg>
        <pc:spChg chg="mod">
          <ac:chgData name="PELLAN Marin" userId="9ec8e806-9cfd-495d-8cb1-c4761729b9b1" providerId="ADAL" clId="{5F52FDC0-15EC-4658-B6B0-8021E9F32742}" dt="2023-06-30T09:19:00.453" v="10714" actId="1036"/>
          <ac:spMkLst>
            <pc:docMk/>
            <pc:sldMk cId="797429585" sldId="820"/>
            <ac:spMk id="35" creationId="{3DCAC503-6E19-37EB-C0DE-CFCC4663511A}"/>
          </ac:spMkLst>
        </pc:spChg>
        <pc:spChg chg="mod">
          <ac:chgData name="PELLAN Marin" userId="9ec8e806-9cfd-495d-8cb1-c4761729b9b1" providerId="ADAL" clId="{5F52FDC0-15EC-4658-B6B0-8021E9F32742}" dt="2023-06-30T09:19:00.453" v="10714" actId="1036"/>
          <ac:spMkLst>
            <pc:docMk/>
            <pc:sldMk cId="797429585" sldId="820"/>
            <ac:spMk id="36" creationId="{489E1CB0-49C5-E541-995F-92C845014B59}"/>
          </ac:spMkLst>
        </pc:spChg>
        <pc:spChg chg="mod">
          <ac:chgData name="PELLAN Marin" userId="9ec8e806-9cfd-495d-8cb1-c4761729b9b1" providerId="ADAL" clId="{5F52FDC0-15EC-4658-B6B0-8021E9F32742}" dt="2023-06-30T09:19:00.453" v="10714" actId="1036"/>
          <ac:spMkLst>
            <pc:docMk/>
            <pc:sldMk cId="797429585" sldId="820"/>
            <ac:spMk id="37" creationId="{A95779D7-77A7-B70D-B77E-FDDBF13E5022}"/>
          </ac:spMkLst>
        </pc:spChg>
        <pc:spChg chg="mod">
          <ac:chgData name="PELLAN Marin" userId="9ec8e806-9cfd-495d-8cb1-c4761729b9b1" providerId="ADAL" clId="{5F52FDC0-15EC-4658-B6B0-8021E9F32742}" dt="2023-06-30T09:19:00.453" v="10714" actId="1036"/>
          <ac:spMkLst>
            <pc:docMk/>
            <pc:sldMk cId="797429585" sldId="820"/>
            <ac:spMk id="38" creationId="{38FF81FA-DD2F-80D6-EF9D-E4730CE25E96}"/>
          </ac:spMkLst>
        </pc:spChg>
        <pc:spChg chg="mod">
          <ac:chgData name="PELLAN Marin" userId="9ec8e806-9cfd-495d-8cb1-c4761729b9b1" providerId="ADAL" clId="{5F52FDC0-15EC-4658-B6B0-8021E9F32742}" dt="2023-06-30T09:19:00.453" v="10714" actId="1036"/>
          <ac:spMkLst>
            <pc:docMk/>
            <pc:sldMk cId="797429585" sldId="820"/>
            <ac:spMk id="39" creationId="{B777BD5F-9EEB-1427-AC45-172E1021FA0C}"/>
          </ac:spMkLst>
        </pc:spChg>
        <pc:spChg chg="mod">
          <ac:chgData name="PELLAN Marin" userId="9ec8e806-9cfd-495d-8cb1-c4761729b9b1" providerId="ADAL" clId="{5F52FDC0-15EC-4658-B6B0-8021E9F32742}" dt="2023-06-30T09:19:00.453" v="10714" actId="1036"/>
          <ac:spMkLst>
            <pc:docMk/>
            <pc:sldMk cId="797429585" sldId="820"/>
            <ac:spMk id="42" creationId="{692E6AA0-2495-8800-AE61-3604574E58BD}"/>
          </ac:spMkLst>
        </pc:spChg>
        <pc:spChg chg="mod">
          <ac:chgData name="PELLAN Marin" userId="9ec8e806-9cfd-495d-8cb1-c4761729b9b1" providerId="ADAL" clId="{5F52FDC0-15EC-4658-B6B0-8021E9F32742}" dt="2023-06-30T09:19:00.453" v="10714" actId="1036"/>
          <ac:spMkLst>
            <pc:docMk/>
            <pc:sldMk cId="797429585" sldId="820"/>
            <ac:spMk id="43" creationId="{DBCCC506-3292-D6DE-5E64-1DDD15E44C76}"/>
          </ac:spMkLst>
        </pc:spChg>
        <pc:spChg chg="mod">
          <ac:chgData name="PELLAN Marin" userId="9ec8e806-9cfd-495d-8cb1-c4761729b9b1" providerId="ADAL" clId="{5F52FDC0-15EC-4658-B6B0-8021E9F32742}" dt="2023-06-30T09:19:00.453" v="10714" actId="1036"/>
          <ac:spMkLst>
            <pc:docMk/>
            <pc:sldMk cId="797429585" sldId="820"/>
            <ac:spMk id="44" creationId="{FD4569DD-BB00-3E97-B5DB-7129BB5085CF}"/>
          </ac:spMkLst>
        </pc:spChg>
        <pc:spChg chg="mod">
          <ac:chgData name="PELLAN Marin" userId="9ec8e806-9cfd-495d-8cb1-c4761729b9b1" providerId="ADAL" clId="{5F52FDC0-15EC-4658-B6B0-8021E9F32742}" dt="2023-06-30T09:19:00.453" v="10714" actId="1036"/>
          <ac:spMkLst>
            <pc:docMk/>
            <pc:sldMk cId="797429585" sldId="820"/>
            <ac:spMk id="46" creationId="{3321A2FE-5245-622C-7CDF-CAA8879D6AF7}"/>
          </ac:spMkLst>
        </pc:spChg>
        <pc:spChg chg="mod">
          <ac:chgData name="PELLAN Marin" userId="9ec8e806-9cfd-495d-8cb1-c4761729b9b1" providerId="ADAL" clId="{5F52FDC0-15EC-4658-B6B0-8021E9F32742}" dt="2023-06-30T09:19:00.453" v="10714" actId="1036"/>
          <ac:spMkLst>
            <pc:docMk/>
            <pc:sldMk cId="797429585" sldId="820"/>
            <ac:spMk id="47" creationId="{515C678F-4D5B-E914-D50E-4C5D1FE1036F}"/>
          </ac:spMkLst>
        </pc:spChg>
        <pc:spChg chg="mod">
          <ac:chgData name="PELLAN Marin" userId="9ec8e806-9cfd-495d-8cb1-c4761729b9b1" providerId="ADAL" clId="{5F52FDC0-15EC-4658-B6B0-8021E9F32742}" dt="2023-06-30T09:19:00.453" v="10714" actId="1036"/>
          <ac:spMkLst>
            <pc:docMk/>
            <pc:sldMk cId="797429585" sldId="820"/>
            <ac:spMk id="50" creationId="{272F26F2-D52C-1029-5514-E109C35836AF}"/>
          </ac:spMkLst>
        </pc:spChg>
        <pc:spChg chg="mod">
          <ac:chgData name="PELLAN Marin" userId="9ec8e806-9cfd-495d-8cb1-c4761729b9b1" providerId="ADAL" clId="{5F52FDC0-15EC-4658-B6B0-8021E9F32742}" dt="2023-06-30T09:19:00.453" v="10714" actId="1036"/>
          <ac:spMkLst>
            <pc:docMk/>
            <pc:sldMk cId="797429585" sldId="820"/>
            <ac:spMk id="62" creationId="{236C331E-BDBC-4F2F-9C7A-02062953E71B}"/>
          </ac:spMkLst>
        </pc:spChg>
        <pc:picChg chg="mod">
          <ac:chgData name="PELLAN Marin" userId="9ec8e806-9cfd-495d-8cb1-c4761729b9b1" providerId="ADAL" clId="{5F52FDC0-15EC-4658-B6B0-8021E9F32742}" dt="2023-06-30T09:19:00.453" v="10714" actId="1036"/>
          <ac:picMkLst>
            <pc:docMk/>
            <pc:sldMk cId="797429585" sldId="820"/>
            <ac:picMk id="8" creationId="{96381933-E070-7A74-D8E1-1E21B4D41656}"/>
          </ac:picMkLst>
        </pc:picChg>
        <pc:picChg chg="mod">
          <ac:chgData name="PELLAN Marin" userId="9ec8e806-9cfd-495d-8cb1-c4761729b9b1" providerId="ADAL" clId="{5F52FDC0-15EC-4658-B6B0-8021E9F32742}" dt="2023-06-30T09:19:00.453" v="10714" actId="1036"/>
          <ac:picMkLst>
            <pc:docMk/>
            <pc:sldMk cId="797429585" sldId="820"/>
            <ac:picMk id="10" creationId="{D8571DCD-7B0F-CDBE-86AD-00580E0B7F7B}"/>
          </ac:picMkLst>
        </pc:picChg>
        <pc:picChg chg="mod">
          <ac:chgData name="PELLAN Marin" userId="9ec8e806-9cfd-495d-8cb1-c4761729b9b1" providerId="ADAL" clId="{5F52FDC0-15EC-4658-B6B0-8021E9F32742}" dt="2023-06-30T09:19:00.453" v="10714" actId="1036"/>
          <ac:picMkLst>
            <pc:docMk/>
            <pc:sldMk cId="797429585" sldId="820"/>
            <ac:picMk id="13" creationId="{E0424B92-D1AC-553C-896A-6FD09CCE25A8}"/>
          </ac:picMkLst>
        </pc:picChg>
        <pc:picChg chg="add mod">
          <ac:chgData name="PELLAN Marin" userId="9ec8e806-9cfd-495d-8cb1-c4761729b9b1" providerId="ADAL" clId="{5F52FDC0-15EC-4658-B6B0-8021E9F32742}" dt="2023-06-30T09:21:18.722" v="10822" actId="14100"/>
          <ac:picMkLst>
            <pc:docMk/>
            <pc:sldMk cId="797429585" sldId="820"/>
            <ac:picMk id="21" creationId="{BBD804CF-7E67-9CA6-3621-7624FED3082B}"/>
          </ac:picMkLst>
        </pc:picChg>
        <pc:picChg chg="mod">
          <ac:chgData name="PELLAN Marin" userId="9ec8e806-9cfd-495d-8cb1-c4761729b9b1" providerId="ADAL" clId="{5F52FDC0-15EC-4658-B6B0-8021E9F32742}" dt="2023-06-30T09:19:00.453" v="10714" actId="1036"/>
          <ac:picMkLst>
            <pc:docMk/>
            <pc:sldMk cId="797429585" sldId="820"/>
            <ac:picMk id="49" creationId="{9EB48DA5-023B-F68A-9404-1F0AB1E174C2}"/>
          </ac:picMkLst>
        </pc:picChg>
        <pc:picChg chg="mod">
          <ac:chgData name="PELLAN Marin" userId="9ec8e806-9cfd-495d-8cb1-c4761729b9b1" providerId="ADAL" clId="{5F52FDC0-15EC-4658-B6B0-8021E9F32742}" dt="2023-06-30T09:19:00.453" v="10714" actId="1036"/>
          <ac:picMkLst>
            <pc:docMk/>
            <pc:sldMk cId="797429585" sldId="820"/>
            <ac:picMk id="51" creationId="{E1B5DF68-71AA-9573-1434-5AFFCF0CC54F}"/>
          </ac:picMkLst>
        </pc:picChg>
        <pc:cxnChg chg="mod">
          <ac:chgData name="PELLAN Marin" userId="9ec8e806-9cfd-495d-8cb1-c4761729b9b1" providerId="ADAL" clId="{5F52FDC0-15EC-4658-B6B0-8021E9F32742}" dt="2023-06-30T09:19:00.453" v="10714" actId="1036"/>
          <ac:cxnSpMkLst>
            <pc:docMk/>
            <pc:sldMk cId="797429585" sldId="820"/>
            <ac:cxnSpMk id="52" creationId="{B76D9D94-BBF6-8C61-E9D1-30A80407EE93}"/>
          </ac:cxnSpMkLst>
        </pc:cxnChg>
        <pc:cxnChg chg="mod">
          <ac:chgData name="PELLAN Marin" userId="9ec8e806-9cfd-495d-8cb1-c4761729b9b1" providerId="ADAL" clId="{5F52FDC0-15EC-4658-B6B0-8021E9F32742}" dt="2023-06-30T09:19:00.453" v="10714" actId="1036"/>
          <ac:cxnSpMkLst>
            <pc:docMk/>
            <pc:sldMk cId="797429585" sldId="820"/>
            <ac:cxnSpMk id="54" creationId="{E8136200-DA5D-4760-DC66-D65FDBF8330B}"/>
          </ac:cxnSpMkLst>
        </pc:cxnChg>
      </pc:sldChg>
      <pc:sldChg chg="addSp delSp modSp add mod modAnim">
        <pc:chgData name="PELLAN Marin" userId="9ec8e806-9cfd-495d-8cb1-c4761729b9b1" providerId="ADAL" clId="{5F52FDC0-15EC-4658-B6B0-8021E9F32742}" dt="2023-07-05T07:09:08.813" v="19493" actId="478"/>
        <pc:sldMkLst>
          <pc:docMk/>
          <pc:sldMk cId="520156182" sldId="823"/>
        </pc:sldMkLst>
        <pc:spChg chg="mod">
          <ac:chgData name="PELLAN Marin" userId="9ec8e806-9cfd-495d-8cb1-c4761729b9b1" providerId="ADAL" clId="{5F52FDC0-15EC-4658-B6B0-8021E9F32742}" dt="2023-06-30T12:17:58.286" v="12366" actId="1035"/>
          <ac:spMkLst>
            <pc:docMk/>
            <pc:sldMk cId="520156182" sldId="823"/>
            <ac:spMk id="2" creationId="{CDC1FDEC-B406-3336-081C-D67FCB74C00F}"/>
          </ac:spMkLst>
        </pc:spChg>
        <pc:spChg chg="mod">
          <ac:chgData name="PELLAN Marin" userId="9ec8e806-9cfd-495d-8cb1-c4761729b9b1" providerId="ADAL" clId="{5F52FDC0-15EC-4658-B6B0-8021E9F32742}" dt="2023-07-03T07:54:52.589" v="14128" actId="403"/>
          <ac:spMkLst>
            <pc:docMk/>
            <pc:sldMk cId="520156182" sldId="823"/>
            <ac:spMk id="4" creationId="{6BD44B9E-4E55-0C7A-5C72-DACF60EED3F1}"/>
          </ac:spMkLst>
        </pc:spChg>
        <pc:spChg chg="mod">
          <ac:chgData name="PELLAN Marin" userId="9ec8e806-9cfd-495d-8cb1-c4761729b9b1" providerId="ADAL" clId="{5F52FDC0-15EC-4658-B6B0-8021E9F32742}" dt="2023-06-30T12:30:45.506" v="12610" actId="20577"/>
          <ac:spMkLst>
            <pc:docMk/>
            <pc:sldMk cId="520156182" sldId="823"/>
            <ac:spMk id="5" creationId="{07FA4DBE-255B-C547-D3AC-DDCBE486CC9A}"/>
          </ac:spMkLst>
        </pc:spChg>
        <pc:spChg chg="mod">
          <ac:chgData name="PELLAN Marin" userId="9ec8e806-9cfd-495d-8cb1-c4761729b9b1" providerId="ADAL" clId="{5F52FDC0-15EC-4658-B6B0-8021E9F32742}" dt="2023-06-30T12:17:58.286" v="12366" actId="1035"/>
          <ac:spMkLst>
            <pc:docMk/>
            <pc:sldMk cId="520156182" sldId="823"/>
            <ac:spMk id="6" creationId="{B732EB1B-7BFF-EC59-3B0A-15F0E41B9A16}"/>
          </ac:spMkLst>
        </pc:spChg>
        <pc:spChg chg="del mod">
          <ac:chgData name="PELLAN Marin" userId="9ec8e806-9cfd-495d-8cb1-c4761729b9b1" providerId="ADAL" clId="{5F52FDC0-15EC-4658-B6B0-8021E9F32742}" dt="2023-06-30T12:28:42.991" v="12526" actId="478"/>
          <ac:spMkLst>
            <pc:docMk/>
            <pc:sldMk cId="520156182" sldId="823"/>
            <ac:spMk id="7" creationId="{C23453BA-9EA9-FD05-E455-6561C5D60D73}"/>
          </ac:spMkLst>
        </pc:spChg>
        <pc:spChg chg="del mod">
          <ac:chgData name="PELLAN Marin" userId="9ec8e806-9cfd-495d-8cb1-c4761729b9b1" providerId="ADAL" clId="{5F52FDC0-15EC-4658-B6B0-8021E9F32742}" dt="2023-06-30T12:29:54.347" v="12606" actId="478"/>
          <ac:spMkLst>
            <pc:docMk/>
            <pc:sldMk cId="520156182" sldId="823"/>
            <ac:spMk id="8" creationId="{1CE3A853-004E-251B-BA5C-E8B17FDF2139}"/>
          </ac:spMkLst>
        </pc:spChg>
        <pc:spChg chg="mod">
          <ac:chgData name="PELLAN Marin" userId="9ec8e806-9cfd-495d-8cb1-c4761729b9b1" providerId="ADAL" clId="{5F52FDC0-15EC-4658-B6B0-8021E9F32742}" dt="2023-07-03T07:52:08.547" v="14100" actId="1076"/>
          <ac:spMkLst>
            <pc:docMk/>
            <pc:sldMk cId="520156182" sldId="823"/>
            <ac:spMk id="9" creationId="{3FE01EB2-5385-3264-21CC-7B15CE24CF7D}"/>
          </ac:spMkLst>
        </pc:spChg>
        <pc:spChg chg="add mod">
          <ac:chgData name="PELLAN Marin" userId="9ec8e806-9cfd-495d-8cb1-c4761729b9b1" providerId="ADAL" clId="{5F52FDC0-15EC-4658-B6B0-8021E9F32742}" dt="2023-06-30T12:20:32.743" v="12431" actId="1036"/>
          <ac:spMkLst>
            <pc:docMk/>
            <pc:sldMk cId="520156182" sldId="823"/>
            <ac:spMk id="10" creationId="{E01C38F9-6AA3-0F0C-44BD-84478015944F}"/>
          </ac:spMkLst>
        </pc:spChg>
        <pc:spChg chg="del">
          <ac:chgData name="PELLAN Marin" userId="9ec8e806-9cfd-495d-8cb1-c4761729b9b1" providerId="ADAL" clId="{5F52FDC0-15EC-4658-B6B0-8021E9F32742}" dt="2023-07-05T07:09:08.813" v="19493" actId="478"/>
          <ac:spMkLst>
            <pc:docMk/>
            <pc:sldMk cId="520156182" sldId="823"/>
            <ac:spMk id="11" creationId="{00000000-0000-0000-0000-000000000000}"/>
          </ac:spMkLst>
        </pc:spChg>
        <pc:spChg chg="add mod">
          <ac:chgData name="PELLAN Marin" userId="9ec8e806-9cfd-495d-8cb1-c4761729b9b1" providerId="ADAL" clId="{5F52FDC0-15EC-4658-B6B0-8021E9F32742}" dt="2023-06-30T12:20:32.743" v="12431" actId="1036"/>
          <ac:spMkLst>
            <pc:docMk/>
            <pc:sldMk cId="520156182" sldId="823"/>
            <ac:spMk id="12" creationId="{811536F8-6DC1-9672-D8E8-9E1DFDBC4B09}"/>
          </ac:spMkLst>
        </pc:spChg>
        <pc:spChg chg="add mod ord">
          <ac:chgData name="PELLAN Marin" userId="9ec8e806-9cfd-495d-8cb1-c4761729b9b1" providerId="ADAL" clId="{5F52FDC0-15EC-4658-B6B0-8021E9F32742}" dt="2023-06-30T12:20:32.743" v="12431" actId="1036"/>
          <ac:spMkLst>
            <pc:docMk/>
            <pc:sldMk cId="520156182" sldId="823"/>
            <ac:spMk id="13" creationId="{3CA82A79-BBAB-58E0-5882-7CAF56872D44}"/>
          </ac:spMkLst>
        </pc:spChg>
        <pc:spChg chg="mod">
          <ac:chgData name="PELLAN Marin" userId="9ec8e806-9cfd-495d-8cb1-c4761729b9b1" providerId="ADAL" clId="{5F52FDC0-15EC-4658-B6B0-8021E9F32742}" dt="2023-06-30T09:22:24.016" v="10888" actId="20577"/>
          <ac:spMkLst>
            <pc:docMk/>
            <pc:sldMk cId="520156182" sldId="823"/>
            <ac:spMk id="14" creationId="{00000000-0000-0000-0000-000000000000}"/>
          </ac:spMkLst>
        </pc:spChg>
        <pc:spChg chg="mod">
          <ac:chgData name="PELLAN Marin" userId="9ec8e806-9cfd-495d-8cb1-c4761729b9b1" providerId="ADAL" clId="{5F52FDC0-15EC-4658-B6B0-8021E9F32742}" dt="2023-07-03T07:54:50.114" v="14127" actId="1076"/>
          <ac:spMkLst>
            <pc:docMk/>
            <pc:sldMk cId="520156182" sldId="823"/>
            <ac:spMk id="21" creationId="{9998B91E-5B51-D35B-A191-599FFE692309}"/>
          </ac:spMkLst>
        </pc:spChg>
        <pc:spChg chg="mod">
          <ac:chgData name="PELLAN Marin" userId="9ec8e806-9cfd-495d-8cb1-c4761729b9b1" providerId="ADAL" clId="{5F52FDC0-15EC-4658-B6B0-8021E9F32742}" dt="2023-07-03T07:52:56.781" v="14114" actId="1076"/>
          <ac:spMkLst>
            <pc:docMk/>
            <pc:sldMk cId="520156182" sldId="823"/>
            <ac:spMk id="24" creationId="{469F9046-FC81-A42D-D6B9-6EC117977CB4}"/>
          </ac:spMkLst>
        </pc:spChg>
        <pc:spChg chg="del mod">
          <ac:chgData name="PELLAN Marin" userId="9ec8e806-9cfd-495d-8cb1-c4761729b9b1" providerId="ADAL" clId="{5F52FDC0-15EC-4658-B6B0-8021E9F32742}" dt="2023-06-30T12:30:09.926" v="12608" actId="478"/>
          <ac:spMkLst>
            <pc:docMk/>
            <pc:sldMk cId="520156182" sldId="823"/>
            <ac:spMk id="29" creationId="{1036641B-3F1B-B2FA-C36D-56678FE5B7FE}"/>
          </ac:spMkLst>
        </pc:spChg>
        <pc:spChg chg="del mod">
          <ac:chgData name="PELLAN Marin" userId="9ec8e806-9cfd-495d-8cb1-c4761729b9b1" providerId="ADAL" clId="{5F52FDC0-15EC-4658-B6B0-8021E9F32742}" dt="2023-06-30T12:18:14.766" v="12369"/>
          <ac:spMkLst>
            <pc:docMk/>
            <pc:sldMk cId="520156182" sldId="823"/>
            <ac:spMk id="31" creationId="{5380F7CD-D59C-7BDD-704A-FC4F35CE4C37}"/>
          </ac:spMkLst>
        </pc:spChg>
        <pc:spChg chg="del mod">
          <ac:chgData name="PELLAN Marin" userId="9ec8e806-9cfd-495d-8cb1-c4761729b9b1" providerId="ADAL" clId="{5F52FDC0-15EC-4658-B6B0-8021E9F32742}" dt="2023-06-30T12:30:12.679" v="12609" actId="478"/>
          <ac:spMkLst>
            <pc:docMk/>
            <pc:sldMk cId="520156182" sldId="823"/>
            <ac:spMk id="37" creationId="{5BB6E119-C025-822D-AB1E-B4689C6028D7}"/>
          </ac:spMkLst>
        </pc:spChg>
        <pc:spChg chg="mod">
          <ac:chgData name="PELLAN Marin" userId="9ec8e806-9cfd-495d-8cb1-c4761729b9b1" providerId="ADAL" clId="{5F52FDC0-15EC-4658-B6B0-8021E9F32742}" dt="2023-07-03T07:55:35.210" v="14136" actId="14100"/>
          <ac:spMkLst>
            <pc:docMk/>
            <pc:sldMk cId="520156182" sldId="823"/>
            <ac:spMk id="38" creationId="{9C5BBF39-2C00-33D4-3EB1-D71288FBB1C4}"/>
          </ac:spMkLst>
        </pc:spChg>
        <pc:spChg chg="mod">
          <ac:chgData name="PELLAN Marin" userId="9ec8e806-9cfd-495d-8cb1-c4761729b9b1" providerId="ADAL" clId="{5F52FDC0-15EC-4658-B6B0-8021E9F32742}" dt="2023-07-03T07:55:20.896" v="14132" actId="14100"/>
          <ac:spMkLst>
            <pc:docMk/>
            <pc:sldMk cId="520156182" sldId="823"/>
            <ac:spMk id="39" creationId="{E20D12FD-E705-E628-6DB2-B91DF8F5DAF8}"/>
          </ac:spMkLst>
        </pc:spChg>
        <pc:spChg chg="mod">
          <ac:chgData name="PELLAN Marin" userId="9ec8e806-9cfd-495d-8cb1-c4761729b9b1" providerId="ADAL" clId="{5F52FDC0-15EC-4658-B6B0-8021E9F32742}" dt="2023-07-03T07:55:27.626" v="14134" actId="14100"/>
          <ac:spMkLst>
            <pc:docMk/>
            <pc:sldMk cId="520156182" sldId="823"/>
            <ac:spMk id="41" creationId="{C9E52DF9-4B3B-6A5F-0F3E-21CF4DD7ABD2}"/>
          </ac:spMkLst>
        </pc:spChg>
        <pc:spChg chg="mod">
          <ac:chgData name="PELLAN Marin" userId="9ec8e806-9cfd-495d-8cb1-c4761729b9b1" providerId="ADAL" clId="{5F52FDC0-15EC-4658-B6B0-8021E9F32742}" dt="2023-07-03T07:52:56.781" v="14114" actId="1076"/>
          <ac:spMkLst>
            <pc:docMk/>
            <pc:sldMk cId="520156182" sldId="823"/>
            <ac:spMk id="51" creationId="{B942B514-97D7-515C-597F-2A471C7C872D}"/>
          </ac:spMkLst>
        </pc:spChg>
        <pc:spChg chg="mod">
          <ac:chgData name="PELLAN Marin" userId="9ec8e806-9cfd-495d-8cb1-c4761729b9b1" providerId="ADAL" clId="{5F52FDC0-15EC-4658-B6B0-8021E9F32742}" dt="2023-07-03T07:52:56.781" v="14114" actId="1076"/>
          <ac:spMkLst>
            <pc:docMk/>
            <pc:sldMk cId="520156182" sldId="823"/>
            <ac:spMk id="53" creationId="{990E2869-0431-902A-A543-D7E2ADA77759}"/>
          </ac:spMkLst>
        </pc:spChg>
        <pc:spChg chg="mod">
          <ac:chgData name="PELLAN Marin" userId="9ec8e806-9cfd-495d-8cb1-c4761729b9b1" providerId="ADAL" clId="{5F52FDC0-15EC-4658-B6B0-8021E9F32742}" dt="2023-07-03T07:52:56.781" v="14114" actId="1076"/>
          <ac:spMkLst>
            <pc:docMk/>
            <pc:sldMk cId="520156182" sldId="823"/>
            <ac:spMk id="54" creationId="{F98CF437-C3A1-628F-ECC9-93AB243BC822}"/>
          </ac:spMkLst>
        </pc:spChg>
        <pc:spChg chg="mod">
          <ac:chgData name="PELLAN Marin" userId="9ec8e806-9cfd-495d-8cb1-c4761729b9b1" providerId="ADAL" clId="{5F52FDC0-15EC-4658-B6B0-8021E9F32742}" dt="2023-07-03T07:52:56.781" v="14114" actId="1076"/>
          <ac:spMkLst>
            <pc:docMk/>
            <pc:sldMk cId="520156182" sldId="823"/>
            <ac:spMk id="56" creationId="{F3810216-9106-B59D-6376-7440971F7B3D}"/>
          </ac:spMkLst>
        </pc:spChg>
        <pc:spChg chg="mod">
          <ac:chgData name="PELLAN Marin" userId="9ec8e806-9cfd-495d-8cb1-c4761729b9b1" providerId="ADAL" clId="{5F52FDC0-15EC-4658-B6B0-8021E9F32742}" dt="2023-07-03T07:52:56.781" v="14114" actId="1076"/>
          <ac:spMkLst>
            <pc:docMk/>
            <pc:sldMk cId="520156182" sldId="823"/>
            <ac:spMk id="57" creationId="{1706BE6E-E2F7-46EA-9ECB-A1043E87FA98}"/>
          </ac:spMkLst>
        </pc:spChg>
        <pc:spChg chg="mod">
          <ac:chgData name="PELLAN Marin" userId="9ec8e806-9cfd-495d-8cb1-c4761729b9b1" providerId="ADAL" clId="{5F52FDC0-15EC-4658-B6B0-8021E9F32742}" dt="2023-07-03T07:52:56.781" v="14114" actId="1076"/>
          <ac:spMkLst>
            <pc:docMk/>
            <pc:sldMk cId="520156182" sldId="823"/>
            <ac:spMk id="58" creationId="{B55740EC-1B76-3138-CDEC-DC4058A8CB03}"/>
          </ac:spMkLst>
        </pc:spChg>
        <pc:spChg chg="mod">
          <ac:chgData name="PELLAN Marin" userId="9ec8e806-9cfd-495d-8cb1-c4761729b9b1" providerId="ADAL" clId="{5F52FDC0-15EC-4658-B6B0-8021E9F32742}" dt="2023-07-03T07:54:18.399" v="14125" actId="693"/>
          <ac:spMkLst>
            <pc:docMk/>
            <pc:sldMk cId="520156182" sldId="823"/>
            <ac:spMk id="59" creationId="{BEEFD224-93C3-E6EF-6573-D0EECB686650}"/>
          </ac:spMkLst>
        </pc:spChg>
        <pc:spChg chg="mod">
          <ac:chgData name="PELLAN Marin" userId="9ec8e806-9cfd-495d-8cb1-c4761729b9b1" providerId="ADAL" clId="{5F52FDC0-15EC-4658-B6B0-8021E9F32742}" dt="2023-07-03T07:52:56.781" v="14114" actId="1076"/>
          <ac:spMkLst>
            <pc:docMk/>
            <pc:sldMk cId="520156182" sldId="823"/>
            <ac:spMk id="60" creationId="{AFF6B332-284C-450E-5094-63696C74945F}"/>
          </ac:spMkLst>
        </pc:spChg>
        <pc:spChg chg="mod">
          <ac:chgData name="PELLAN Marin" userId="9ec8e806-9cfd-495d-8cb1-c4761729b9b1" providerId="ADAL" clId="{5F52FDC0-15EC-4658-B6B0-8021E9F32742}" dt="2023-06-30T12:26:28.176" v="12521" actId="114"/>
          <ac:spMkLst>
            <pc:docMk/>
            <pc:sldMk cId="520156182" sldId="823"/>
            <ac:spMk id="63" creationId="{4895A9D1-8F38-2486-6A31-0EA15288FDE3}"/>
          </ac:spMkLst>
        </pc:spChg>
        <pc:spChg chg="mod">
          <ac:chgData name="PELLAN Marin" userId="9ec8e806-9cfd-495d-8cb1-c4761729b9b1" providerId="ADAL" clId="{5F52FDC0-15EC-4658-B6B0-8021E9F32742}" dt="2023-07-03T07:52:08.547" v="14100" actId="1076"/>
          <ac:spMkLst>
            <pc:docMk/>
            <pc:sldMk cId="520156182" sldId="823"/>
            <ac:spMk id="1025" creationId="{716EA54E-5882-3ED6-79C5-EF89B3CE7440}"/>
          </ac:spMkLst>
        </pc:spChg>
        <pc:spChg chg="mod">
          <ac:chgData name="PELLAN Marin" userId="9ec8e806-9cfd-495d-8cb1-c4761729b9b1" providerId="ADAL" clId="{5F52FDC0-15EC-4658-B6B0-8021E9F32742}" dt="2023-07-03T07:52:56.781" v="14114" actId="1076"/>
          <ac:spMkLst>
            <pc:docMk/>
            <pc:sldMk cId="520156182" sldId="823"/>
            <ac:spMk id="1026" creationId="{538CA649-CD29-B496-0CFF-D7A58BA31AF2}"/>
          </ac:spMkLst>
        </pc:spChg>
        <pc:spChg chg="mod">
          <ac:chgData name="PELLAN Marin" userId="9ec8e806-9cfd-495d-8cb1-c4761729b9b1" providerId="ADAL" clId="{5F52FDC0-15EC-4658-B6B0-8021E9F32742}" dt="2023-07-03T07:54:34.404" v="14126" actId="693"/>
          <ac:spMkLst>
            <pc:docMk/>
            <pc:sldMk cId="520156182" sldId="823"/>
            <ac:spMk id="1027" creationId="{72EBA91A-C0B1-4A48-58F9-056196D2E16F}"/>
          </ac:spMkLst>
        </pc:spChg>
        <pc:spChg chg="mod">
          <ac:chgData name="PELLAN Marin" userId="9ec8e806-9cfd-495d-8cb1-c4761729b9b1" providerId="ADAL" clId="{5F52FDC0-15EC-4658-B6B0-8021E9F32742}" dt="2023-07-03T07:53:27.475" v="14122" actId="1076"/>
          <ac:spMkLst>
            <pc:docMk/>
            <pc:sldMk cId="520156182" sldId="823"/>
            <ac:spMk id="1030" creationId="{72080FC3-B455-857B-A903-A782F483052F}"/>
          </ac:spMkLst>
        </pc:spChg>
        <pc:spChg chg="mod">
          <ac:chgData name="PELLAN Marin" userId="9ec8e806-9cfd-495d-8cb1-c4761729b9b1" providerId="ADAL" clId="{5F52FDC0-15EC-4658-B6B0-8021E9F32742}" dt="2023-07-03T07:53:12.492" v="14120" actId="1076"/>
          <ac:spMkLst>
            <pc:docMk/>
            <pc:sldMk cId="520156182" sldId="823"/>
            <ac:spMk id="1032" creationId="{D9DC9D3D-65C2-8FF1-6D31-CCD31BC8A5BF}"/>
          </ac:spMkLst>
        </pc:spChg>
        <pc:spChg chg="del mod">
          <ac:chgData name="PELLAN Marin" userId="9ec8e806-9cfd-495d-8cb1-c4761729b9b1" providerId="ADAL" clId="{5F52FDC0-15EC-4658-B6B0-8021E9F32742}" dt="2023-06-28T07:38:37.892" v="8426" actId="478"/>
          <ac:spMkLst>
            <pc:docMk/>
            <pc:sldMk cId="520156182" sldId="823"/>
            <ac:spMk id="1033" creationId="{C58B5641-F226-9BF1-8BC9-550B3CABC6B2}"/>
          </ac:spMkLst>
        </pc:spChg>
        <pc:spChg chg="del">
          <ac:chgData name="PELLAN Marin" userId="9ec8e806-9cfd-495d-8cb1-c4761729b9b1" providerId="ADAL" clId="{5F52FDC0-15EC-4658-B6B0-8021E9F32742}" dt="2023-06-28T07:37:18.419" v="8415" actId="478"/>
          <ac:spMkLst>
            <pc:docMk/>
            <pc:sldMk cId="520156182" sldId="823"/>
            <ac:spMk id="1035" creationId="{96B9EADD-52FA-A318-8108-831436C3B955}"/>
          </ac:spMkLst>
        </pc:spChg>
        <pc:spChg chg="mod">
          <ac:chgData name="PELLAN Marin" userId="9ec8e806-9cfd-495d-8cb1-c4761729b9b1" providerId="ADAL" clId="{5F52FDC0-15EC-4658-B6B0-8021E9F32742}" dt="2023-07-03T07:52:11.860" v="14102" actId="1076"/>
          <ac:spMkLst>
            <pc:docMk/>
            <pc:sldMk cId="520156182" sldId="823"/>
            <ac:spMk id="1037" creationId="{6156CB98-D373-FEFB-3B12-C642AB44860E}"/>
          </ac:spMkLst>
        </pc:spChg>
        <pc:picChg chg="add mod">
          <ac:chgData name="PELLAN Marin" userId="9ec8e806-9cfd-495d-8cb1-c4761729b9b1" providerId="ADAL" clId="{5F52FDC0-15EC-4658-B6B0-8021E9F32742}" dt="2023-07-03T07:55:01.265" v="14130" actId="1076"/>
          <ac:picMkLst>
            <pc:docMk/>
            <pc:sldMk cId="520156182" sldId="823"/>
            <ac:picMk id="19" creationId="{712C8765-98AD-C3B2-0AE4-0F651F6BB428}"/>
          </ac:picMkLst>
        </pc:picChg>
        <pc:picChg chg="del mod">
          <ac:chgData name="PELLAN Marin" userId="9ec8e806-9cfd-495d-8cb1-c4761729b9b1" providerId="ADAL" clId="{5F52FDC0-15EC-4658-B6B0-8021E9F32742}" dt="2023-06-30T12:29:56.637" v="12607" actId="478"/>
          <ac:picMkLst>
            <pc:docMk/>
            <pc:sldMk cId="520156182" sldId="823"/>
            <ac:picMk id="33" creationId="{0997E84F-CF6A-5D49-EB53-63630C930FD5}"/>
          </ac:picMkLst>
        </pc:picChg>
        <pc:picChg chg="del">
          <ac:chgData name="PELLAN Marin" userId="9ec8e806-9cfd-495d-8cb1-c4761729b9b1" providerId="ADAL" clId="{5F52FDC0-15EC-4658-B6B0-8021E9F32742}" dt="2023-06-30T12:28:44.835" v="12527" actId="478"/>
          <ac:picMkLst>
            <pc:docMk/>
            <pc:sldMk cId="520156182" sldId="823"/>
            <ac:picMk id="52" creationId="{BEF736CF-E24B-8877-0B5B-F57D8D4809E6}"/>
          </ac:picMkLst>
        </pc:picChg>
        <pc:picChg chg="mod">
          <ac:chgData name="PELLAN Marin" userId="9ec8e806-9cfd-495d-8cb1-c4761729b9b1" providerId="ADAL" clId="{5F52FDC0-15EC-4658-B6B0-8021E9F32742}" dt="2023-07-03T07:53:31.354" v="14123" actId="1076"/>
          <ac:picMkLst>
            <pc:docMk/>
            <pc:sldMk cId="520156182" sldId="823"/>
            <ac:picMk id="62" creationId="{59C016B1-5059-F813-2898-9A9D846B446A}"/>
          </ac:picMkLst>
        </pc:picChg>
        <pc:picChg chg="mod">
          <ac:chgData name="PELLAN Marin" userId="9ec8e806-9cfd-495d-8cb1-c4761729b9b1" providerId="ADAL" clId="{5F52FDC0-15EC-4658-B6B0-8021E9F32742}" dt="2023-07-03T07:53:35.682" v="14124" actId="1076"/>
          <ac:picMkLst>
            <pc:docMk/>
            <pc:sldMk cId="520156182" sldId="823"/>
            <ac:picMk id="1024" creationId="{78CF3903-250F-CA7C-4291-33B989A47FEB}"/>
          </ac:picMkLst>
        </pc:picChg>
        <pc:picChg chg="mod">
          <ac:chgData name="PELLAN Marin" userId="9ec8e806-9cfd-495d-8cb1-c4761729b9b1" providerId="ADAL" clId="{5F52FDC0-15EC-4658-B6B0-8021E9F32742}" dt="2023-07-03T07:53:09.147" v="14119" actId="1076"/>
          <ac:picMkLst>
            <pc:docMk/>
            <pc:sldMk cId="520156182" sldId="823"/>
            <ac:picMk id="1028" creationId="{6746AF13-2AD3-1FB4-A8B0-27D597DF0C4B}"/>
          </ac:picMkLst>
        </pc:picChg>
        <pc:cxnChg chg="add mod">
          <ac:chgData name="PELLAN Marin" userId="9ec8e806-9cfd-495d-8cb1-c4761729b9b1" providerId="ADAL" clId="{5F52FDC0-15EC-4658-B6B0-8021E9F32742}" dt="2023-06-30T12:20:49.953" v="12435" actId="1582"/>
          <ac:cxnSpMkLst>
            <pc:docMk/>
            <pc:sldMk cId="520156182" sldId="823"/>
            <ac:cxnSpMk id="16" creationId="{3F505CD1-0409-2FEE-55BE-563DA82257BF}"/>
          </ac:cxnSpMkLst>
        </pc:cxnChg>
        <pc:cxnChg chg="add mod">
          <ac:chgData name="PELLAN Marin" userId="9ec8e806-9cfd-495d-8cb1-c4761729b9b1" providerId="ADAL" clId="{5F52FDC0-15EC-4658-B6B0-8021E9F32742}" dt="2023-06-30T12:20:45.777" v="12434" actId="1582"/>
          <ac:cxnSpMkLst>
            <pc:docMk/>
            <pc:sldMk cId="520156182" sldId="823"/>
            <ac:cxnSpMk id="17" creationId="{1E057147-2FDD-1785-AC63-6EA41788089C}"/>
          </ac:cxnSpMkLst>
        </pc:cxnChg>
        <pc:cxnChg chg="mod">
          <ac:chgData name="PELLAN Marin" userId="9ec8e806-9cfd-495d-8cb1-c4761729b9b1" providerId="ADAL" clId="{5F52FDC0-15EC-4658-B6B0-8021E9F32742}" dt="2023-06-30T12:17:58.286" v="12366" actId="1035"/>
          <ac:cxnSpMkLst>
            <pc:docMk/>
            <pc:sldMk cId="520156182" sldId="823"/>
            <ac:cxnSpMk id="1031" creationId="{6A47138F-6E34-8CB0-20CF-0BCF8A4D820F}"/>
          </ac:cxnSpMkLst>
        </pc:cxnChg>
        <pc:cxnChg chg="mod">
          <ac:chgData name="PELLAN Marin" userId="9ec8e806-9cfd-495d-8cb1-c4761729b9b1" providerId="ADAL" clId="{5F52FDC0-15EC-4658-B6B0-8021E9F32742}" dt="2023-06-30T12:17:58.286" v="12366" actId="1035"/>
          <ac:cxnSpMkLst>
            <pc:docMk/>
            <pc:sldMk cId="520156182" sldId="823"/>
            <ac:cxnSpMk id="1036" creationId="{1C4AF46B-F0F5-E488-0EA0-7794A46A3761}"/>
          </ac:cxnSpMkLst>
        </pc:cxnChg>
      </pc:sldChg>
      <pc:sldChg chg="addSp delSp modSp add mod modAnim modCm">
        <pc:chgData name="PELLAN Marin" userId="9ec8e806-9cfd-495d-8cb1-c4761729b9b1" providerId="ADAL" clId="{5F52FDC0-15EC-4658-B6B0-8021E9F32742}" dt="2023-07-05T07:40:25.351" v="19826" actId="1038"/>
        <pc:sldMkLst>
          <pc:docMk/>
          <pc:sldMk cId="2848965094" sldId="829"/>
        </pc:sldMkLst>
        <pc:spChg chg="add del">
          <ac:chgData name="PELLAN Marin" userId="9ec8e806-9cfd-495d-8cb1-c4761729b9b1" providerId="ADAL" clId="{5F52FDC0-15EC-4658-B6B0-8021E9F32742}" dt="2023-07-04T07:48:13.009" v="15173" actId="478"/>
          <ac:spMkLst>
            <pc:docMk/>
            <pc:sldMk cId="2848965094" sldId="829"/>
            <ac:spMk id="2" creationId="{6F7409BE-8980-83FD-0D64-6946CE4BC76E}"/>
          </ac:spMkLst>
        </pc:spChg>
        <pc:spChg chg="add mod">
          <ac:chgData name="PELLAN Marin" userId="9ec8e806-9cfd-495d-8cb1-c4761729b9b1" providerId="ADAL" clId="{5F52FDC0-15EC-4658-B6B0-8021E9F32742}" dt="2023-06-23T13:47:00.490" v="5256" actId="1036"/>
          <ac:spMkLst>
            <pc:docMk/>
            <pc:sldMk cId="2848965094" sldId="829"/>
            <ac:spMk id="6" creationId="{FC61995D-6C80-019C-6280-E06BAE522687}"/>
          </ac:spMkLst>
        </pc:spChg>
        <pc:spChg chg="add mod">
          <ac:chgData name="PELLAN Marin" userId="9ec8e806-9cfd-495d-8cb1-c4761729b9b1" providerId="ADAL" clId="{5F52FDC0-15EC-4658-B6B0-8021E9F32742}" dt="2023-06-23T13:46:46.811" v="5242" actId="20577"/>
          <ac:spMkLst>
            <pc:docMk/>
            <pc:sldMk cId="2848965094" sldId="829"/>
            <ac:spMk id="7" creationId="{A8C1B4E4-8D49-5E6B-6813-426F992F9347}"/>
          </ac:spMkLst>
        </pc:spChg>
        <pc:spChg chg="add mod">
          <ac:chgData name="PELLAN Marin" userId="9ec8e806-9cfd-495d-8cb1-c4761729b9b1" providerId="ADAL" clId="{5F52FDC0-15EC-4658-B6B0-8021E9F32742}" dt="2023-06-23T13:47:18.921" v="5259" actId="20577"/>
          <ac:spMkLst>
            <pc:docMk/>
            <pc:sldMk cId="2848965094" sldId="829"/>
            <ac:spMk id="8" creationId="{F067ED9B-12DA-7B87-0E1E-F5EB53905CA6}"/>
          </ac:spMkLst>
        </pc:spChg>
        <pc:spChg chg="mod">
          <ac:chgData name="PELLAN Marin" userId="9ec8e806-9cfd-495d-8cb1-c4761729b9b1" providerId="ADAL" clId="{5F52FDC0-15EC-4658-B6B0-8021E9F32742}" dt="2023-06-30T12:25:04.482" v="12515" actId="20577"/>
          <ac:spMkLst>
            <pc:docMk/>
            <pc:sldMk cId="2848965094" sldId="829"/>
            <ac:spMk id="14" creationId="{00000000-0000-0000-0000-000000000000}"/>
          </ac:spMkLst>
        </pc:spChg>
        <pc:spChg chg="mod">
          <ac:chgData name="PELLAN Marin" userId="9ec8e806-9cfd-495d-8cb1-c4761729b9b1" providerId="ADAL" clId="{5F52FDC0-15EC-4658-B6B0-8021E9F32742}" dt="2023-07-04T09:40:56.196" v="16457" actId="20577"/>
          <ac:spMkLst>
            <pc:docMk/>
            <pc:sldMk cId="2848965094" sldId="829"/>
            <ac:spMk id="22" creationId="{32292E75-66A6-CD61-AD5D-66874173A7CE}"/>
          </ac:spMkLst>
        </pc:spChg>
        <pc:spChg chg="mod">
          <ac:chgData name="PELLAN Marin" userId="9ec8e806-9cfd-495d-8cb1-c4761729b9b1" providerId="ADAL" clId="{5F52FDC0-15EC-4658-B6B0-8021E9F32742}" dt="2023-07-05T07:37:27.407" v="19790" actId="1036"/>
          <ac:spMkLst>
            <pc:docMk/>
            <pc:sldMk cId="2848965094" sldId="829"/>
            <ac:spMk id="29" creationId="{EFCEC46F-4A52-3685-3E64-E00E0B495C4A}"/>
          </ac:spMkLst>
        </pc:spChg>
        <pc:spChg chg="mod">
          <ac:chgData name="PELLAN Marin" userId="9ec8e806-9cfd-495d-8cb1-c4761729b9b1" providerId="ADAL" clId="{5F52FDC0-15EC-4658-B6B0-8021E9F32742}" dt="2023-07-05T07:37:27.407" v="19790" actId="1036"/>
          <ac:spMkLst>
            <pc:docMk/>
            <pc:sldMk cId="2848965094" sldId="829"/>
            <ac:spMk id="30" creationId="{55FA9DE9-AAFF-24B8-89F6-DB9BA8551C2D}"/>
          </ac:spMkLst>
        </pc:spChg>
        <pc:spChg chg="mod">
          <ac:chgData name="PELLAN Marin" userId="9ec8e806-9cfd-495d-8cb1-c4761729b9b1" providerId="ADAL" clId="{5F52FDC0-15EC-4658-B6B0-8021E9F32742}" dt="2023-07-05T07:37:28.894" v="19792" actId="1036"/>
          <ac:spMkLst>
            <pc:docMk/>
            <pc:sldMk cId="2848965094" sldId="829"/>
            <ac:spMk id="33" creationId="{6306D74B-2A23-1F37-F68E-75D4F429F580}"/>
          </ac:spMkLst>
        </pc:spChg>
        <pc:spChg chg="mod">
          <ac:chgData name="PELLAN Marin" userId="9ec8e806-9cfd-495d-8cb1-c4761729b9b1" providerId="ADAL" clId="{5F52FDC0-15EC-4658-B6B0-8021E9F32742}" dt="2023-07-05T07:37:28.894" v="19792" actId="1036"/>
          <ac:spMkLst>
            <pc:docMk/>
            <pc:sldMk cId="2848965094" sldId="829"/>
            <ac:spMk id="34" creationId="{44CFE25A-D6A4-D032-A1A0-B599BAFDDE7B}"/>
          </ac:spMkLst>
        </pc:spChg>
        <pc:spChg chg="mod">
          <ac:chgData name="PELLAN Marin" userId="9ec8e806-9cfd-495d-8cb1-c4761729b9b1" providerId="ADAL" clId="{5F52FDC0-15EC-4658-B6B0-8021E9F32742}" dt="2023-07-05T07:37:28.894" v="19792" actId="1036"/>
          <ac:spMkLst>
            <pc:docMk/>
            <pc:sldMk cId="2848965094" sldId="829"/>
            <ac:spMk id="40" creationId="{BFE7D180-4280-3333-D7E2-E6A756D6AF43}"/>
          </ac:spMkLst>
        </pc:spChg>
        <pc:spChg chg="mod">
          <ac:chgData name="PELLAN Marin" userId="9ec8e806-9cfd-495d-8cb1-c4761729b9b1" providerId="ADAL" clId="{5F52FDC0-15EC-4658-B6B0-8021E9F32742}" dt="2023-07-05T07:40:25.351" v="19826" actId="1038"/>
          <ac:spMkLst>
            <pc:docMk/>
            <pc:sldMk cId="2848965094" sldId="829"/>
            <ac:spMk id="42" creationId="{B34E0236-A388-A621-CBDF-678B31E2E6EB}"/>
          </ac:spMkLst>
        </pc:spChg>
        <pc:spChg chg="mod">
          <ac:chgData name="PELLAN Marin" userId="9ec8e806-9cfd-495d-8cb1-c4761729b9b1" providerId="ADAL" clId="{5F52FDC0-15EC-4658-B6B0-8021E9F32742}" dt="2023-07-05T07:37:28.894" v="19792" actId="1036"/>
          <ac:spMkLst>
            <pc:docMk/>
            <pc:sldMk cId="2848965094" sldId="829"/>
            <ac:spMk id="46" creationId="{9DE3FF90-473C-9B76-02BF-B788EE8D17CD}"/>
          </ac:spMkLst>
        </pc:spChg>
        <pc:picChg chg="add mod">
          <ac:chgData name="PELLAN Marin" userId="9ec8e806-9cfd-495d-8cb1-c4761729b9b1" providerId="ADAL" clId="{5F52FDC0-15EC-4658-B6B0-8021E9F32742}" dt="2023-07-04T07:48:42.736" v="15176" actId="1076"/>
          <ac:picMkLst>
            <pc:docMk/>
            <pc:sldMk cId="2848965094" sldId="829"/>
            <ac:picMk id="10" creationId="{B557C4D5-AA2B-A00C-3E73-6F6857515FC4}"/>
          </ac:picMkLst>
        </pc:picChg>
        <pc:picChg chg="mod">
          <ac:chgData name="PELLAN Marin" userId="9ec8e806-9cfd-495d-8cb1-c4761729b9b1" providerId="ADAL" clId="{5F52FDC0-15EC-4658-B6B0-8021E9F32742}" dt="2023-07-05T07:37:28.894" v="19792" actId="1036"/>
          <ac:picMkLst>
            <pc:docMk/>
            <pc:sldMk cId="2848965094" sldId="829"/>
            <ac:picMk id="44" creationId="{E6FDF7AF-725E-ED14-07B9-B1AA590EC538}"/>
          </ac:picMkLst>
        </pc:picChg>
        <pc:picChg chg="mod">
          <ac:chgData name="PELLAN Marin" userId="9ec8e806-9cfd-495d-8cb1-c4761729b9b1" providerId="ADAL" clId="{5F52FDC0-15EC-4658-B6B0-8021E9F32742}" dt="2023-07-05T07:37:28.894" v="19792" actId="1036"/>
          <ac:picMkLst>
            <pc:docMk/>
            <pc:sldMk cId="2848965094" sldId="829"/>
            <ac:picMk id="45" creationId="{AA3E9680-D617-ABA8-B102-E68D98560D5B}"/>
          </ac:picMkLst>
        </pc:picChg>
        <pc:cxnChg chg="add mod">
          <ac:chgData name="PELLAN Marin" userId="9ec8e806-9cfd-495d-8cb1-c4761729b9b1" providerId="ADAL" clId="{5F52FDC0-15EC-4658-B6B0-8021E9F32742}" dt="2023-06-23T13:45:23.137" v="5230" actId="1076"/>
          <ac:cxnSpMkLst>
            <pc:docMk/>
            <pc:sldMk cId="2848965094" sldId="829"/>
            <ac:cxnSpMk id="4" creationId="{0571008B-1DD1-5E44-5883-89313DBF368B}"/>
          </ac:cxnSpMkLst>
        </pc:cxnChg>
        <pc:cxnChg chg="add mod">
          <ac:chgData name="PELLAN Marin" userId="9ec8e806-9cfd-495d-8cb1-c4761729b9b1" providerId="ADAL" clId="{5F52FDC0-15EC-4658-B6B0-8021E9F32742}" dt="2023-06-23T13:45:32.633" v="5232" actId="1076"/>
          <ac:cxnSpMkLst>
            <pc:docMk/>
            <pc:sldMk cId="2848965094" sldId="829"/>
            <ac:cxnSpMk id="5" creationId="{77A590C4-8A7D-417F-6731-F0F0851D2B43}"/>
          </ac:cxnSpMkLst>
        </pc:cxnChg>
        <pc:cxnChg chg="mod">
          <ac:chgData name="PELLAN Marin" userId="9ec8e806-9cfd-495d-8cb1-c4761729b9b1" providerId="ADAL" clId="{5F52FDC0-15EC-4658-B6B0-8021E9F32742}" dt="2023-07-05T07:37:28.894" v="19792" actId="1036"/>
          <ac:cxnSpMkLst>
            <pc:docMk/>
            <pc:sldMk cId="2848965094" sldId="829"/>
            <ac:cxnSpMk id="41" creationId="{8EC0CEAE-C387-ED70-1A2C-E0BB9B54E05E}"/>
          </ac:cxnSpMkLst>
        </pc:cxnChg>
      </pc:sldChg>
      <pc:sldChg chg="addSp delSp modSp add mod ord">
        <pc:chgData name="PELLAN Marin" userId="9ec8e806-9cfd-495d-8cb1-c4761729b9b1" providerId="ADAL" clId="{5F52FDC0-15EC-4658-B6B0-8021E9F32742}" dt="2023-07-04T13:32:29.501" v="18059" actId="478"/>
        <pc:sldMkLst>
          <pc:docMk/>
          <pc:sldMk cId="267371676" sldId="830"/>
        </pc:sldMkLst>
        <pc:spChg chg="add del mod">
          <ac:chgData name="PELLAN Marin" userId="9ec8e806-9cfd-495d-8cb1-c4761729b9b1" providerId="ADAL" clId="{5F52FDC0-15EC-4658-B6B0-8021E9F32742}" dt="2023-07-04T09:37:25.927" v="16322" actId="478"/>
          <ac:spMkLst>
            <pc:docMk/>
            <pc:sldMk cId="267371676" sldId="830"/>
            <ac:spMk id="4" creationId="{1BE8C733-E12E-426E-487D-67094B61BE92}"/>
          </ac:spMkLst>
        </pc:spChg>
        <pc:spChg chg="add mod">
          <ac:chgData name="PELLAN Marin" userId="9ec8e806-9cfd-495d-8cb1-c4761729b9b1" providerId="ADAL" clId="{5F52FDC0-15EC-4658-B6B0-8021E9F32742}" dt="2023-07-04T09:38:14.186" v="16439" actId="20577"/>
          <ac:spMkLst>
            <pc:docMk/>
            <pc:sldMk cId="267371676" sldId="830"/>
            <ac:spMk id="5" creationId="{E9102582-AB53-2CAC-2082-CFAFCA4FF65E}"/>
          </ac:spMkLst>
        </pc:spChg>
        <pc:spChg chg="mod">
          <ac:chgData name="PELLAN Marin" userId="9ec8e806-9cfd-495d-8cb1-c4761729b9b1" providerId="ADAL" clId="{5F52FDC0-15EC-4658-B6B0-8021E9F32742}" dt="2023-07-04T07:25:21.239" v="15157" actId="20577"/>
          <ac:spMkLst>
            <pc:docMk/>
            <pc:sldMk cId="267371676" sldId="830"/>
            <ac:spMk id="14" creationId="{00000000-0000-0000-0000-000000000000}"/>
          </ac:spMkLst>
        </pc:spChg>
        <pc:picChg chg="del mod">
          <ac:chgData name="PELLAN Marin" userId="9ec8e806-9cfd-495d-8cb1-c4761729b9b1" providerId="ADAL" clId="{5F52FDC0-15EC-4658-B6B0-8021E9F32742}" dt="2023-07-04T09:37:27.816" v="16323" actId="478"/>
          <ac:picMkLst>
            <pc:docMk/>
            <pc:sldMk cId="267371676" sldId="830"/>
            <ac:picMk id="7" creationId="{D540336C-F8ED-AB37-4227-8002270B68FA}"/>
          </ac:picMkLst>
        </pc:picChg>
        <pc:picChg chg="add mod">
          <ac:chgData name="PELLAN Marin" userId="9ec8e806-9cfd-495d-8cb1-c4761729b9b1" providerId="ADAL" clId="{5F52FDC0-15EC-4658-B6B0-8021E9F32742}" dt="2023-07-04T09:38:48.875" v="16442" actId="1076"/>
          <ac:picMkLst>
            <pc:docMk/>
            <pc:sldMk cId="267371676" sldId="830"/>
            <ac:picMk id="8" creationId="{911C214F-9CF1-E50D-1465-4A34606187F1}"/>
          </ac:picMkLst>
        </pc:picChg>
        <pc:picChg chg="add mod">
          <ac:chgData name="PELLAN Marin" userId="9ec8e806-9cfd-495d-8cb1-c4761729b9b1" providerId="ADAL" clId="{5F52FDC0-15EC-4658-B6B0-8021E9F32742}" dt="2023-07-04T09:39:18.371" v="16449" actId="1076"/>
          <ac:picMkLst>
            <pc:docMk/>
            <pc:sldMk cId="267371676" sldId="830"/>
            <ac:picMk id="10" creationId="{22E62038-3A23-3AB8-E1DC-7C83867B6410}"/>
          </ac:picMkLst>
        </pc:picChg>
        <pc:picChg chg="mod">
          <ac:chgData name="PELLAN Marin" userId="9ec8e806-9cfd-495d-8cb1-c4761729b9b1" providerId="ADAL" clId="{5F52FDC0-15EC-4658-B6B0-8021E9F32742}" dt="2023-07-04T09:38:00.658" v="16397" actId="1076"/>
          <ac:picMkLst>
            <pc:docMk/>
            <pc:sldMk cId="267371676" sldId="830"/>
            <ac:picMk id="1025" creationId="{85B93165-8850-3DAB-DEE8-5996FDB449D3}"/>
          </ac:picMkLst>
        </pc:picChg>
        <pc:picChg chg="mod">
          <ac:chgData name="PELLAN Marin" userId="9ec8e806-9cfd-495d-8cb1-c4761729b9b1" providerId="ADAL" clId="{5F52FDC0-15EC-4658-B6B0-8021E9F32742}" dt="2023-07-04T09:37:58.362" v="16396" actId="1076"/>
          <ac:picMkLst>
            <pc:docMk/>
            <pc:sldMk cId="267371676" sldId="830"/>
            <ac:picMk id="1026" creationId="{2C7E465F-9935-6AB9-4C86-8B1BD5A662ED}"/>
          </ac:picMkLst>
        </pc:picChg>
        <pc:picChg chg="add del">
          <ac:chgData name="PELLAN Marin" userId="9ec8e806-9cfd-495d-8cb1-c4761729b9b1" providerId="ADAL" clId="{5F52FDC0-15EC-4658-B6B0-8021E9F32742}" dt="2023-07-04T13:32:29.501" v="18059" actId="478"/>
          <ac:picMkLst>
            <pc:docMk/>
            <pc:sldMk cId="267371676" sldId="830"/>
            <ac:picMk id="2050" creationId="{9263BD7D-647F-8570-D271-C1CA8D808352}"/>
          </ac:picMkLst>
        </pc:picChg>
      </pc:sldChg>
      <pc:sldChg chg="modSp add del modTransition">
        <pc:chgData name="PELLAN Marin" userId="9ec8e806-9cfd-495d-8cb1-c4761729b9b1" providerId="ADAL" clId="{5F52FDC0-15EC-4658-B6B0-8021E9F32742}" dt="2023-07-04T08:37:11.591" v="15989" actId="2696"/>
        <pc:sldMkLst>
          <pc:docMk/>
          <pc:sldMk cId="162592571" sldId="1322"/>
        </pc:sldMkLst>
        <pc:spChg chg="mod">
          <ac:chgData name="PELLAN Marin" userId="9ec8e806-9cfd-495d-8cb1-c4761729b9b1" providerId="ADAL" clId="{5F52FDC0-15EC-4658-B6B0-8021E9F32742}" dt="2023-06-30T12:42:06.488" v="12769"/>
          <ac:spMkLst>
            <pc:docMk/>
            <pc:sldMk cId="162592571" sldId="1322"/>
            <ac:spMk id="2" creationId="{30B5505B-7CD5-F27E-CD6F-337523664D2C}"/>
          </ac:spMkLst>
        </pc:spChg>
      </pc:sldChg>
      <pc:sldChg chg="modSp add mod ord">
        <pc:chgData name="PELLAN Marin" userId="9ec8e806-9cfd-495d-8cb1-c4761729b9b1" providerId="ADAL" clId="{5F52FDC0-15EC-4658-B6B0-8021E9F32742}" dt="2023-07-04T18:28:52.682" v="18430"/>
        <pc:sldMkLst>
          <pc:docMk/>
          <pc:sldMk cId="219777146" sldId="1329"/>
        </pc:sldMkLst>
        <pc:spChg chg="mod">
          <ac:chgData name="PELLAN Marin" userId="9ec8e806-9cfd-495d-8cb1-c4761729b9b1" providerId="ADAL" clId="{5F52FDC0-15EC-4658-B6B0-8021E9F32742}" dt="2023-06-30T12:43:14.303" v="12770"/>
          <ac:spMkLst>
            <pc:docMk/>
            <pc:sldMk cId="219777146" sldId="1329"/>
            <ac:spMk id="2" creationId="{6645802C-C27E-9B4D-D100-BEF2DE8D91E4}"/>
          </ac:spMkLst>
        </pc:spChg>
        <pc:spChg chg="mod">
          <ac:chgData name="PELLAN Marin" userId="9ec8e806-9cfd-495d-8cb1-c4761729b9b1" providerId="ADAL" clId="{5F52FDC0-15EC-4658-B6B0-8021E9F32742}" dt="2023-06-30T12:43:14.369" v="12772" actId="27636"/>
          <ac:spMkLst>
            <pc:docMk/>
            <pc:sldMk cId="219777146" sldId="1329"/>
            <ac:spMk id="6" creationId="{25749980-A0B8-40FA-8F52-B757586C09C2}"/>
          </ac:spMkLst>
        </pc:spChg>
      </pc:sldChg>
      <pc:sldChg chg="modSp add mod ord">
        <pc:chgData name="PELLAN Marin" userId="9ec8e806-9cfd-495d-8cb1-c4761729b9b1" providerId="ADAL" clId="{5F52FDC0-15EC-4658-B6B0-8021E9F32742}" dt="2023-07-04T18:28:52.682" v="18430"/>
        <pc:sldMkLst>
          <pc:docMk/>
          <pc:sldMk cId="3982434714" sldId="1330"/>
        </pc:sldMkLst>
        <pc:spChg chg="mod">
          <ac:chgData name="PELLAN Marin" userId="9ec8e806-9cfd-495d-8cb1-c4761729b9b1" providerId="ADAL" clId="{5F52FDC0-15EC-4658-B6B0-8021E9F32742}" dt="2023-06-30T12:43:14.303" v="12770"/>
          <ac:spMkLst>
            <pc:docMk/>
            <pc:sldMk cId="3982434714" sldId="1330"/>
            <ac:spMk id="2" creationId="{FB2BFE24-CED2-0C50-F545-49FC65204EAE}"/>
          </ac:spMkLst>
        </pc:spChg>
        <pc:spChg chg="mod">
          <ac:chgData name="PELLAN Marin" userId="9ec8e806-9cfd-495d-8cb1-c4761729b9b1" providerId="ADAL" clId="{5F52FDC0-15EC-4658-B6B0-8021E9F32742}" dt="2023-06-30T12:43:14.394" v="12773" actId="27636"/>
          <ac:spMkLst>
            <pc:docMk/>
            <pc:sldMk cId="3982434714" sldId="1330"/>
            <ac:spMk id="6" creationId="{25749980-A0B8-40FA-8F52-B757586C09C2}"/>
          </ac:spMkLst>
        </pc:spChg>
      </pc:sldChg>
      <pc:sldChg chg="modSp add del">
        <pc:chgData name="PELLAN Marin" userId="9ec8e806-9cfd-495d-8cb1-c4761729b9b1" providerId="ADAL" clId="{5F52FDC0-15EC-4658-B6B0-8021E9F32742}" dt="2023-07-04T09:59:12.172" v="16858" actId="2696"/>
        <pc:sldMkLst>
          <pc:docMk/>
          <pc:sldMk cId="3325247524" sldId="1342"/>
        </pc:sldMkLst>
        <pc:spChg chg="mod">
          <ac:chgData name="PELLAN Marin" userId="9ec8e806-9cfd-495d-8cb1-c4761729b9b1" providerId="ADAL" clId="{5F52FDC0-15EC-4658-B6B0-8021E9F32742}" dt="2023-06-30T12:43:45.109" v="12774"/>
          <ac:spMkLst>
            <pc:docMk/>
            <pc:sldMk cId="3325247524" sldId="1342"/>
            <ac:spMk id="4" creationId="{67154918-127A-0311-D200-41ACB1066CAA}"/>
          </ac:spMkLst>
        </pc:spChg>
      </pc:sldChg>
      <pc:sldChg chg="modSp add del">
        <pc:chgData name="PELLAN Marin" userId="9ec8e806-9cfd-495d-8cb1-c4761729b9b1" providerId="ADAL" clId="{5F52FDC0-15EC-4658-B6B0-8021E9F32742}" dt="2023-07-04T09:59:21.400" v="16859" actId="2696"/>
        <pc:sldMkLst>
          <pc:docMk/>
          <pc:sldMk cId="2412165586" sldId="1343"/>
        </pc:sldMkLst>
        <pc:spChg chg="mod">
          <ac:chgData name="PELLAN Marin" userId="9ec8e806-9cfd-495d-8cb1-c4761729b9b1" providerId="ADAL" clId="{5F52FDC0-15EC-4658-B6B0-8021E9F32742}" dt="2023-06-30T12:43:45.109" v="12774"/>
          <ac:spMkLst>
            <pc:docMk/>
            <pc:sldMk cId="2412165586" sldId="1343"/>
            <ac:spMk id="4" creationId="{67154918-127A-0311-D200-41ACB1066CAA}"/>
          </ac:spMkLst>
        </pc:spChg>
      </pc:sldChg>
      <pc:sldChg chg="modSp add ord">
        <pc:chgData name="PELLAN Marin" userId="9ec8e806-9cfd-495d-8cb1-c4761729b9b1" providerId="ADAL" clId="{5F52FDC0-15EC-4658-B6B0-8021E9F32742}" dt="2023-07-04T18:28:52.682" v="18430"/>
        <pc:sldMkLst>
          <pc:docMk/>
          <pc:sldMk cId="3304065424" sldId="1344"/>
        </pc:sldMkLst>
        <pc:spChg chg="mod">
          <ac:chgData name="PELLAN Marin" userId="9ec8e806-9cfd-495d-8cb1-c4761729b9b1" providerId="ADAL" clId="{5F52FDC0-15EC-4658-B6B0-8021E9F32742}" dt="2023-06-30T12:43:45.109" v="12774"/>
          <ac:spMkLst>
            <pc:docMk/>
            <pc:sldMk cId="3304065424" sldId="1344"/>
            <ac:spMk id="4" creationId="{67154918-127A-0311-D200-41ACB1066CAA}"/>
          </ac:spMkLst>
        </pc:spChg>
      </pc:sldChg>
      <pc:sldChg chg="addSp delSp modSp del mod ord modShow">
        <pc:chgData name="PELLAN Marin" userId="9ec8e806-9cfd-495d-8cb1-c4761729b9b1" providerId="ADAL" clId="{5F52FDC0-15EC-4658-B6B0-8021E9F32742}" dt="2023-07-03T07:44:16.173" v="14014" actId="2696"/>
        <pc:sldMkLst>
          <pc:docMk/>
          <pc:sldMk cId="2782922834" sldId="1354"/>
        </pc:sldMkLst>
        <pc:spChg chg="add del mod ord">
          <ac:chgData name="PELLAN Marin" userId="9ec8e806-9cfd-495d-8cb1-c4761729b9b1" providerId="ADAL" clId="{5F52FDC0-15EC-4658-B6B0-8021E9F32742}" dt="2023-06-01T15:12:42.708" v="3829" actId="478"/>
          <ac:spMkLst>
            <pc:docMk/>
            <pc:sldMk cId="2782922834" sldId="1354"/>
            <ac:spMk id="2" creationId="{04025405-5635-D6BB-0271-1251AB98EB74}"/>
          </ac:spMkLst>
        </pc:spChg>
        <pc:spChg chg="mod">
          <ac:chgData name="PELLAN Marin" userId="9ec8e806-9cfd-495d-8cb1-c4761729b9b1" providerId="ADAL" clId="{5F52FDC0-15EC-4658-B6B0-8021E9F32742}" dt="2023-06-01T15:11:04.803" v="3813" actId="20577"/>
          <ac:spMkLst>
            <pc:docMk/>
            <pc:sldMk cId="2782922834" sldId="1354"/>
            <ac:spMk id="10" creationId="{44E0EBC4-977C-200D-CD29-876A8C7FF46A}"/>
          </ac:spMkLst>
        </pc:spChg>
        <pc:spChg chg="mod">
          <ac:chgData name="PELLAN Marin" userId="9ec8e806-9cfd-495d-8cb1-c4761729b9b1" providerId="ADAL" clId="{5F52FDC0-15EC-4658-B6B0-8021E9F32742}" dt="2023-06-01T15:10:58.929" v="3804" actId="1035"/>
          <ac:spMkLst>
            <pc:docMk/>
            <pc:sldMk cId="2782922834" sldId="1354"/>
            <ac:spMk id="11" creationId="{D62D7434-863A-A478-5853-2956B6F5491F}"/>
          </ac:spMkLst>
        </pc:spChg>
        <pc:spChg chg="mod">
          <ac:chgData name="PELLAN Marin" userId="9ec8e806-9cfd-495d-8cb1-c4761729b9b1" providerId="ADAL" clId="{5F52FDC0-15EC-4658-B6B0-8021E9F32742}" dt="2023-06-01T15:10:58.929" v="3804" actId="1035"/>
          <ac:spMkLst>
            <pc:docMk/>
            <pc:sldMk cId="2782922834" sldId="1354"/>
            <ac:spMk id="12" creationId="{E414EC75-6FE7-114F-A902-66C4545C6AF9}"/>
          </ac:spMkLst>
        </pc:spChg>
        <pc:spChg chg="mod">
          <ac:chgData name="PELLAN Marin" userId="9ec8e806-9cfd-495d-8cb1-c4761729b9b1" providerId="ADAL" clId="{5F52FDC0-15EC-4658-B6B0-8021E9F32742}" dt="2023-06-01T15:10:58.929" v="3804" actId="1035"/>
          <ac:spMkLst>
            <pc:docMk/>
            <pc:sldMk cId="2782922834" sldId="1354"/>
            <ac:spMk id="13" creationId="{0F1EC925-E6A8-68D5-62FA-00EFB641297E}"/>
          </ac:spMkLst>
        </pc:spChg>
        <pc:spChg chg="mod">
          <ac:chgData name="PELLAN Marin" userId="9ec8e806-9cfd-495d-8cb1-c4761729b9b1" providerId="ADAL" clId="{5F52FDC0-15EC-4658-B6B0-8021E9F32742}" dt="2023-06-01T15:10:58.929" v="3804" actId="1035"/>
          <ac:spMkLst>
            <pc:docMk/>
            <pc:sldMk cId="2782922834" sldId="1354"/>
            <ac:spMk id="18" creationId="{00000000-0000-0000-0000-000000000000}"/>
          </ac:spMkLst>
        </pc:spChg>
        <pc:spChg chg="mod">
          <ac:chgData name="PELLAN Marin" userId="9ec8e806-9cfd-495d-8cb1-c4761729b9b1" providerId="ADAL" clId="{5F52FDC0-15EC-4658-B6B0-8021E9F32742}" dt="2023-06-01T15:10:58.929" v="3804" actId="1035"/>
          <ac:spMkLst>
            <pc:docMk/>
            <pc:sldMk cId="2782922834" sldId="1354"/>
            <ac:spMk id="21" creationId="{00000000-0000-0000-0000-000000000000}"/>
          </ac:spMkLst>
        </pc:spChg>
        <pc:spChg chg="mod">
          <ac:chgData name="PELLAN Marin" userId="9ec8e806-9cfd-495d-8cb1-c4761729b9b1" providerId="ADAL" clId="{5F52FDC0-15EC-4658-B6B0-8021E9F32742}" dt="2023-06-01T15:10:58.929" v="3804" actId="1035"/>
          <ac:spMkLst>
            <pc:docMk/>
            <pc:sldMk cId="2782922834" sldId="1354"/>
            <ac:spMk id="26" creationId="{00000000-0000-0000-0000-000000000000}"/>
          </ac:spMkLst>
        </pc:spChg>
        <pc:spChg chg="del mod">
          <ac:chgData name="PELLAN Marin" userId="9ec8e806-9cfd-495d-8cb1-c4761729b9b1" providerId="ADAL" clId="{5F52FDC0-15EC-4658-B6B0-8021E9F32742}" dt="2023-06-01T15:11:13.397" v="3817" actId="478"/>
          <ac:spMkLst>
            <pc:docMk/>
            <pc:sldMk cId="2782922834" sldId="1354"/>
            <ac:spMk id="34" creationId="{00000000-0000-0000-0000-000000000000}"/>
          </ac:spMkLst>
        </pc:spChg>
        <pc:spChg chg="mod">
          <ac:chgData name="PELLAN Marin" userId="9ec8e806-9cfd-495d-8cb1-c4761729b9b1" providerId="ADAL" clId="{5F52FDC0-15EC-4658-B6B0-8021E9F32742}" dt="2023-06-01T15:14:10.505" v="3851" actId="20577"/>
          <ac:spMkLst>
            <pc:docMk/>
            <pc:sldMk cId="2782922834" sldId="1354"/>
            <ac:spMk id="50" creationId="{C14B72A8-6C95-8615-4AB4-1545F94DCF66}"/>
          </ac:spMkLst>
        </pc:spChg>
        <pc:spChg chg="mod">
          <ac:chgData name="PELLAN Marin" userId="9ec8e806-9cfd-495d-8cb1-c4761729b9b1" providerId="ADAL" clId="{5F52FDC0-15EC-4658-B6B0-8021E9F32742}" dt="2023-06-01T15:09:24.183" v="3718" actId="404"/>
          <ac:spMkLst>
            <pc:docMk/>
            <pc:sldMk cId="2782922834" sldId="1354"/>
            <ac:spMk id="51" creationId="{8CA18453-8A65-9C02-05FF-E752EC8FA384}"/>
          </ac:spMkLst>
        </pc:spChg>
        <pc:spChg chg="mod">
          <ac:chgData name="PELLAN Marin" userId="9ec8e806-9cfd-495d-8cb1-c4761729b9b1" providerId="ADAL" clId="{5F52FDC0-15EC-4658-B6B0-8021E9F32742}" dt="2023-06-01T15:10:15.618" v="3741" actId="1076"/>
          <ac:spMkLst>
            <pc:docMk/>
            <pc:sldMk cId="2782922834" sldId="1354"/>
            <ac:spMk id="57" creationId="{369D19F6-D11C-7C22-F0DB-CEE046459E59}"/>
          </ac:spMkLst>
        </pc:spChg>
        <pc:spChg chg="mod">
          <ac:chgData name="PELLAN Marin" userId="9ec8e806-9cfd-495d-8cb1-c4761729b9b1" providerId="ADAL" clId="{5F52FDC0-15EC-4658-B6B0-8021E9F32742}" dt="2023-06-01T15:08:36.110" v="3668" actId="1076"/>
          <ac:spMkLst>
            <pc:docMk/>
            <pc:sldMk cId="2782922834" sldId="1354"/>
            <ac:spMk id="68" creationId="{5BE43598-3515-CC6E-8100-4E18A91C1A9F}"/>
          </ac:spMkLst>
        </pc:spChg>
        <pc:spChg chg="mod">
          <ac:chgData name="PELLAN Marin" userId="9ec8e806-9cfd-495d-8cb1-c4761729b9b1" providerId="ADAL" clId="{5F52FDC0-15EC-4658-B6B0-8021E9F32742}" dt="2023-06-01T15:09:48.922" v="3728" actId="1076"/>
          <ac:spMkLst>
            <pc:docMk/>
            <pc:sldMk cId="2782922834" sldId="1354"/>
            <ac:spMk id="79" creationId="{6EBBB5C9-9C4E-5709-0122-6A8F9C2C0EDA}"/>
          </ac:spMkLst>
        </pc:spChg>
        <pc:spChg chg="mod">
          <ac:chgData name="PELLAN Marin" userId="9ec8e806-9cfd-495d-8cb1-c4761729b9b1" providerId="ADAL" clId="{5F52FDC0-15EC-4658-B6B0-8021E9F32742}" dt="2023-06-01T15:09:44.642" v="3727" actId="1076"/>
          <ac:spMkLst>
            <pc:docMk/>
            <pc:sldMk cId="2782922834" sldId="1354"/>
            <ac:spMk id="80" creationId="{DCEF92A0-EEF6-5782-A980-EC2DC08B83C9}"/>
          </ac:spMkLst>
        </pc:spChg>
        <pc:spChg chg="mod">
          <ac:chgData name="PELLAN Marin" userId="9ec8e806-9cfd-495d-8cb1-c4761729b9b1" providerId="ADAL" clId="{5F52FDC0-15EC-4658-B6B0-8021E9F32742}" dt="2023-06-01T15:09:58.058" v="3738" actId="1076"/>
          <ac:spMkLst>
            <pc:docMk/>
            <pc:sldMk cId="2782922834" sldId="1354"/>
            <ac:spMk id="81" creationId="{81F6A961-97DF-727C-E563-B841D34DFCF7}"/>
          </ac:spMkLst>
        </pc:spChg>
        <pc:spChg chg="mod">
          <ac:chgData name="PELLAN Marin" userId="9ec8e806-9cfd-495d-8cb1-c4761729b9b1" providerId="ADAL" clId="{5F52FDC0-15EC-4658-B6B0-8021E9F32742}" dt="2023-06-01T15:08:13.167" v="3663" actId="1076"/>
          <ac:spMkLst>
            <pc:docMk/>
            <pc:sldMk cId="2782922834" sldId="1354"/>
            <ac:spMk id="82" creationId="{2407DC78-CB9A-28D0-E90D-34C1B7AE0BE2}"/>
          </ac:spMkLst>
        </pc:spChg>
        <pc:spChg chg="mod">
          <ac:chgData name="PELLAN Marin" userId="9ec8e806-9cfd-495d-8cb1-c4761729b9b1" providerId="ADAL" clId="{5F52FDC0-15EC-4658-B6B0-8021E9F32742}" dt="2023-06-01T15:10:09.746" v="3740" actId="1076"/>
          <ac:spMkLst>
            <pc:docMk/>
            <pc:sldMk cId="2782922834" sldId="1354"/>
            <ac:spMk id="83" creationId="{8F7D126B-199D-3217-CA2E-2CD33D46FF3E}"/>
          </ac:spMkLst>
        </pc:spChg>
        <pc:spChg chg="mod">
          <ac:chgData name="PELLAN Marin" userId="9ec8e806-9cfd-495d-8cb1-c4761729b9b1" providerId="ADAL" clId="{5F52FDC0-15EC-4658-B6B0-8021E9F32742}" dt="2023-06-01T15:13:35.974" v="3834" actId="208"/>
          <ac:spMkLst>
            <pc:docMk/>
            <pc:sldMk cId="2782922834" sldId="1354"/>
            <ac:spMk id="98" creationId="{0CF4595E-BA4E-D41A-C667-64EC27AADC7A}"/>
          </ac:spMkLst>
        </pc:spChg>
        <pc:spChg chg="del mod">
          <ac:chgData name="PELLAN Marin" userId="9ec8e806-9cfd-495d-8cb1-c4761729b9b1" providerId="ADAL" clId="{5F52FDC0-15EC-4658-B6B0-8021E9F32742}" dt="2023-06-01T15:10:31.733" v="3745" actId="478"/>
          <ac:spMkLst>
            <pc:docMk/>
            <pc:sldMk cId="2782922834" sldId="1354"/>
            <ac:spMk id="99" creationId="{AA66848A-AC39-4AA1-40AC-C608EC1B6D9F}"/>
          </ac:spMkLst>
        </pc:spChg>
        <pc:spChg chg="mod">
          <ac:chgData name="PELLAN Marin" userId="9ec8e806-9cfd-495d-8cb1-c4761729b9b1" providerId="ADAL" clId="{5F52FDC0-15EC-4658-B6B0-8021E9F32742}" dt="2023-06-01T15:12:16.424" v="3824" actId="1076"/>
          <ac:spMkLst>
            <pc:docMk/>
            <pc:sldMk cId="2782922834" sldId="1354"/>
            <ac:spMk id="101" creationId="{0EC4FBA5-263D-7BEB-E96F-7065749747FA}"/>
          </ac:spMkLst>
        </pc:spChg>
        <pc:picChg chg="mod">
          <ac:chgData name="PELLAN Marin" userId="9ec8e806-9cfd-495d-8cb1-c4761729b9b1" providerId="ADAL" clId="{5F52FDC0-15EC-4658-B6B0-8021E9F32742}" dt="2023-06-01T15:10:58.929" v="3804" actId="1035"/>
          <ac:picMkLst>
            <pc:docMk/>
            <pc:sldMk cId="2782922834" sldId="1354"/>
            <ac:picMk id="6" creationId="{6BCD3FFE-A2C0-2A5F-C122-8DC90FBC29FC}"/>
          </ac:picMkLst>
        </pc:picChg>
        <pc:picChg chg="mod">
          <ac:chgData name="PELLAN Marin" userId="9ec8e806-9cfd-495d-8cb1-c4761729b9b1" providerId="ADAL" clId="{5F52FDC0-15EC-4658-B6B0-8021E9F32742}" dt="2023-06-01T15:10:58.929" v="3804" actId="1035"/>
          <ac:picMkLst>
            <pc:docMk/>
            <pc:sldMk cId="2782922834" sldId="1354"/>
            <ac:picMk id="8" creationId="{00000000-0000-0000-0000-000000000000}"/>
          </ac:picMkLst>
        </pc:picChg>
        <pc:picChg chg="mod">
          <ac:chgData name="PELLAN Marin" userId="9ec8e806-9cfd-495d-8cb1-c4761729b9b1" providerId="ADAL" clId="{5F52FDC0-15EC-4658-B6B0-8021E9F32742}" dt="2023-06-01T15:13:08.820" v="3832"/>
          <ac:picMkLst>
            <pc:docMk/>
            <pc:sldMk cId="2782922834" sldId="1354"/>
            <ac:picMk id="17" creationId="{00000000-0000-0000-0000-000000000000}"/>
          </ac:picMkLst>
        </pc:picChg>
        <pc:picChg chg="mod">
          <ac:chgData name="PELLAN Marin" userId="9ec8e806-9cfd-495d-8cb1-c4761729b9b1" providerId="ADAL" clId="{5F52FDC0-15EC-4658-B6B0-8021E9F32742}" dt="2023-06-01T15:10:58.929" v="3804" actId="1035"/>
          <ac:picMkLst>
            <pc:docMk/>
            <pc:sldMk cId="2782922834" sldId="1354"/>
            <ac:picMk id="25" creationId="{00000000-0000-0000-0000-000000000000}"/>
          </ac:picMkLst>
        </pc:picChg>
        <pc:picChg chg="mod">
          <ac:chgData name="PELLAN Marin" userId="9ec8e806-9cfd-495d-8cb1-c4761729b9b1" providerId="ADAL" clId="{5F52FDC0-15EC-4658-B6B0-8021E9F32742}" dt="2023-06-01T15:10:58.929" v="3804" actId="1035"/>
          <ac:picMkLst>
            <pc:docMk/>
            <pc:sldMk cId="2782922834" sldId="1354"/>
            <ac:picMk id="30" creationId="{00000000-0000-0000-0000-000000000000}"/>
          </ac:picMkLst>
        </pc:picChg>
        <pc:picChg chg="del">
          <ac:chgData name="PELLAN Marin" userId="9ec8e806-9cfd-495d-8cb1-c4761729b9b1" providerId="ADAL" clId="{5F52FDC0-15EC-4658-B6B0-8021E9F32742}" dt="2023-06-01T15:07:59.579" v="3653" actId="478"/>
          <ac:picMkLst>
            <pc:docMk/>
            <pc:sldMk cId="2782922834" sldId="1354"/>
            <ac:picMk id="56" creationId="{723D2D0F-5004-7239-F90A-B0D872C0B032}"/>
          </ac:picMkLst>
        </pc:picChg>
        <pc:picChg chg="del mod">
          <ac:chgData name="PELLAN Marin" userId="9ec8e806-9cfd-495d-8cb1-c4761729b9b1" providerId="ADAL" clId="{5F52FDC0-15EC-4658-B6B0-8021E9F32742}" dt="2023-06-01T15:08:01.602" v="3655" actId="478"/>
          <ac:picMkLst>
            <pc:docMk/>
            <pc:sldMk cId="2782922834" sldId="1354"/>
            <ac:picMk id="58" creationId="{A3D03685-8999-2B5E-D909-BD73D7DE194A}"/>
          </ac:picMkLst>
        </pc:picChg>
        <pc:picChg chg="del mod">
          <ac:chgData name="PELLAN Marin" userId="9ec8e806-9cfd-495d-8cb1-c4761729b9b1" providerId="ADAL" clId="{5F52FDC0-15EC-4658-B6B0-8021E9F32742}" dt="2023-06-01T15:08:02.218" v="3656" actId="478"/>
          <ac:picMkLst>
            <pc:docMk/>
            <pc:sldMk cId="2782922834" sldId="1354"/>
            <ac:picMk id="59" creationId="{058F2AD2-271A-4721-7583-FEB5BEE7F8B6}"/>
          </ac:picMkLst>
        </pc:picChg>
        <pc:picChg chg="del mod">
          <ac:chgData name="PELLAN Marin" userId="9ec8e806-9cfd-495d-8cb1-c4761729b9b1" providerId="ADAL" clId="{5F52FDC0-15EC-4658-B6B0-8021E9F32742}" dt="2023-06-01T15:08:03.532" v="3658" actId="478"/>
          <ac:picMkLst>
            <pc:docMk/>
            <pc:sldMk cId="2782922834" sldId="1354"/>
            <ac:picMk id="60" creationId="{5396B0C3-B6A0-092B-D47D-FC5140561917}"/>
          </ac:picMkLst>
        </pc:picChg>
        <pc:picChg chg="del mod">
          <ac:chgData name="PELLAN Marin" userId="9ec8e806-9cfd-495d-8cb1-c4761729b9b1" providerId="ADAL" clId="{5F52FDC0-15EC-4658-B6B0-8021E9F32742}" dt="2023-06-01T15:08:02.955" v="3657" actId="478"/>
          <ac:picMkLst>
            <pc:docMk/>
            <pc:sldMk cId="2782922834" sldId="1354"/>
            <ac:picMk id="61" creationId="{35541AD9-5843-370D-802C-A485C79E2206}"/>
          </ac:picMkLst>
        </pc:picChg>
        <pc:picChg chg="del mod">
          <ac:chgData name="PELLAN Marin" userId="9ec8e806-9cfd-495d-8cb1-c4761729b9b1" providerId="ADAL" clId="{5F52FDC0-15EC-4658-B6B0-8021E9F32742}" dt="2023-06-01T15:08:04.983" v="3660" actId="478"/>
          <ac:picMkLst>
            <pc:docMk/>
            <pc:sldMk cId="2782922834" sldId="1354"/>
            <ac:picMk id="62" creationId="{FC1DBC14-ADA9-77AE-534D-371F49A11309}"/>
          </ac:picMkLst>
        </pc:picChg>
        <pc:picChg chg="del mod">
          <ac:chgData name="PELLAN Marin" userId="9ec8e806-9cfd-495d-8cb1-c4761729b9b1" providerId="ADAL" clId="{5F52FDC0-15EC-4658-B6B0-8021E9F32742}" dt="2023-06-01T15:08:04.467" v="3659" actId="478"/>
          <ac:picMkLst>
            <pc:docMk/>
            <pc:sldMk cId="2782922834" sldId="1354"/>
            <ac:picMk id="63" creationId="{D5D990C4-E246-9163-3224-EFF07C183385}"/>
          </ac:picMkLst>
        </pc:picChg>
        <pc:picChg chg="del">
          <ac:chgData name="PELLAN Marin" userId="9ec8e806-9cfd-495d-8cb1-c4761729b9b1" providerId="ADAL" clId="{5F52FDC0-15EC-4658-B6B0-8021E9F32742}" dt="2023-06-01T15:08:00.772" v="3654" actId="478"/>
          <ac:picMkLst>
            <pc:docMk/>
            <pc:sldMk cId="2782922834" sldId="1354"/>
            <ac:picMk id="70" creationId="{F27541EF-3A3D-38AF-7BC0-14D4BBB5ABC9}"/>
          </ac:picMkLst>
        </pc:picChg>
        <pc:cxnChg chg="mod">
          <ac:chgData name="PELLAN Marin" userId="9ec8e806-9cfd-495d-8cb1-c4761729b9b1" providerId="ADAL" clId="{5F52FDC0-15EC-4658-B6B0-8021E9F32742}" dt="2023-06-01T15:08:46.494" v="3669" actId="1076"/>
          <ac:cxnSpMkLst>
            <pc:docMk/>
            <pc:sldMk cId="2782922834" sldId="1354"/>
            <ac:cxnSpMk id="71" creationId="{66FBA935-5914-18A4-830A-51EF1ABF1B62}"/>
          </ac:cxnSpMkLst>
        </pc:cxnChg>
        <pc:cxnChg chg="mod">
          <ac:chgData name="PELLAN Marin" userId="9ec8e806-9cfd-495d-8cb1-c4761729b9b1" providerId="ADAL" clId="{5F52FDC0-15EC-4658-B6B0-8021E9F32742}" dt="2023-06-01T15:08:46.494" v="3669" actId="1076"/>
          <ac:cxnSpMkLst>
            <pc:docMk/>
            <pc:sldMk cId="2782922834" sldId="1354"/>
            <ac:cxnSpMk id="72" creationId="{5D912E32-B3C2-8B79-43C6-A18D1E84E480}"/>
          </ac:cxnSpMkLst>
        </pc:cxnChg>
        <pc:cxnChg chg="mod">
          <ac:chgData name="PELLAN Marin" userId="9ec8e806-9cfd-495d-8cb1-c4761729b9b1" providerId="ADAL" clId="{5F52FDC0-15EC-4658-B6B0-8021E9F32742}" dt="2023-06-01T15:08:46.494" v="3669" actId="1076"/>
          <ac:cxnSpMkLst>
            <pc:docMk/>
            <pc:sldMk cId="2782922834" sldId="1354"/>
            <ac:cxnSpMk id="73" creationId="{67E57E94-B4C0-6E00-666E-B1F8AFBA1676}"/>
          </ac:cxnSpMkLst>
        </pc:cxnChg>
        <pc:cxnChg chg="mod">
          <ac:chgData name="PELLAN Marin" userId="9ec8e806-9cfd-495d-8cb1-c4761729b9b1" providerId="ADAL" clId="{5F52FDC0-15EC-4658-B6B0-8021E9F32742}" dt="2023-06-01T15:08:46.494" v="3669" actId="1076"/>
          <ac:cxnSpMkLst>
            <pc:docMk/>
            <pc:sldMk cId="2782922834" sldId="1354"/>
            <ac:cxnSpMk id="74" creationId="{BA3B3A77-74C0-B8B1-C391-301B9375B841}"/>
          </ac:cxnSpMkLst>
        </pc:cxnChg>
      </pc:sldChg>
      <pc:sldChg chg="del ord">
        <pc:chgData name="PELLAN Marin" userId="9ec8e806-9cfd-495d-8cb1-c4761729b9b1" providerId="ADAL" clId="{5F52FDC0-15EC-4658-B6B0-8021E9F32742}" dt="2023-06-01T14:14:50.558" v="1034" actId="47"/>
        <pc:sldMkLst>
          <pc:docMk/>
          <pc:sldMk cId="1225217493" sldId="1357"/>
        </pc:sldMkLst>
      </pc:sldChg>
      <pc:sldChg chg="add mod ord modShow">
        <pc:chgData name="PELLAN Marin" userId="9ec8e806-9cfd-495d-8cb1-c4761729b9b1" providerId="ADAL" clId="{5F52FDC0-15EC-4658-B6B0-8021E9F32742}" dt="2023-06-28T12:40:44.968" v="9934"/>
        <pc:sldMkLst>
          <pc:docMk/>
          <pc:sldMk cId="3709079763" sldId="1359"/>
        </pc:sldMkLst>
      </pc:sldChg>
      <pc:sldChg chg="modSp add mod">
        <pc:chgData name="PELLAN Marin" userId="9ec8e806-9cfd-495d-8cb1-c4761729b9b1" providerId="ADAL" clId="{5F52FDC0-15EC-4658-B6B0-8021E9F32742}" dt="2023-06-28T07:09:20.013" v="7826"/>
        <pc:sldMkLst>
          <pc:docMk/>
          <pc:sldMk cId="2714536614" sldId="1360"/>
        </pc:sldMkLst>
        <pc:spChg chg="mod">
          <ac:chgData name="PELLAN Marin" userId="9ec8e806-9cfd-495d-8cb1-c4761729b9b1" providerId="ADAL" clId="{5F52FDC0-15EC-4658-B6B0-8021E9F32742}" dt="2023-06-28T07:09:20.013" v="7826"/>
          <ac:spMkLst>
            <pc:docMk/>
            <pc:sldMk cId="2714536614" sldId="1360"/>
            <ac:spMk id="5" creationId="{CA04FAA9-58BB-F9C1-72E7-AD355F3CDA3F}"/>
          </ac:spMkLst>
        </pc:spChg>
      </pc:sldChg>
      <pc:sldChg chg="addSp delSp modSp add mod modNotesTx">
        <pc:chgData name="PELLAN Marin" userId="9ec8e806-9cfd-495d-8cb1-c4761729b9b1" providerId="ADAL" clId="{5F52FDC0-15EC-4658-B6B0-8021E9F32742}" dt="2023-07-05T07:18:01.385" v="19573"/>
        <pc:sldMkLst>
          <pc:docMk/>
          <pc:sldMk cId="4005297550" sldId="1361"/>
        </pc:sldMkLst>
        <pc:spChg chg="add del mod">
          <ac:chgData name="PELLAN Marin" userId="9ec8e806-9cfd-495d-8cb1-c4761729b9b1" providerId="ADAL" clId="{5F52FDC0-15EC-4658-B6B0-8021E9F32742}" dt="2023-07-05T07:17:30.351" v="19572" actId="478"/>
          <ac:spMkLst>
            <pc:docMk/>
            <pc:sldMk cId="4005297550" sldId="1361"/>
            <ac:spMk id="2" creationId="{0C877976-F160-26FB-3C17-597247179485}"/>
          </ac:spMkLst>
        </pc:spChg>
        <pc:spChg chg="mod">
          <ac:chgData name="PELLAN Marin" userId="9ec8e806-9cfd-495d-8cb1-c4761729b9b1" providerId="ADAL" clId="{5F52FDC0-15EC-4658-B6B0-8021E9F32742}" dt="2023-07-05T07:17:03.487" v="19511" actId="1036"/>
          <ac:spMkLst>
            <pc:docMk/>
            <pc:sldMk cId="4005297550" sldId="1361"/>
            <ac:spMk id="6" creationId="{0B0F854C-4F68-9AE3-D7F1-DD670BDB6C67}"/>
          </ac:spMkLst>
        </pc:spChg>
        <pc:spChg chg="mod">
          <ac:chgData name="PELLAN Marin" userId="9ec8e806-9cfd-495d-8cb1-c4761729b9b1" providerId="ADAL" clId="{5F52FDC0-15EC-4658-B6B0-8021E9F32742}" dt="2023-07-05T07:17:03.487" v="19511" actId="1036"/>
          <ac:spMkLst>
            <pc:docMk/>
            <pc:sldMk cId="4005297550" sldId="1361"/>
            <ac:spMk id="7" creationId="{C8754188-0795-3ED8-361E-5A455C572F91}"/>
          </ac:spMkLst>
        </pc:spChg>
        <pc:spChg chg="mod">
          <ac:chgData name="PELLAN Marin" userId="9ec8e806-9cfd-495d-8cb1-c4761729b9b1" providerId="ADAL" clId="{5F52FDC0-15EC-4658-B6B0-8021E9F32742}" dt="2023-06-28T07:08:57.407" v="7796"/>
          <ac:spMkLst>
            <pc:docMk/>
            <pc:sldMk cId="4005297550" sldId="1361"/>
            <ac:spMk id="8" creationId="{1314B4C7-7711-D201-BFEE-D2577D7C75E1}"/>
          </ac:spMkLst>
        </pc:spChg>
        <pc:spChg chg="mod">
          <ac:chgData name="PELLAN Marin" userId="9ec8e806-9cfd-495d-8cb1-c4761729b9b1" providerId="ADAL" clId="{5F52FDC0-15EC-4658-B6B0-8021E9F32742}" dt="2023-07-05T07:17:03.487" v="19511" actId="1036"/>
          <ac:spMkLst>
            <pc:docMk/>
            <pc:sldMk cId="4005297550" sldId="1361"/>
            <ac:spMk id="10" creationId="{F6AA6880-6308-CD4B-2AA3-7CD213CDCCC7}"/>
          </ac:spMkLst>
        </pc:spChg>
        <pc:spChg chg="mod">
          <ac:chgData name="PELLAN Marin" userId="9ec8e806-9cfd-495d-8cb1-c4761729b9b1" providerId="ADAL" clId="{5F52FDC0-15EC-4658-B6B0-8021E9F32742}" dt="2023-07-05T07:17:03.487" v="19511" actId="1036"/>
          <ac:spMkLst>
            <pc:docMk/>
            <pc:sldMk cId="4005297550" sldId="1361"/>
            <ac:spMk id="11" creationId="{BF93884E-4157-F549-B7C0-C4A98512A0DA}"/>
          </ac:spMkLst>
        </pc:spChg>
        <pc:spChg chg="mod">
          <ac:chgData name="PELLAN Marin" userId="9ec8e806-9cfd-495d-8cb1-c4761729b9b1" providerId="ADAL" clId="{5F52FDC0-15EC-4658-B6B0-8021E9F32742}" dt="2023-07-05T07:17:03.487" v="19511" actId="1036"/>
          <ac:spMkLst>
            <pc:docMk/>
            <pc:sldMk cId="4005297550" sldId="1361"/>
            <ac:spMk id="12" creationId="{A8AE6910-A050-6F2D-5E04-9A37E2CAA2D7}"/>
          </ac:spMkLst>
        </pc:spChg>
        <pc:picChg chg="mod">
          <ac:chgData name="PELLAN Marin" userId="9ec8e806-9cfd-495d-8cb1-c4761729b9b1" providerId="ADAL" clId="{5F52FDC0-15EC-4658-B6B0-8021E9F32742}" dt="2023-05-31T14:07:48.387" v="42" actId="1076"/>
          <ac:picMkLst>
            <pc:docMk/>
            <pc:sldMk cId="4005297550" sldId="1361"/>
            <ac:picMk id="3" creationId="{6E810C68-0AB9-0A95-DC7A-FA8689A958D4}"/>
          </ac:picMkLst>
        </pc:picChg>
        <pc:picChg chg="mod">
          <ac:chgData name="PELLAN Marin" userId="9ec8e806-9cfd-495d-8cb1-c4761729b9b1" providerId="ADAL" clId="{5F52FDC0-15EC-4658-B6B0-8021E9F32742}" dt="2023-05-31T14:07:58.818" v="45" actId="1076"/>
          <ac:picMkLst>
            <pc:docMk/>
            <pc:sldMk cId="4005297550" sldId="1361"/>
            <ac:picMk id="5" creationId="{9FF45BC0-0F98-9AF9-9277-A20686931331}"/>
          </ac:picMkLst>
        </pc:picChg>
        <pc:picChg chg="mod">
          <ac:chgData name="PELLAN Marin" userId="9ec8e806-9cfd-495d-8cb1-c4761729b9b1" providerId="ADAL" clId="{5F52FDC0-15EC-4658-B6B0-8021E9F32742}" dt="2023-05-31T14:07:33.611" v="38" actId="1076"/>
          <ac:picMkLst>
            <pc:docMk/>
            <pc:sldMk cId="4005297550" sldId="1361"/>
            <ac:picMk id="9" creationId="{71389EF8-6DAF-D880-5E16-7A495DB388E2}"/>
          </ac:picMkLst>
        </pc:picChg>
      </pc:sldChg>
      <pc:sldChg chg="addSp delSp modSp add mod ord">
        <pc:chgData name="PELLAN Marin" userId="9ec8e806-9cfd-495d-8cb1-c4761729b9b1" providerId="ADAL" clId="{5F52FDC0-15EC-4658-B6B0-8021E9F32742}" dt="2023-07-03T08:00:53.248" v="14148"/>
        <pc:sldMkLst>
          <pc:docMk/>
          <pc:sldMk cId="2694560557" sldId="1362"/>
        </pc:sldMkLst>
        <pc:spChg chg="del">
          <ac:chgData name="PELLAN Marin" userId="9ec8e806-9cfd-495d-8cb1-c4761729b9b1" providerId="ADAL" clId="{5F52FDC0-15EC-4658-B6B0-8021E9F32742}" dt="2023-05-31T14:10:40.491" v="100" actId="478"/>
          <ac:spMkLst>
            <pc:docMk/>
            <pc:sldMk cId="2694560557" sldId="1362"/>
            <ac:spMk id="6" creationId="{0B0F854C-4F68-9AE3-D7F1-DD670BDB6C67}"/>
          </ac:spMkLst>
        </pc:spChg>
        <pc:spChg chg="del">
          <ac:chgData name="PELLAN Marin" userId="9ec8e806-9cfd-495d-8cb1-c4761729b9b1" providerId="ADAL" clId="{5F52FDC0-15EC-4658-B6B0-8021E9F32742}" dt="2023-05-31T14:10:39.736" v="99" actId="478"/>
          <ac:spMkLst>
            <pc:docMk/>
            <pc:sldMk cId="2694560557" sldId="1362"/>
            <ac:spMk id="7" creationId="{C8754188-0795-3ED8-361E-5A455C572F91}"/>
          </ac:spMkLst>
        </pc:spChg>
        <pc:spChg chg="mod">
          <ac:chgData name="PELLAN Marin" userId="9ec8e806-9cfd-495d-8cb1-c4761729b9b1" providerId="ADAL" clId="{5F52FDC0-15EC-4658-B6B0-8021E9F32742}" dt="2023-06-28T07:09:06.663" v="7806"/>
          <ac:spMkLst>
            <pc:docMk/>
            <pc:sldMk cId="2694560557" sldId="1362"/>
            <ac:spMk id="8" creationId="{1314B4C7-7711-D201-BFEE-D2577D7C75E1}"/>
          </ac:spMkLst>
        </pc:spChg>
        <pc:spChg chg="del">
          <ac:chgData name="PELLAN Marin" userId="9ec8e806-9cfd-495d-8cb1-c4761729b9b1" providerId="ADAL" clId="{5F52FDC0-15EC-4658-B6B0-8021E9F32742}" dt="2023-05-31T14:10:41.767" v="101" actId="478"/>
          <ac:spMkLst>
            <pc:docMk/>
            <pc:sldMk cId="2694560557" sldId="1362"/>
            <ac:spMk id="10" creationId="{F6AA6880-6308-CD4B-2AA3-7CD213CDCCC7}"/>
          </ac:spMkLst>
        </pc:spChg>
        <pc:spChg chg="del">
          <ac:chgData name="PELLAN Marin" userId="9ec8e806-9cfd-495d-8cb1-c4761729b9b1" providerId="ADAL" clId="{5F52FDC0-15EC-4658-B6B0-8021E9F32742}" dt="2023-05-31T14:10:43.621" v="102" actId="478"/>
          <ac:spMkLst>
            <pc:docMk/>
            <pc:sldMk cId="2694560557" sldId="1362"/>
            <ac:spMk id="11" creationId="{BF93884E-4157-F549-B7C0-C4A98512A0DA}"/>
          </ac:spMkLst>
        </pc:spChg>
        <pc:spChg chg="del">
          <ac:chgData name="PELLAN Marin" userId="9ec8e806-9cfd-495d-8cb1-c4761729b9b1" providerId="ADAL" clId="{5F52FDC0-15EC-4658-B6B0-8021E9F32742}" dt="2023-05-31T14:10:44.237" v="103" actId="478"/>
          <ac:spMkLst>
            <pc:docMk/>
            <pc:sldMk cId="2694560557" sldId="1362"/>
            <ac:spMk id="12" creationId="{A8AE6910-A050-6F2D-5E04-9A37E2CAA2D7}"/>
          </ac:spMkLst>
        </pc:spChg>
        <pc:spChg chg="mod">
          <ac:chgData name="PELLAN Marin" userId="9ec8e806-9cfd-495d-8cb1-c4761729b9b1" providerId="ADAL" clId="{5F52FDC0-15EC-4658-B6B0-8021E9F32742}" dt="2023-05-31T14:27:40.626" v="358" actId="20577"/>
          <ac:spMkLst>
            <pc:docMk/>
            <pc:sldMk cId="2694560557" sldId="1362"/>
            <ac:spMk id="14" creationId="{00000000-0000-0000-0000-000000000000}"/>
          </ac:spMkLst>
        </pc:spChg>
        <pc:graphicFrameChg chg="add del mod">
          <ac:chgData name="PELLAN Marin" userId="9ec8e806-9cfd-495d-8cb1-c4761729b9b1" providerId="ADAL" clId="{5F52FDC0-15EC-4658-B6B0-8021E9F32742}" dt="2023-05-31T14:11:05.761" v="124" actId="478"/>
          <ac:graphicFrameMkLst>
            <pc:docMk/>
            <pc:sldMk cId="2694560557" sldId="1362"/>
            <ac:graphicFrameMk id="2" creationId="{4749F8D6-2204-46B7-A313-A83BC2DB510A}"/>
          </ac:graphicFrameMkLst>
        </pc:graphicFrameChg>
        <pc:graphicFrameChg chg="add del mod">
          <ac:chgData name="PELLAN Marin" userId="9ec8e806-9cfd-495d-8cb1-c4761729b9b1" providerId="ADAL" clId="{5F52FDC0-15EC-4658-B6B0-8021E9F32742}" dt="2023-05-31T14:12:59.604" v="179" actId="478"/>
          <ac:graphicFrameMkLst>
            <pc:docMk/>
            <pc:sldMk cId="2694560557" sldId="1362"/>
            <ac:graphicFrameMk id="13" creationId="{4749F8D6-2204-46B7-A313-A83BC2DB510A}"/>
          </ac:graphicFrameMkLst>
        </pc:graphicFrameChg>
        <pc:graphicFrameChg chg="add del mod">
          <ac:chgData name="PELLAN Marin" userId="9ec8e806-9cfd-495d-8cb1-c4761729b9b1" providerId="ADAL" clId="{5F52FDC0-15EC-4658-B6B0-8021E9F32742}" dt="2023-05-31T14:13:00.302" v="180" actId="478"/>
          <ac:graphicFrameMkLst>
            <pc:docMk/>
            <pc:sldMk cId="2694560557" sldId="1362"/>
            <ac:graphicFrameMk id="15" creationId="{E5EC746D-A883-4029-8D1B-50D73E332964}"/>
          </ac:graphicFrameMkLst>
        </pc:graphicFrameChg>
        <pc:graphicFrameChg chg="add del mod">
          <ac:chgData name="PELLAN Marin" userId="9ec8e806-9cfd-495d-8cb1-c4761729b9b1" providerId="ADAL" clId="{5F52FDC0-15EC-4658-B6B0-8021E9F32742}" dt="2023-05-31T14:26:00.755" v="234" actId="478"/>
          <ac:graphicFrameMkLst>
            <pc:docMk/>
            <pc:sldMk cId="2694560557" sldId="1362"/>
            <ac:graphicFrameMk id="16" creationId="{4749F8D6-2204-46B7-A313-A83BC2DB510A}"/>
          </ac:graphicFrameMkLst>
        </pc:graphicFrameChg>
        <pc:graphicFrameChg chg="add del mod">
          <ac:chgData name="PELLAN Marin" userId="9ec8e806-9cfd-495d-8cb1-c4761729b9b1" providerId="ADAL" clId="{5F52FDC0-15EC-4658-B6B0-8021E9F32742}" dt="2023-05-31T14:26:03.396" v="235" actId="478"/>
          <ac:graphicFrameMkLst>
            <pc:docMk/>
            <pc:sldMk cId="2694560557" sldId="1362"/>
            <ac:graphicFrameMk id="19" creationId="{E5EC746D-A883-4029-8D1B-50D73E332964}"/>
          </ac:graphicFrameMkLst>
        </pc:graphicFrameChg>
        <pc:graphicFrameChg chg="add mod">
          <ac:chgData name="PELLAN Marin" userId="9ec8e806-9cfd-495d-8cb1-c4761729b9b1" providerId="ADAL" clId="{5F52FDC0-15EC-4658-B6B0-8021E9F32742}" dt="2023-07-03T08:00:34.695" v="14146" actId="404"/>
          <ac:graphicFrameMkLst>
            <pc:docMk/>
            <pc:sldMk cId="2694560557" sldId="1362"/>
            <ac:graphicFrameMk id="20" creationId="{0FFF63FE-62D7-4677-9F06-ADF2BDF2BC91}"/>
          </ac:graphicFrameMkLst>
        </pc:graphicFrameChg>
        <pc:picChg chg="del">
          <ac:chgData name="PELLAN Marin" userId="9ec8e806-9cfd-495d-8cb1-c4761729b9b1" providerId="ADAL" clId="{5F52FDC0-15EC-4658-B6B0-8021E9F32742}" dt="2023-05-31T14:10:38.498" v="98" actId="478"/>
          <ac:picMkLst>
            <pc:docMk/>
            <pc:sldMk cId="2694560557" sldId="1362"/>
            <ac:picMk id="3" creationId="{6E810C68-0AB9-0A95-DC7A-FA8689A958D4}"/>
          </ac:picMkLst>
        </pc:picChg>
        <pc:picChg chg="del">
          <ac:chgData name="PELLAN Marin" userId="9ec8e806-9cfd-495d-8cb1-c4761729b9b1" providerId="ADAL" clId="{5F52FDC0-15EC-4658-B6B0-8021E9F32742}" dt="2023-05-31T14:10:37.807" v="97" actId="478"/>
          <ac:picMkLst>
            <pc:docMk/>
            <pc:sldMk cId="2694560557" sldId="1362"/>
            <ac:picMk id="5" creationId="{9FF45BC0-0F98-9AF9-9277-A20686931331}"/>
          </ac:picMkLst>
        </pc:picChg>
        <pc:picChg chg="del">
          <ac:chgData name="PELLAN Marin" userId="9ec8e806-9cfd-495d-8cb1-c4761729b9b1" providerId="ADAL" clId="{5F52FDC0-15EC-4658-B6B0-8021E9F32742}" dt="2023-05-31T14:10:37.137" v="96" actId="478"/>
          <ac:picMkLst>
            <pc:docMk/>
            <pc:sldMk cId="2694560557" sldId="1362"/>
            <ac:picMk id="9" creationId="{71389EF8-6DAF-D880-5E16-7A495DB388E2}"/>
          </ac:picMkLst>
        </pc:picChg>
      </pc:sldChg>
      <pc:sldChg chg="modSp add mod ord">
        <pc:chgData name="PELLAN Marin" userId="9ec8e806-9cfd-495d-8cb1-c4761729b9b1" providerId="ADAL" clId="{5F52FDC0-15EC-4658-B6B0-8021E9F32742}" dt="2023-06-01T14:09:02.129" v="775" actId="404"/>
        <pc:sldMkLst>
          <pc:docMk/>
          <pc:sldMk cId="3579191125" sldId="1363"/>
        </pc:sldMkLst>
        <pc:spChg chg="mod">
          <ac:chgData name="PELLAN Marin" userId="9ec8e806-9cfd-495d-8cb1-c4761729b9b1" providerId="ADAL" clId="{5F52FDC0-15EC-4658-B6B0-8021E9F32742}" dt="2023-06-01T14:09:02.129" v="775" actId="404"/>
          <ac:spMkLst>
            <pc:docMk/>
            <pc:sldMk cId="3579191125" sldId="1363"/>
            <ac:spMk id="4" creationId="{00000000-0000-0000-0000-000000000000}"/>
          </ac:spMkLst>
        </pc:spChg>
      </pc:sldChg>
      <pc:sldChg chg="modSp add mod ord">
        <pc:chgData name="PELLAN Marin" userId="9ec8e806-9cfd-495d-8cb1-c4761729b9b1" providerId="ADAL" clId="{5F52FDC0-15EC-4658-B6B0-8021E9F32742}" dt="2023-06-01T14:08:57.505" v="774" actId="404"/>
        <pc:sldMkLst>
          <pc:docMk/>
          <pc:sldMk cId="3943677723" sldId="1364"/>
        </pc:sldMkLst>
        <pc:spChg chg="mod">
          <ac:chgData name="PELLAN Marin" userId="9ec8e806-9cfd-495d-8cb1-c4761729b9b1" providerId="ADAL" clId="{5F52FDC0-15EC-4658-B6B0-8021E9F32742}" dt="2023-06-01T14:08:57.505" v="774" actId="404"/>
          <ac:spMkLst>
            <pc:docMk/>
            <pc:sldMk cId="3943677723" sldId="1364"/>
            <ac:spMk id="4" creationId="{00000000-0000-0000-0000-000000000000}"/>
          </ac:spMkLst>
        </pc:spChg>
      </pc:sldChg>
      <pc:sldChg chg="modSp add mod ord">
        <pc:chgData name="PELLAN Marin" userId="9ec8e806-9cfd-495d-8cb1-c4761729b9b1" providerId="ADAL" clId="{5F52FDC0-15EC-4658-B6B0-8021E9F32742}" dt="2023-06-23T13:42:43.139" v="5146" actId="20577"/>
        <pc:sldMkLst>
          <pc:docMk/>
          <pc:sldMk cId="2226113178" sldId="1365"/>
        </pc:sldMkLst>
        <pc:spChg chg="mod">
          <ac:chgData name="PELLAN Marin" userId="9ec8e806-9cfd-495d-8cb1-c4761729b9b1" providerId="ADAL" clId="{5F52FDC0-15EC-4658-B6B0-8021E9F32742}" dt="2023-06-23T13:42:43.139" v="5146" actId="20577"/>
          <ac:spMkLst>
            <pc:docMk/>
            <pc:sldMk cId="2226113178" sldId="1365"/>
            <ac:spMk id="4" creationId="{00000000-0000-0000-0000-000000000000}"/>
          </ac:spMkLst>
        </pc:spChg>
      </pc:sldChg>
      <pc:sldChg chg="modSp add mod ord">
        <pc:chgData name="PELLAN Marin" userId="9ec8e806-9cfd-495d-8cb1-c4761729b9b1" providerId="ADAL" clId="{5F52FDC0-15EC-4658-B6B0-8021E9F32742}" dt="2023-06-01T14:15:17.271" v="1104" actId="20577"/>
        <pc:sldMkLst>
          <pc:docMk/>
          <pc:sldMk cId="4288785621" sldId="1366"/>
        </pc:sldMkLst>
        <pc:spChg chg="mod">
          <ac:chgData name="PELLAN Marin" userId="9ec8e806-9cfd-495d-8cb1-c4761729b9b1" providerId="ADAL" clId="{5F52FDC0-15EC-4658-B6B0-8021E9F32742}" dt="2023-06-01T14:15:17.271" v="1104" actId="20577"/>
          <ac:spMkLst>
            <pc:docMk/>
            <pc:sldMk cId="4288785621" sldId="1366"/>
            <ac:spMk id="4" creationId="{00000000-0000-0000-0000-000000000000}"/>
          </ac:spMkLst>
        </pc:spChg>
      </pc:sldChg>
      <pc:sldChg chg="delSp modSp add del mod ord">
        <pc:chgData name="PELLAN Marin" userId="9ec8e806-9cfd-495d-8cb1-c4761729b9b1" providerId="ADAL" clId="{5F52FDC0-15EC-4658-B6B0-8021E9F32742}" dt="2023-06-28T07:31:31.909" v="8293" actId="2696"/>
        <pc:sldMkLst>
          <pc:docMk/>
          <pc:sldMk cId="540370583" sldId="1367"/>
        </pc:sldMkLst>
        <pc:spChg chg="del mod">
          <ac:chgData name="PELLAN Marin" userId="9ec8e806-9cfd-495d-8cb1-c4761729b9b1" providerId="ADAL" clId="{5F52FDC0-15EC-4658-B6B0-8021E9F32742}" dt="2023-06-28T07:28:22.233" v="8204" actId="478"/>
          <ac:spMkLst>
            <pc:docMk/>
            <pc:sldMk cId="540370583" sldId="1367"/>
            <ac:spMk id="2" creationId="{DC8792AB-E961-4D13-8934-910E407F96AC}"/>
          </ac:spMkLst>
        </pc:spChg>
        <pc:spChg chg="del">
          <ac:chgData name="PELLAN Marin" userId="9ec8e806-9cfd-495d-8cb1-c4761729b9b1" providerId="ADAL" clId="{5F52FDC0-15EC-4658-B6B0-8021E9F32742}" dt="2023-06-01T14:27:28.257" v="1352" actId="478"/>
          <ac:spMkLst>
            <pc:docMk/>
            <pc:sldMk cId="540370583" sldId="1367"/>
            <ac:spMk id="7" creationId="{00000000-0000-0000-0000-000000000000}"/>
          </ac:spMkLst>
        </pc:spChg>
        <pc:spChg chg="mod">
          <ac:chgData name="PELLAN Marin" userId="9ec8e806-9cfd-495d-8cb1-c4761729b9b1" providerId="ADAL" clId="{5F52FDC0-15EC-4658-B6B0-8021E9F32742}" dt="2023-06-28T07:28:18.371" v="8203" actId="20577"/>
          <ac:spMkLst>
            <pc:docMk/>
            <pc:sldMk cId="540370583" sldId="1367"/>
            <ac:spMk id="14" creationId="{00000000-0000-0000-0000-000000000000}"/>
          </ac:spMkLst>
        </pc:spChg>
      </pc:sldChg>
      <pc:sldChg chg="delSp modSp add mod ord">
        <pc:chgData name="PELLAN Marin" userId="9ec8e806-9cfd-495d-8cb1-c4761729b9b1" providerId="ADAL" clId="{5F52FDC0-15EC-4658-B6B0-8021E9F32742}" dt="2023-07-04T12:12:25.919" v="17455" actId="12"/>
        <pc:sldMkLst>
          <pc:docMk/>
          <pc:sldMk cId="1690825271" sldId="1368"/>
        </pc:sldMkLst>
        <pc:spChg chg="mod">
          <ac:chgData name="PELLAN Marin" userId="9ec8e806-9cfd-495d-8cb1-c4761729b9b1" providerId="ADAL" clId="{5F52FDC0-15EC-4658-B6B0-8021E9F32742}" dt="2023-07-04T12:12:25.919" v="17455" actId="12"/>
          <ac:spMkLst>
            <pc:docMk/>
            <pc:sldMk cId="1690825271" sldId="1368"/>
            <ac:spMk id="2" creationId="{DC8792AB-E961-4D13-8934-910E407F96AC}"/>
          </ac:spMkLst>
        </pc:spChg>
        <pc:spChg chg="del">
          <ac:chgData name="PELLAN Marin" userId="9ec8e806-9cfd-495d-8cb1-c4761729b9b1" providerId="ADAL" clId="{5F52FDC0-15EC-4658-B6B0-8021E9F32742}" dt="2023-06-30T11:58:51.802" v="12168" actId="478"/>
          <ac:spMkLst>
            <pc:docMk/>
            <pc:sldMk cId="1690825271" sldId="1368"/>
            <ac:spMk id="11" creationId="{00000000-0000-0000-0000-000000000000}"/>
          </ac:spMkLst>
        </pc:spChg>
        <pc:spChg chg="mod">
          <ac:chgData name="PELLAN Marin" userId="9ec8e806-9cfd-495d-8cb1-c4761729b9b1" providerId="ADAL" clId="{5F52FDC0-15EC-4658-B6B0-8021E9F32742}" dt="2023-06-01T14:58:03.223" v="2569" actId="20577"/>
          <ac:spMkLst>
            <pc:docMk/>
            <pc:sldMk cId="1690825271" sldId="1368"/>
            <ac:spMk id="14" creationId="{00000000-0000-0000-0000-000000000000}"/>
          </ac:spMkLst>
        </pc:spChg>
      </pc:sldChg>
      <pc:sldChg chg="addSp delSp modSp add mod ord modAnim modShow">
        <pc:chgData name="PELLAN Marin" userId="9ec8e806-9cfd-495d-8cb1-c4761729b9b1" providerId="ADAL" clId="{5F52FDC0-15EC-4658-B6B0-8021E9F32742}" dt="2023-07-03T08:40:18.847" v="14571" actId="167"/>
        <pc:sldMkLst>
          <pc:docMk/>
          <pc:sldMk cId="844675429" sldId="1369"/>
        </pc:sldMkLst>
        <pc:spChg chg="add mod ord">
          <ac:chgData name="PELLAN Marin" userId="9ec8e806-9cfd-495d-8cb1-c4761729b9b1" providerId="ADAL" clId="{5F52FDC0-15EC-4658-B6B0-8021E9F32742}" dt="2023-07-03T08:38:09.229" v="14553" actId="208"/>
          <ac:spMkLst>
            <pc:docMk/>
            <pc:sldMk cId="844675429" sldId="1369"/>
            <ac:spMk id="2" creationId="{866B5E72-3E22-2E2B-0081-153714DD181F}"/>
          </ac:spMkLst>
        </pc:spChg>
        <pc:spChg chg="add del mod">
          <ac:chgData name="PELLAN Marin" userId="9ec8e806-9cfd-495d-8cb1-c4761729b9b1" providerId="ADAL" clId="{5F52FDC0-15EC-4658-B6B0-8021E9F32742}" dt="2023-06-30T11:59:17.789" v="12173" actId="478"/>
          <ac:spMkLst>
            <pc:docMk/>
            <pc:sldMk cId="844675429" sldId="1369"/>
            <ac:spMk id="3" creationId="{FA6B14A3-D783-D883-B62F-092281CDE85E}"/>
          </ac:spMkLst>
        </pc:spChg>
        <pc:spChg chg="add mod ord">
          <ac:chgData name="PELLAN Marin" userId="9ec8e806-9cfd-495d-8cb1-c4761729b9b1" providerId="ADAL" clId="{5F52FDC0-15EC-4658-B6B0-8021E9F32742}" dt="2023-07-03T08:38:12.085" v="14555" actId="208"/>
          <ac:spMkLst>
            <pc:docMk/>
            <pc:sldMk cId="844675429" sldId="1369"/>
            <ac:spMk id="5" creationId="{7BAD815C-B79D-304D-404E-78323F805F67}"/>
          </ac:spMkLst>
        </pc:spChg>
        <pc:spChg chg="add mod">
          <ac:chgData name="PELLAN Marin" userId="9ec8e806-9cfd-495d-8cb1-c4761729b9b1" providerId="ADAL" clId="{5F52FDC0-15EC-4658-B6B0-8021E9F32742}" dt="2023-06-27T12:23:35.022" v="6974" actId="1076"/>
          <ac:spMkLst>
            <pc:docMk/>
            <pc:sldMk cId="844675429" sldId="1369"/>
            <ac:spMk id="7" creationId="{0CCC00C3-AB50-D736-905B-28347FDE10CA}"/>
          </ac:spMkLst>
        </pc:spChg>
        <pc:spChg chg="add del mod">
          <ac:chgData name="PELLAN Marin" userId="9ec8e806-9cfd-495d-8cb1-c4761729b9b1" providerId="ADAL" clId="{5F52FDC0-15EC-4658-B6B0-8021E9F32742}" dt="2023-07-03T07:43:06.291" v="14012" actId="478"/>
          <ac:spMkLst>
            <pc:docMk/>
            <pc:sldMk cId="844675429" sldId="1369"/>
            <ac:spMk id="8" creationId="{9537266E-0B81-B899-411A-EE9F53AD1B36}"/>
          </ac:spMkLst>
        </pc:spChg>
        <pc:spChg chg="add mod">
          <ac:chgData name="PELLAN Marin" userId="9ec8e806-9cfd-495d-8cb1-c4761729b9b1" providerId="ADAL" clId="{5F52FDC0-15EC-4658-B6B0-8021E9F32742}" dt="2023-06-27T12:22:41.262" v="6960" actId="1076"/>
          <ac:spMkLst>
            <pc:docMk/>
            <pc:sldMk cId="844675429" sldId="1369"/>
            <ac:spMk id="9" creationId="{45EF5B5E-F79C-0D01-5A37-DDF084F79317}"/>
          </ac:spMkLst>
        </pc:spChg>
        <pc:spChg chg="del">
          <ac:chgData name="PELLAN Marin" userId="9ec8e806-9cfd-495d-8cb1-c4761729b9b1" providerId="ADAL" clId="{5F52FDC0-15EC-4658-B6B0-8021E9F32742}" dt="2023-06-01T15:22:52.212" v="3985" actId="478"/>
          <ac:spMkLst>
            <pc:docMk/>
            <pc:sldMk cId="844675429" sldId="1369"/>
            <ac:spMk id="10" creationId="{44E0EBC4-977C-200D-CD29-876A8C7FF46A}"/>
          </ac:spMkLst>
        </pc:spChg>
        <pc:spChg chg="add mod">
          <ac:chgData name="PELLAN Marin" userId="9ec8e806-9cfd-495d-8cb1-c4761729b9b1" providerId="ADAL" clId="{5F52FDC0-15EC-4658-B6B0-8021E9F32742}" dt="2023-06-27T12:24:53.726" v="6990" actId="1076"/>
          <ac:spMkLst>
            <pc:docMk/>
            <pc:sldMk cId="844675429" sldId="1369"/>
            <ac:spMk id="10" creationId="{72DBBAC0-B786-A76A-9E28-C887FBA57603}"/>
          </ac:spMkLst>
        </pc:spChg>
        <pc:spChg chg="add mod">
          <ac:chgData name="PELLAN Marin" userId="9ec8e806-9cfd-495d-8cb1-c4761729b9b1" providerId="ADAL" clId="{5F52FDC0-15EC-4658-B6B0-8021E9F32742}" dt="2023-06-27T12:24:29.309" v="6985" actId="1076"/>
          <ac:spMkLst>
            <pc:docMk/>
            <pc:sldMk cId="844675429" sldId="1369"/>
            <ac:spMk id="11" creationId="{9E3B151B-936F-D7E1-02E2-27E0DA916D87}"/>
          </ac:spMkLst>
        </pc:spChg>
        <pc:spChg chg="del">
          <ac:chgData name="PELLAN Marin" userId="9ec8e806-9cfd-495d-8cb1-c4761729b9b1" providerId="ADAL" clId="{5F52FDC0-15EC-4658-B6B0-8021E9F32742}" dt="2023-06-01T15:22:52.212" v="3985" actId="478"/>
          <ac:spMkLst>
            <pc:docMk/>
            <pc:sldMk cId="844675429" sldId="1369"/>
            <ac:spMk id="11" creationId="{D62D7434-863A-A478-5853-2956B6F5491F}"/>
          </ac:spMkLst>
        </pc:spChg>
        <pc:spChg chg="add mod">
          <ac:chgData name="PELLAN Marin" userId="9ec8e806-9cfd-495d-8cb1-c4761729b9b1" providerId="ADAL" clId="{5F52FDC0-15EC-4658-B6B0-8021E9F32742}" dt="2023-06-27T12:22:48.414" v="6961" actId="1076"/>
          <ac:spMkLst>
            <pc:docMk/>
            <pc:sldMk cId="844675429" sldId="1369"/>
            <ac:spMk id="12" creationId="{79E82E6C-E222-A907-4127-C6DF2AFF186C}"/>
          </ac:spMkLst>
        </pc:spChg>
        <pc:spChg chg="del">
          <ac:chgData name="PELLAN Marin" userId="9ec8e806-9cfd-495d-8cb1-c4761729b9b1" providerId="ADAL" clId="{5F52FDC0-15EC-4658-B6B0-8021E9F32742}" dt="2023-06-01T15:22:52.212" v="3985" actId="478"/>
          <ac:spMkLst>
            <pc:docMk/>
            <pc:sldMk cId="844675429" sldId="1369"/>
            <ac:spMk id="12" creationId="{E414EC75-6FE7-114F-A902-66C4545C6AF9}"/>
          </ac:spMkLst>
        </pc:spChg>
        <pc:spChg chg="del">
          <ac:chgData name="PELLAN Marin" userId="9ec8e806-9cfd-495d-8cb1-c4761729b9b1" providerId="ADAL" clId="{5F52FDC0-15EC-4658-B6B0-8021E9F32742}" dt="2023-06-01T15:22:50.343" v="3984" actId="478"/>
          <ac:spMkLst>
            <pc:docMk/>
            <pc:sldMk cId="844675429" sldId="1369"/>
            <ac:spMk id="13" creationId="{0F1EC925-E6A8-68D5-62FA-00EFB641297E}"/>
          </ac:spMkLst>
        </pc:spChg>
        <pc:spChg chg="add del mod">
          <ac:chgData name="PELLAN Marin" userId="9ec8e806-9cfd-495d-8cb1-c4761729b9b1" providerId="ADAL" clId="{5F52FDC0-15EC-4658-B6B0-8021E9F32742}" dt="2023-06-27T08:50:14.364" v="6954" actId="478"/>
          <ac:spMkLst>
            <pc:docMk/>
            <pc:sldMk cId="844675429" sldId="1369"/>
            <ac:spMk id="13" creationId="{64340AAE-61C8-C930-D7A4-F8122D000135}"/>
          </ac:spMkLst>
        </pc:spChg>
        <pc:spChg chg="add mod">
          <ac:chgData name="PELLAN Marin" userId="9ec8e806-9cfd-495d-8cb1-c4761729b9b1" providerId="ADAL" clId="{5F52FDC0-15EC-4658-B6B0-8021E9F32742}" dt="2023-06-27T12:27:07.302" v="7016" actId="1076"/>
          <ac:spMkLst>
            <pc:docMk/>
            <pc:sldMk cId="844675429" sldId="1369"/>
            <ac:spMk id="17" creationId="{12DA29FB-2CD1-76E1-FA1A-23E65EFFF686}"/>
          </ac:spMkLst>
        </pc:spChg>
        <pc:spChg chg="del">
          <ac:chgData name="PELLAN Marin" userId="9ec8e806-9cfd-495d-8cb1-c4761729b9b1" providerId="ADAL" clId="{5F52FDC0-15EC-4658-B6B0-8021E9F32742}" dt="2023-06-01T15:22:52.212" v="3985" actId="478"/>
          <ac:spMkLst>
            <pc:docMk/>
            <pc:sldMk cId="844675429" sldId="1369"/>
            <ac:spMk id="18" creationId="{00000000-0000-0000-0000-000000000000}"/>
          </ac:spMkLst>
        </pc:spChg>
        <pc:spChg chg="add mod">
          <ac:chgData name="PELLAN Marin" userId="9ec8e806-9cfd-495d-8cb1-c4761729b9b1" providerId="ADAL" clId="{5F52FDC0-15EC-4658-B6B0-8021E9F32742}" dt="2023-06-27T12:27:14.470" v="7018" actId="1076"/>
          <ac:spMkLst>
            <pc:docMk/>
            <pc:sldMk cId="844675429" sldId="1369"/>
            <ac:spMk id="18" creationId="{C1A4526A-D218-E021-2408-4A8D568A4291}"/>
          </ac:spMkLst>
        </pc:spChg>
        <pc:spChg chg="del">
          <ac:chgData name="PELLAN Marin" userId="9ec8e806-9cfd-495d-8cb1-c4761729b9b1" providerId="ADAL" clId="{5F52FDC0-15EC-4658-B6B0-8021E9F32742}" dt="2023-06-01T15:22:52.212" v="3985" actId="478"/>
          <ac:spMkLst>
            <pc:docMk/>
            <pc:sldMk cId="844675429" sldId="1369"/>
            <ac:spMk id="21" creationId="{00000000-0000-0000-0000-000000000000}"/>
          </ac:spMkLst>
        </pc:spChg>
        <pc:spChg chg="add del mod">
          <ac:chgData name="PELLAN Marin" userId="9ec8e806-9cfd-495d-8cb1-c4761729b9b1" providerId="ADAL" clId="{5F52FDC0-15EC-4658-B6B0-8021E9F32742}" dt="2023-06-27T12:26:43.329" v="7010" actId="478"/>
          <ac:spMkLst>
            <pc:docMk/>
            <pc:sldMk cId="844675429" sldId="1369"/>
            <ac:spMk id="21" creationId="{6762C40C-581D-0516-89AB-2E5BC557C9FA}"/>
          </ac:spMkLst>
        </pc:spChg>
        <pc:spChg chg="add mod">
          <ac:chgData name="PELLAN Marin" userId="9ec8e806-9cfd-495d-8cb1-c4761729b9b1" providerId="ADAL" clId="{5F52FDC0-15EC-4658-B6B0-8021E9F32742}" dt="2023-07-03T08:38:20.633" v="14556" actId="403"/>
          <ac:spMkLst>
            <pc:docMk/>
            <pc:sldMk cId="844675429" sldId="1369"/>
            <ac:spMk id="22" creationId="{18E2883A-21D2-A71D-1E0B-16DC6FBE337F}"/>
          </ac:spMkLst>
        </pc:spChg>
        <pc:spChg chg="add mod">
          <ac:chgData name="PELLAN Marin" userId="9ec8e806-9cfd-495d-8cb1-c4761729b9b1" providerId="ADAL" clId="{5F52FDC0-15EC-4658-B6B0-8021E9F32742}" dt="2023-06-27T12:25:52.975" v="7002" actId="1076"/>
          <ac:spMkLst>
            <pc:docMk/>
            <pc:sldMk cId="844675429" sldId="1369"/>
            <ac:spMk id="23" creationId="{82F064E8-A3B3-5553-73BB-3E65EE683AEA}"/>
          </ac:spMkLst>
        </pc:spChg>
        <pc:spChg chg="add del mod">
          <ac:chgData name="PELLAN Marin" userId="9ec8e806-9cfd-495d-8cb1-c4761729b9b1" providerId="ADAL" clId="{5F52FDC0-15EC-4658-B6B0-8021E9F32742}" dt="2023-06-22T07:59:20.779" v="4357" actId="478"/>
          <ac:spMkLst>
            <pc:docMk/>
            <pc:sldMk cId="844675429" sldId="1369"/>
            <ac:spMk id="25" creationId="{DC047F10-B19B-802A-EB73-4D97B1D9148E}"/>
          </ac:spMkLst>
        </pc:spChg>
        <pc:spChg chg="del">
          <ac:chgData name="PELLAN Marin" userId="9ec8e806-9cfd-495d-8cb1-c4761729b9b1" providerId="ADAL" clId="{5F52FDC0-15EC-4658-B6B0-8021E9F32742}" dt="2023-06-01T15:22:52.212" v="3985" actId="478"/>
          <ac:spMkLst>
            <pc:docMk/>
            <pc:sldMk cId="844675429" sldId="1369"/>
            <ac:spMk id="26" creationId="{00000000-0000-0000-0000-000000000000}"/>
          </ac:spMkLst>
        </pc:spChg>
        <pc:spChg chg="add del mod">
          <ac:chgData name="PELLAN Marin" userId="9ec8e806-9cfd-495d-8cb1-c4761729b9b1" providerId="ADAL" clId="{5F52FDC0-15EC-4658-B6B0-8021E9F32742}" dt="2023-06-22T08:02:05.618" v="4362" actId="478"/>
          <ac:spMkLst>
            <pc:docMk/>
            <pc:sldMk cId="844675429" sldId="1369"/>
            <ac:spMk id="26" creationId="{5978FABD-BB72-DFEC-7401-D0A10D3F73F5}"/>
          </ac:spMkLst>
        </pc:spChg>
        <pc:spChg chg="del">
          <ac:chgData name="PELLAN Marin" userId="9ec8e806-9cfd-495d-8cb1-c4761729b9b1" providerId="ADAL" clId="{5F52FDC0-15EC-4658-B6B0-8021E9F32742}" dt="2023-06-01T15:27:20.133" v="4097" actId="478"/>
          <ac:spMkLst>
            <pc:docMk/>
            <pc:sldMk cId="844675429" sldId="1369"/>
            <ac:spMk id="50" creationId="{C14B72A8-6C95-8615-4AB4-1545F94DCF66}"/>
          </ac:spMkLst>
        </pc:spChg>
        <pc:spChg chg="mod">
          <ac:chgData name="PELLAN Marin" userId="9ec8e806-9cfd-495d-8cb1-c4761729b9b1" providerId="ADAL" clId="{5F52FDC0-15EC-4658-B6B0-8021E9F32742}" dt="2023-06-27T12:23:15.894" v="6968" actId="1076"/>
          <ac:spMkLst>
            <pc:docMk/>
            <pc:sldMk cId="844675429" sldId="1369"/>
            <ac:spMk id="51" creationId="{8CA18453-8A65-9C02-05FF-E752EC8FA384}"/>
          </ac:spMkLst>
        </pc:spChg>
        <pc:spChg chg="del">
          <ac:chgData name="PELLAN Marin" userId="9ec8e806-9cfd-495d-8cb1-c4761729b9b1" providerId="ADAL" clId="{5F52FDC0-15EC-4658-B6B0-8021E9F32742}" dt="2023-06-01T15:27:22.540" v="4099" actId="478"/>
          <ac:spMkLst>
            <pc:docMk/>
            <pc:sldMk cId="844675429" sldId="1369"/>
            <ac:spMk id="52" creationId="{2B278838-651B-0315-7E64-08941AA7A130}"/>
          </ac:spMkLst>
        </pc:spChg>
        <pc:spChg chg="del">
          <ac:chgData name="PELLAN Marin" userId="9ec8e806-9cfd-495d-8cb1-c4761729b9b1" providerId="ADAL" clId="{5F52FDC0-15EC-4658-B6B0-8021E9F32742}" dt="2023-06-01T15:22:41.281" v="3978" actId="478"/>
          <ac:spMkLst>
            <pc:docMk/>
            <pc:sldMk cId="844675429" sldId="1369"/>
            <ac:spMk id="57" creationId="{369D19F6-D11C-7C22-F0DB-CEE046459E59}"/>
          </ac:spMkLst>
        </pc:spChg>
        <pc:spChg chg="del">
          <ac:chgData name="PELLAN Marin" userId="9ec8e806-9cfd-495d-8cb1-c4761729b9b1" providerId="ADAL" clId="{5F52FDC0-15EC-4658-B6B0-8021E9F32742}" dt="2023-06-01T15:22:41.281" v="3978" actId="478"/>
          <ac:spMkLst>
            <pc:docMk/>
            <pc:sldMk cId="844675429" sldId="1369"/>
            <ac:spMk id="68" creationId="{5BE43598-3515-CC6E-8100-4E18A91C1A9F}"/>
          </ac:spMkLst>
        </pc:spChg>
        <pc:spChg chg="del">
          <ac:chgData name="PELLAN Marin" userId="9ec8e806-9cfd-495d-8cb1-c4761729b9b1" providerId="ADAL" clId="{5F52FDC0-15EC-4658-B6B0-8021E9F32742}" dt="2023-06-01T15:22:47.447" v="3982" actId="478"/>
          <ac:spMkLst>
            <pc:docMk/>
            <pc:sldMk cId="844675429" sldId="1369"/>
            <ac:spMk id="79" creationId="{6EBBB5C9-9C4E-5709-0122-6A8F9C2C0EDA}"/>
          </ac:spMkLst>
        </pc:spChg>
        <pc:spChg chg="del">
          <ac:chgData name="PELLAN Marin" userId="9ec8e806-9cfd-495d-8cb1-c4761729b9b1" providerId="ADAL" clId="{5F52FDC0-15EC-4658-B6B0-8021E9F32742}" dt="2023-06-01T15:22:46.543" v="3981" actId="478"/>
          <ac:spMkLst>
            <pc:docMk/>
            <pc:sldMk cId="844675429" sldId="1369"/>
            <ac:spMk id="80" creationId="{DCEF92A0-EEF6-5782-A980-EC2DC08B83C9}"/>
          </ac:spMkLst>
        </pc:spChg>
        <pc:spChg chg="del">
          <ac:chgData name="PELLAN Marin" userId="9ec8e806-9cfd-495d-8cb1-c4761729b9b1" providerId="ADAL" clId="{5F52FDC0-15EC-4658-B6B0-8021E9F32742}" dt="2023-06-01T15:22:45.248" v="3980" actId="478"/>
          <ac:spMkLst>
            <pc:docMk/>
            <pc:sldMk cId="844675429" sldId="1369"/>
            <ac:spMk id="81" creationId="{81F6A961-97DF-727C-E563-B841D34DFCF7}"/>
          </ac:spMkLst>
        </pc:spChg>
        <pc:spChg chg="del mod">
          <ac:chgData name="PELLAN Marin" userId="9ec8e806-9cfd-495d-8cb1-c4761729b9b1" providerId="ADAL" clId="{5F52FDC0-15EC-4658-B6B0-8021E9F32742}" dt="2023-06-01T15:22:48.790" v="3983" actId="478"/>
          <ac:spMkLst>
            <pc:docMk/>
            <pc:sldMk cId="844675429" sldId="1369"/>
            <ac:spMk id="82" creationId="{2407DC78-CB9A-28D0-E90D-34C1B7AE0BE2}"/>
          </ac:spMkLst>
        </pc:spChg>
        <pc:spChg chg="del">
          <ac:chgData name="PELLAN Marin" userId="9ec8e806-9cfd-495d-8cb1-c4761729b9b1" providerId="ADAL" clId="{5F52FDC0-15EC-4658-B6B0-8021E9F32742}" dt="2023-06-01T15:22:41.281" v="3978" actId="478"/>
          <ac:spMkLst>
            <pc:docMk/>
            <pc:sldMk cId="844675429" sldId="1369"/>
            <ac:spMk id="83" creationId="{8F7D126B-199D-3217-CA2E-2CD33D46FF3E}"/>
          </ac:spMkLst>
        </pc:spChg>
        <pc:spChg chg="del mod">
          <ac:chgData name="PELLAN Marin" userId="9ec8e806-9cfd-495d-8cb1-c4761729b9b1" providerId="ADAL" clId="{5F52FDC0-15EC-4658-B6B0-8021E9F32742}" dt="2023-06-01T15:30:14.996" v="4102" actId="478"/>
          <ac:spMkLst>
            <pc:docMk/>
            <pc:sldMk cId="844675429" sldId="1369"/>
            <ac:spMk id="86" creationId="{594AD955-DA7E-00D0-DDE8-F9F929062038}"/>
          </ac:spMkLst>
        </pc:spChg>
        <pc:spChg chg="del mod">
          <ac:chgData name="PELLAN Marin" userId="9ec8e806-9cfd-495d-8cb1-c4761729b9b1" providerId="ADAL" clId="{5F52FDC0-15EC-4658-B6B0-8021E9F32742}" dt="2023-06-23T13:49:33.931" v="5263" actId="478"/>
          <ac:spMkLst>
            <pc:docMk/>
            <pc:sldMk cId="844675429" sldId="1369"/>
            <ac:spMk id="87" creationId="{17A5D0E6-2512-5474-CDEF-6879290144F2}"/>
          </ac:spMkLst>
        </pc:spChg>
        <pc:spChg chg="del">
          <ac:chgData name="PELLAN Marin" userId="9ec8e806-9cfd-495d-8cb1-c4761729b9b1" providerId="ADAL" clId="{5F52FDC0-15EC-4658-B6B0-8021E9F32742}" dt="2023-06-01T15:27:11.175" v="4091" actId="478"/>
          <ac:spMkLst>
            <pc:docMk/>
            <pc:sldMk cId="844675429" sldId="1369"/>
            <ac:spMk id="90" creationId="{AEC58499-A0C6-8121-FF90-AE5E61B2C5B9}"/>
          </ac:spMkLst>
        </pc:spChg>
        <pc:spChg chg="del">
          <ac:chgData name="PELLAN Marin" userId="9ec8e806-9cfd-495d-8cb1-c4761729b9b1" providerId="ADAL" clId="{5F52FDC0-15EC-4658-B6B0-8021E9F32742}" dt="2023-06-22T07:56:35.700" v="4282" actId="478"/>
          <ac:spMkLst>
            <pc:docMk/>
            <pc:sldMk cId="844675429" sldId="1369"/>
            <ac:spMk id="91" creationId="{1E90B85C-9809-CE3A-C644-B8197E680A82}"/>
          </ac:spMkLst>
        </pc:spChg>
        <pc:spChg chg="del mod">
          <ac:chgData name="PELLAN Marin" userId="9ec8e806-9cfd-495d-8cb1-c4761729b9b1" providerId="ADAL" clId="{5F52FDC0-15EC-4658-B6B0-8021E9F32742}" dt="2023-06-22T07:56:32.893" v="4281" actId="478"/>
          <ac:spMkLst>
            <pc:docMk/>
            <pc:sldMk cId="844675429" sldId="1369"/>
            <ac:spMk id="92" creationId="{4E91AFB7-0029-5CC5-ADF6-48CE132A9E9B}"/>
          </ac:spMkLst>
        </pc:spChg>
        <pc:spChg chg="del">
          <ac:chgData name="PELLAN Marin" userId="9ec8e806-9cfd-495d-8cb1-c4761729b9b1" providerId="ADAL" clId="{5F52FDC0-15EC-4658-B6B0-8021E9F32742}" dt="2023-06-01T15:22:33.414" v="3977" actId="478"/>
          <ac:spMkLst>
            <pc:docMk/>
            <pc:sldMk cId="844675429" sldId="1369"/>
            <ac:spMk id="98" creationId="{0CF4595E-BA4E-D41A-C667-64EC27AADC7A}"/>
          </ac:spMkLst>
        </pc:spChg>
        <pc:spChg chg="del">
          <ac:chgData name="PELLAN Marin" userId="9ec8e806-9cfd-495d-8cb1-c4761729b9b1" providerId="ADAL" clId="{5F52FDC0-15EC-4658-B6B0-8021E9F32742}" dt="2023-06-01T15:22:53.591" v="3986" actId="478"/>
          <ac:spMkLst>
            <pc:docMk/>
            <pc:sldMk cId="844675429" sldId="1369"/>
            <ac:spMk id="100" creationId="{A4EA30D5-B8F9-484C-672B-18FE0F9FDE72}"/>
          </ac:spMkLst>
        </pc:spChg>
        <pc:spChg chg="del mod">
          <ac:chgData name="PELLAN Marin" userId="9ec8e806-9cfd-495d-8cb1-c4761729b9b1" providerId="ADAL" clId="{5F52FDC0-15EC-4658-B6B0-8021E9F32742}" dt="2023-06-01T15:27:18.663" v="4096" actId="478"/>
          <ac:spMkLst>
            <pc:docMk/>
            <pc:sldMk cId="844675429" sldId="1369"/>
            <ac:spMk id="101" creationId="{0EC4FBA5-263D-7BEB-E96F-7065749747FA}"/>
          </ac:spMkLst>
        </pc:spChg>
        <pc:spChg chg="del">
          <ac:chgData name="PELLAN Marin" userId="9ec8e806-9cfd-495d-8cb1-c4761729b9b1" providerId="ADAL" clId="{5F52FDC0-15EC-4658-B6B0-8021E9F32742}" dt="2023-06-01T15:27:20.879" v="4098" actId="478"/>
          <ac:spMkLst>
            <pc:docMk/>
            <pc:sldMk cId="844675429" sldId="1369"/>
            <ac:spMk id="102" creationId="{6FBA431D-006A-5244-AC62-F54AB535497F}"/>
          </ac:spMkLst>
        </pc:spChg>
        <pc:picChg chg="add mod">
          <ac:chgData name="PELLAN Marin" userId="9ec8e806-9cfd-495d-8cb1-c4761729b9b1" providerId="ADAL" clId="{5F52FDC0-15EC-4658-B6B0-8021E9F32742}" dt="2023-06-28T07:24:54.949" v="7948" actId="1036"/>
          <ac:picMkLst>
            <pc:docMk/>
            <pc:sldMk cId="844675429" sldId="1369"/>
            <ac:picMk id="6" creationId="{48CC0E6D-C06C-C0AC-0E3A-EA390899EC54}"/>
          </ac:picMkLst>
        </pc:picChg>
        <pc:picChg chg="del">
          <ac:chgData name="PELLAN Marin" userId="9ec8e806-9cfd-495d-8cb1-c4761729b9b1" providerId="ADAL" clId="{5F52FDC0-15EC-4658-B6B0-8021E9F32742}" dt="2023-06-01T15:22:52.212" v="3985" actId="478"/>
          <ac:picMkLst>
            <pc:docMk/>
            <pc:sldMk cId="844675429" sldId="1369"/>
            <ac:picMk id="6" creationId="{6BCD3FFE-A2C0-2A5F-C122-8DC90FBC29FC}"/>
          </ac:picMkLst>
        </pc:picChg>
        <pc:picChg chg="del">
          <ac:chgData name="PELLAN Marin" userId="9ec8e806-9cfd-495d-8cb1-c4761729b9b1" providerId="ADAL" clId="{5F52FDC0-15EC-4658-B6B0-8021E9F32742}" dt="2023-06-01T15:22:52.212" v="3985" actId="478"/>
          <ac:picMkLst>
            <pc:docMk/>
            <pc:sldMk cId="844675429" sldId="1369"/>
            <ac:picMk id="8" creationId="{00000000-0000-0000-0000-000000000000}"/>
          </ac:picMkLst>
        </pc:picChg>
        <pc:picChg chg="add del mod">
          <ac:chgData name="PELLAN Marin" userId="9ec8e806-9cfd-495d-8cb1-c4761729b9b1" providerId="ADAL" clId="{5F52FDC0-15EC-4658-B6B0-8021E9F32742}" dt="2023-06-27T12:24:45.908" v="6989" actId="478"/>
          <ac:picMkLst>
            <pc:docMk/>
            <pc:sldMk cId="844675429" sldId="1369"/>
            <ac:picMk id="8" creationId="{1CAB9D33-C066-9E3E-7882-72ED6617CA15}"/>
          </ac:picMkLst>
        </pc:picChg>
        <pc:picChg chg="add del mod">
          <ac:chgData name="PELLAN Marin" userId="9ec8e806-9cfd-495d-8cb1-c4761729b9b1" providerId="ADAL" clId="{5F52FDC0-15EC-4658-B6B0-8021E9F32742}" dt="2023-06-01T15:27:07.179" v="4090" actId="478"/>
          <ac:picMkLst>
            <pc:docMk/>
            <pc:sldMk cId="844675429" sldId="1369"/>
            <ac:picMk id="9" creationId="{4D925217-497B-DF95-58D4-D30C8A4CA51C}"/>
          </ac:picMkLst>
        </pc:picChg>
        <pc:picChg chg="add del mod">
          <ac:chgData name="PELLAN Marin" userId="9ec8e806-9cfd-495d-8cb1-c4761729b9b1" providerId="ADAL" clId="{5F52FDC0-15EC-4658-B6B0-8021E9F32742}" dt="2023-06-22T07:47:40.588" v="4241" actId="478"/>
          <ac:picMkLst>
            <pc:docMk/>
            <pc:sldMk cId="844675429" sldId="1369"/>
            <ac:picMk id="12" creationId="{018C41A7-3A43-0B9F-2591-895AE4F43652}"/>
          </ac:picMkLst>
        </pc:picChg>
        <pc:picChg chg="add del mod">
          <ac:chgData name="PELLAN Marin" userId="9ec8e806-9cfd-495d-8cb1-c4761729b9b1" providerId="ADAL" clId="{5F52FDC0-15EC-4658-B6B0-8021E9F32742}" dt="2023-06-22T07:47:42.516" v="4242" actId="478"/>
          <ac:picMkLst>
            <pc:docMk/>
            <pc:sldMk cId="844675429" sldId="1369"/>
            <ac:picMk id="13" creationId="{EFA4B8E8-CA34-284C-3443-50AC04510AC0}"/>
          </ac:picMkLst>
        </pc:picChg>
        <pc:picChg chg="add mod">
          <ac:chgData name="PELLAN Marin" userId="9ec8e806-9cfd-495d-8cb1-c4761729b9b1" providerId="ADAL" clId="{5F52FDC0-15EC-4658-B6B0-8021E9F32742}" dt="2023-06-27T12:25:38.813" v="6999" actId="1076"/>
          <ac:picMkLst>
            <pc:docMk/>
            <pc:sldMk cId="844675429" sldId="1369"/>
            <ac:picMk id="14" creationId="{BF166CF0-DE7E-8B0E-7608-E470B57A9353}"/>
          </ac:picMkLst>
        </pc:picChg>
        <pc:picChg chg="add mod">
          <ac:chgData name="PELLAN Marin" userId="9ec8e806-9cfd-495d-8cb1-c4761729b9b1" providerId="ADAL" clId="{5F52FDC0-15EC-4658-B6B0-8021E9F32742}" dt="2023-06-27T12:25:40.797" v="7000" actId="1076"/>
          <ac:picMkLst>
            <pc:docMk/>
            <pc:sldMk cId="844675429" sldId="1369"/>
            <ac:picMk id="15" creationId="{7BEAB066-137A-C3D6-1927-FD8C85DC3373}"/>
          </ac:picMkLst>
        </pc:picChg>
        <pc:picChg chg="add mod">
          <ac:chgData name="PELLAN Marin" userId="9ec8e806-9cfd-495d-8cb1-c4761729b9b1" providerId="ADAL" clId="{5F52FDC0-15EC-4658-B6B0-8021E9F32742}" dt="2023-06-27T12:25:32.853" v="6997" actId="1076"/>
          <ac:picMkLst>
            <pc:docMk/>
            <pc:sldMk cId="844675429" sldId="1369"/>
            <ac:picMk id="16" creationId="{465ECFA2-D2AC-4B23-CD4D-C886A8C1A4D5}"/>
          </ac:picMkLst>
        </pc:picChg>
        <pc:picChg chg="del">
          <ac:chgData name="PELLAN Marin" userId="9ec8e806-9cfd-495d-8cb1-c4761729b9b1" providerId="ADAL" clId="{5F52FDC0-15EC-4658-B6B0-8021E9F32742}" dt="2023-06-01T15:22:52.212" v="3985" actId="478"/>
          <ac:picMkLst>
            <pc:docMk/>
            <pc:sldMk cId="844675429" sldId="1369"/>
            <ac:picMk id="17" creationId="{00000000-0000-0000-0000-000000000000}"/>
          </ac:picMkLst>
        </pc:picChg>
        <pc:picChg chg="add mod">
          <ac:chgData name="PELLAN Marin" userId="9ec8e806-9cfd-495d-8cb1-c4761729b9b1" providerId="ADAL" clId="{5F52FDC0-15EC-4658-B6B0-8021E9F32742}" dt="2023-06-27T12:22:59.693" v="6964" actId="1076"/>
          <ac:picMkLst>
            <pc:docMk/>
            <pc:sldMk cId="844675429" sldId="1369"/>
            <ac:picMk id="19" creationId="{28D264AE-D32F-E4F2-44A0-C4C90D3AFE28}"/>
          </ac:picMkLst>
        </pc:picChg>
        <pc:picChg chg="add mod">
          <ac:chgData name="PELLAN Marin" userId="9ec8e806-9cfd-495d-8cb1-c4761729b9b1" providerId="ADAL" clId="{5F52FDC0-15EC-4658-B6B0-8021E9F32742}" dt="2023-06-27T12:23:03.095" v="6965" actId="1076"/>
          <ac:picMkLst>
            <pc:docMk/>
            <pc:sldMk cId="844675429" sldId="1369"/>
            <ac:picMk id="20" creationId="{601630A9-5C1D-518F-FD4A-A7C5D47DF4C9}"/>
          </ac:picMkLst>
        </pc:picChg>
        <pc:picChg chg="add mod">
          <ac:chgData name="PELLAN Marin" userId="9ec8e806-9cfd-495d-8cb1-c4761729b9b1" providerId="ADAL" clId="{5F52FDC0-15EC-4658-B6B0-8021E9F32742}" dt="2023-06-27T12:25:11.774" v="6991" actId="1076"/>
          <ac:picMkLst>
            <pc:docMk/>
            <pc:sldMk cId="844675429" sldId="1369"/>
            <ac:picMk id="24" creationId="{6B7B7D74-FB47-0A08-298C-C333393980D1}"/>
          </ac:picMkLst>
        </pc:picChg>
        <pc:picChg chg="del">
          <ac:chgData name="PELLAN Marin" userId="9ec8e806-9cfd-495d-8cb1-c4761729b9b1" providerId="ADAL" clId="{5F52FDC0-15EC-4658-B6B0-8021E9F32742}" dt="2023-06-01T15:22:52.212" v="3985" actId="478"/>
          <ac:picMkLst>
            <pc:docMk/>
            <pc:sldMk cId="844675429" sldId="1369"/>
            <ac:picMk id="25" creationId="{00000000-0000-0000-0000-000000000000}"/>
          </ac:picMkLst>
        </pc:picChg>
        <pc:picChg chg="add del mod">
          <ac:chgData name="PELLAN Marin" userId="9ec8e806-9cfd-495d-8cb1-c4761729b9b1" providerId="ADAL" clId="{5F52FDC0-15EC-4658-B6B0-8021E9F32742}" dt="2023-06-28T07:23:36.080" v="7929" actId="478"/>
          <ac:picMkLst>
            <pc:docMk/>
            <pc:sldMk cId="844675429" sldId="1369"/>
            <ac:picMk id="28" creationId="{D4FF353E-4BBB-E9DB-8F3B-EB1439A871C0}"/>
          </ac:picMkLst>
        </pc:picChg>
        <pc:picChg chg="add del mod">
          <ac:chgData name="PELLAN Marin" userId="9ec8e806-9cfd-495d-8cb1-c4761729b9b1" providerId="ADAL" clId="{5F52FDC0-15EC-4658-B6B0-8021E9F32742}" dt="2023-06-28T07:24:46.713" v="7942" actId="21"/>
          <ac:picMkLst>
            <pc:docMk/>
            <pc:sldMk cId="844675429" sldId="1369"/>
            <ac:picMk id="29" creationId="{C7E92033-F0D6-D727-49F1-A0FD3924972D}"/>
          </ac:picMkLst>
        </pc:picChg>
        <pc:picChg chg="del">
          <ac:chgData name="PELLAN Marin" userId="9ec8e806-9cfd-495d-8cb1-c4761729b9b1" providerId="ADAL" clId="{5F52FDC0-15EC-4658-B6B0-8021E9F32742}" dt="2023-06-01T15:22:52.212" v="3985" actId="478"/>
          <ac:picMkLst>
            <pc:docMk/>
            <pc:sldMk cId="844675429" sldId="1369"/>
            <ac:picMk id="30" creationId="{00000000-0000-0000-0000-000000000000}"/>
          </ac:picMkLst>
        </pc:picChg>
        <pc:picChg chg="add mod">
          <ac:chgData name="PELLAN Marin" userId="9ec8e806-9cfd-495d-8cb1-c4761729b9b1" providerId="ADAL" clId="{5F52FDC0-15EC-4658-B6B0-8021E9F32742}" dt="2023-07-03T08:40:18.847" v="14571" actId="167"/>
          <ac:picMkLst>
            <pc:docMk/>
            <pc:sldMk cId="844675429" sldId="1369"/>
            <ac:picMk id="30" creationId="{F516E276-09C4-5751-AE90-9A5BE1878428}"/>
          </ac:picMkLst>
        </pc:picChg>
        <pc:picChg chg="mod">
          <ac:chgData name="PELLAN Marin" userId="9ec8e806-9cfd-495d-8cb1-c4761729b9b1" providerId="ADAL" clId="{5F52FDC0-15EC-4658-B6B0-8021E9F32742}" dt="2023-06-27T12:24:17.445" v="6983" actId="1076"/>
          <ac:picMkLst>
            <pc:docMk/>
            <pc:sldMk cId="844675429" sldId="1369"/>
            <ac:picMk id="84" creationId="{386FB752-E448-65D4-7944-FA53BBB70C20}"/>
          </ac:picMkLst>
        </pc:picChg>
        <pc:picChg chg="mod">
          <ac:chgData name="PELLAN Marin" userId="9ec8e806-9cfd-495d-8cb1-c4761729b9b1" providerId="ADAL" clId="{5F52FDC0-15EC-4658-B6B0-8021E9F32742}" dt="2023-06-28T07:24:20.348" v="7939" actId="1076"/>
          <ac:picMkLst>
            <pc:docMk/>
            <pc:sldMk cId="844675429" sldId="1369"/>
            <ac:picMk id="85" creationId="{7A1D9CE0-D4B4-6ACA-B640-C5EFE108BF89}"/>
          </ac:picMkLst>
        </pc:picChg>
        <pc:picChg chg="del">
          <ac:chgData name="PELLAN Marin" userId="9ec8e806-9cfd-495d-8cb1-c4761729b9b1" providerId="ADAL" clId="{5F52FDC0-15EC-4658-B6B0-8021E9F32742}" dt="2023-06-01T15:27:11.851" v="4092" actId="478"/>
          <ac:picMkLst>
            <pc:docMk/>
            <pc:sldMk cId="844675429" sldId="1369"/>
            <ac:picMk id="88" creationId="{54BE000E-DAAE-32DE-1A0A-12D4D6938FEA}"/>
          </ac:picMkLst>
        </pc:picChg>
        <pc:picChg chg="del">
          <ac:chgData name="PELLAN Marin" userId="9ec8e806-9cfd-495d-8cb1-c4761729b9b1" providerId="ADAL" clId="{5F52FDC0-15EC-4658-B6B0-8021E9F32742}" dt="2023-06-01T15:27:12.373" v="4093" actId="478"/>
          <ac:picMkLst>
            <pc:docMk/>
            <pc:sldMk cId="844675429" sldId="1369"/>
            <ac:picMk id="89" creationId="{305E2C75-A2F6-F931-E944-6E34048B7FF4}"/>
          </ac:picMkLst>
        </pc:picChg>
        <pc:cxnChg chg="add mod">
          <ac:chgData name="PELLAN Marin" userId="9ec8e806-9cfd-495d-8cb1-c4761729b9b1" providerId="ADAL" clId="{5F52FDC0-15EC-4658-B6B0-8021E9F32742}" dt="2023-06-27T12:26:38.470" v="7009" actId="1582"/>
          <ac:cxnSpMkLst>
            <pc:docMk/>
            <pc:sldMk cId="844675429" sldId="1369"/>
            <ac:cxnSpMk id="26" creationId="{F0D4BDA7-C327-21E6-E0E3-3112EFBA0F96}"/>
          </ac:cxnSpMkLst>
        </pc:cxnChg>
        <pc:cxnChg chg="del">
          <ac:chgData name="PELLAN Marin" userId="9ec8e806-9cfd-495d-8cb1-c4761729b9b1" providerId="ADAL" clId="{5F52FDC0-15EC-4658-B6B0-8021E9F32742}" dt="2023-06-01T15:22:41.281" v="3978" actId="478"/>
          <ac:cxnSpMkLst>
            <pc:docMk/>
            <pc:sldMk cId="844675429" sldId="1369"/>
            <ac:cxnSpMk id="71" creationId="{66FBA935-5914-18A4-830A-51EF1ABF1B62}"/>
          </ac:cxnSpMkLst>
        </pc:cxnChg>
        <pc:cxnChg chg="del">
          <ac:chgData name="PELLAN Marin" userId="9ec8e806-9cfd-495d-8cb1-c4761729b9b1" providerId="ADAL" clId="{5F52FDC0-15EC-4658-B6B0-8021E9F32742}" dt="2023-06-01T15:22:41.281" v="3978" actId="478"/>
          <ac:cxnSpMkLst>
            <pc:docMk/>
            <pc:sldMk cId="844675429" sldId="1369"/>
            <ac:cxnSpMk id="72" creationId="{5D912E32-B3C2-8B79-43C6-A18D1E84E480}"/>
          </ac:cxnSpMkLst>
        </pc:cxnChg>
        <pc:cxnChg chg="del">
          <ac:chgData name="PELLAN Marin" userId="9ec8e806-9cfd-495d-8cb1-c4761729b9b1" providerId="ADAL" clId="{5F52FDC0-15EC-4658-B6B0-8021E9F32742}" dt="2023-06-01T15:22:41.281" v="3978" actId="478"/>
          <ac:cxnSpMkLst>
            <pc:docMk/>
            <pc:sldMk cId="844675429" sldId="1369"/>
            <ac:cxnSpMk id="73" creationId="{67E57E94-B4C0-6E00-666E-B1F8AFBA1676}"/>
          </ac:cxnSpMkLst>
        </pc:cxnChg>
        <pc:cxnChg chg="del">
          <ac:chgData name="PELLAN Marin" userId="9ec8e806-9cfd-495d-8cb1-c4761729b9b1" providerId="ADAL" clId="{5F52FDC0-15EC-4658-B6B0-8021E9F32742}" dt="2023-06-01T15:22:41.281" v="3978" actId="478"/>
          <ac:cxnSpMkLst>
            <pc:docMk/>
            <pc:sldMk cId="844675429" sldId="1369"/>
            <ac:cxnSpMk id="74" creationId="{BA3B3A77-74C0-B8B1-C391-301B9375B841}"/>
          </ac:cxnSpMkLst>
        </pc:cxnChg>
      </pc:sldChg>
      <pc:sldChg chg="addSp delSp modSp add del mod ord">
        <pc:chgData name="PELLAN Marin" userId="9ec8e806-9cfd-495d-8cb1-c4761729b9b1" providerId="ADAL" clId="{5F52FDC0-15EC-4658-B6B0-8021E9F32742}" dt="2023-06-27T13:20:32.182" v="7774" actId="2696"/>
        <pc:sldMkLst>
          <pc:docMk/>
          <pc:sldMk cId="1937106311" sldId="1370"/>
        </pc:sldMkLst>
        <pc:spChg chg="del">
          <ac:chgData name="PELLAN Marin" userId="9ec8e806-9cfd-495d-8cb1-c4761729b9b1" providerId="ADAL" clId="{5F52FDC0-15EC-4658-B6B0-8021E9F32742}" dt="2023-06-23T11:36:13.809" v="4666" actId="478"/>
          <ac:spMkLst>
            <pc:docMk/>
            <pc:sldMk cId="1937106311" sldId="1370"/>
            <ac:spMk id="2" creationId="{DC8792AB-E961-4D13-8934-910E407F96AC}"/>
          </ac:spMkLst>
        </pc:spChg>
        <pc:spChg chg="add mod">
          <ac:chgData name="PELLAN Marin" userId="9ec8e806-9cfd-495d-8cb1-c4761729b9b1" providerId="ADAL" clId="{5F52FDC0-15EC-4658-B6B0-8021E9F32742}" dt="2023-06-27T13:13:20.007" v="7262" actId="1076"/>
          <ac:spMkLst>
            <pc:docMk/>
            <pc:sldMk cId="1937106311" sldId="1370"/>
            <ac:spMk id="2" creationId="{FE4945B3-54F2-DBC2-9B09-38CF77A4852C}"/>
          </ac:spMkLst>
        </pc:spChg>
        <pc:spChg chg="add mod">
          <ac:chgData name="PELLAN Marin" userId="9ec8e806-9cfd-495d-8cb1-c4761729b9b1" providerId="ADAL" clId="{5F52FDC0-15EC-4658-B6B0-8021E9F32742}" dt="2023-06-23T11:52:45.273" v="4792" actId="113"/>
          <ac:spMkLst>
            <pc:docMk/>
            <pc:sldMk cId="1937106311" sldId="1370"/>
            <ac:spMk id="8" creationId="{6E946BCA-9C5C-7EA9-C089-2E27F186B07E}"/>
          </ac:spMkLst>
        </pc:spChg>
        <pc:spChg chg="add mod">
          <ac:chgData name="PELLAN Marin" userId="9ec8e806-9cfd-495d-8cb1-c4761729b9b1" providerId="ADAL" clId="{5F52FDC0-15EC-4658-B6B0-8021E9F32742}" dt="2023-06-23T11:52:49.776" v="4794" actId="113"/>
          <ac:spMkLst>
            <pc:docMk/>
            <pc:sldMk cId="1937106311" sldId="1370"/>
            <ac:spMk id="9" creationId="{59E42543-A3DA-9E07-F900-E6D0B6469877}"/>
          </ac:spMkLst>
        </pc:spChg>
        <pc:spChg chg="add mod">
          <ac:chgData name="PELLAN Marin" userId="9ec8e806-9cfd-495d-8cb1-c4761729b9b1" providerId="ADAL" clId="{5F52FDC0-15EC-4658-B6B0-8021E9F32742}" dt="2023-06-23T11:52:47.407" v="4793" actId="113"/>
          <ac:spMkLst>
            <pc:docMk/>
            <pc:sldMk cId="1937106311" sldId="1370"/>
            <ac:spMk id="10" creationId="{A94607C2-0A14-0969-25BC-23610506E1B5}"/>
          </ac:spMkLst>
        </pc:spChg>
        <pc:spChg chg="mod">
          <ac:chgData name="PELLAN Marin" userId="9ec8e806-9cfd-495d-8cb1-c4761729b9b1" providerId="ADAL" clId="{5F52FDC0-15EC-4658-B6B0-8021E9F32742}" dt="2023-06-23T13:40:53.938" v="5084" actId="20577"/>
          <ac:spMkLst>
            <pc:docMk/>
            <pc:sldMk cId="1937106311" sldId="1370"/>
            <ac:spMk id="14" creationId="{00000000-0000-0000-0000-000000000000}"/>
          </ac:spMkLst>
        </pc:spChg>
        <pc:spChg chg="add del mod">
          <ac:chgData name="PELLAN Marin" userId="9ec8e806-9cfd-495d-8cb1-c4761729b9b1" providerId="ADAL" clId="{5F52FDC0-15EC-4658-B6B0-8021E9F32742}" dt="2023-06-23T13:53:40.629" v="5474" actId="478"/>
          <ac:spMkLst>
            <pc:docMk/>
            <pc:sldMk cId="1937106311" sldId="1370"/>
            <ac:spMk id="17" creationId="{99B2F520-DF73-0D1F-32BF-6079DA9D026C}"/>
          </ac:spMkLst>
        </pc:spChg>
        <pc:spChg chg="add del mod">
          <ac:chgData name="PELLAN Marin" userId="9ec8e806-9cfd-495d-8cb1-c4761729b9b1" providerId="ADAL" clId="{5F52FDC0-15EC-4658-B6B0-8021E9F32742}" dt="2023-06-23T13:53:39.229" v="5473" actId="478"/>
          <ac:spMkLst>
            <pc:docMk/>
            <pc:sldMk cId="1937106311" sldId="1370"/>
            <ac:spMk id="18" creationId="{E49CFB90-ACA0-D1FD-DF34-BE40B9741417}"/>
          </ac:spMkLst>
        </pc:spChg>
        <pc:spChg chg="add del mod">
          <ac:chgData name="PELLAN Marin" userId="9ec8e806-9cfd-495d-8cb1-c4761729b9b1" providerId="ADAL" clId="{5F52FDC0-15EC-4658-B6B0-8021E9F32742}" dt="2023-06-23T13:53:35.229" v="5471" actId="478"/>
          <ac:spMkLst>
            <pc:docMk/>
            <pc:sldMk cId="1937106311" sldId="1370"/>
            <ac:spMk id="19" creationId="{F95FB341-97D0-9C14-37CB-C27E0FD5F2A6}"/>
          </ac:spMkLst>
        </pc:spChg>
        <pc:spChg chg="add del mod">
          <ac:chgData name="PELLAN Marin" userId="9ec8e806-9cfd-495d-8cb1-c4761729b9b1" providerId="ADAL" clId="{5F52FDC0-15EC-4658-B6B0-8021E9F32742}" dt="2023-06-23T13:53:37.359" v="5472" actId="478"/>
          <ac:spMkLst>
            <pc:docMk/>
            <pc:sldMk cId="1937106311" sldId="1370"/>
            <ac:spMk id="20" creationId="{3B54D1B9-CE04-807D-0851-90BD9B536FB8}"/>
          </ac:spMkLst>
        </pc:spChg>
        <pc:spChg chg="add mod">
          <ac:chgData name="PELLAN Marin" userId="9ec8e806-9cfd-495d-8cb1-c4761729b9b1" providerId="ADAL" clId="{5F52FDC0-15EC-4658-B6B0-8021E9F32742}" dt="2023-06-23T13:58:47.708" v="5689" actId="14100"/>
          <ac:spMkLst>
            <pc:docMk/>
            <pc:sldMk cId="1937106311" sldId="1370"/>
            <ac:spMk id="21" creationId="{6EDB0074-9BD4-BE53-997D-7C36879EDB71}"/>
          </ac:spMkLst>
        </pc:spChg>
        <pc:spChg chg="add mod">
          <ac:chgData name="PELLAN Marin" userId="9ec8e806-9cfd-495d-8cb1-c4761729b9b1" providerId="ADAL" clId="{5F52FDC0-15EC-4658-B6B0-8021E9F32742}" dt="2023-06-23T13:58:42.033" v="5687" actId="1076"/>
          <ac:spMkLst>
            <pc:docMk/>
            <pc:sldMk cId="1937106311" sldId="1370"/>
            <ac:spMk id="22" creationId="{587847BE-3DD4-E36B-DEE4-70EE87204930}"/>
          </ac:spMkLst>
        </pc:spChg>
        <pc:spChg chg="add del mod">
          <ac:chgData name="PELLAN Marin" userId="9ec8e806-9cfd-495d-8cb1-c4761729b9b1" providerId="ADAL" clId="{5F52FDC0-15EC-4658-B6B0-8021E9F32742}" dt="2023-06-23T11:54:51.337" v="4843" actId="478"/>
          <ac:spMkLst>
            <pc:docMk/>
            <pc:sldMk cId="1937106311" sldId="1370"/>
            <ac:spMk id="23" creationId="{75D6C977-5052-5104-F6B2-B4972E1052F4}"/>
          </ac:spMkLst>
        </pc:spChg>
        <pc:spChg chg="add del mod">
          <ac:chgData name="PELLAN Marin" userId="9ec8e806-9cfd-495d-8cb1-c4761729b9b1" providerId="ADAL" clId="{5F52FDC0-15EC-4658-B6B0-8021E9F32742}" dt="2023-06-23T11:54:51.337" v="4843" actId="478"/>
          <ac:spMkLst>
            <pc:docMk/>
            <pc:sldMk cId="1937106311" sldId="1370"/>
            <ac:spMk id="24" creationId="{3EED4516-A395-903A-F53D-B10CF7AC7DB7}"/>
          </ac:spMkLst>
        </pc:spChg>
        <pc:spChg chg="add del mod">
          <ac:chgData name="PELLAN Marin" userId="9ec8e806-9cfd-495d-8cb1-c4761729b9b1" providerId="ADAL" clId="{5F52FDC0-15EC-4658-B6B0-8021E9F32742}" dt="2023-06-23T11:54:51.337" v="4843" actId="478"/>
          <ac:spMkLst>
            <pc:docMk/>
            <pc:sldMk cId="1937106311" sldId="1370"/>
            <ac:spMk id="25" creationId="{CCE4FBF0-6D92-9ADA-9226-F9CDDD74C561}"/>
          </ac:spMkLst>
        </pc:spChg>
        <pc:spChg chg="add del mod">
          <ac:chgData name="PELLAN Marin" userId="9ec8e806-9cfd-495d-8cb1-c4761729b9b1" providerId="ADAL" clId="{5F52FDC0-15EC-4658-B6B0-8021E9F32742}" dt="2023-06-23T11:54:51.337" v="4843" actId="478"/>
          <ac:spMkLst>
            <pc:docMk/>
            <pc:sldMk cId="1937106311" sldId="1370"/>
            <ac:spMk id="26" creationId="{2179B4AF-46A4-EE98-0074-4F295C0E5059}"/>
          </ac:spMkLst>
        </pc:spChg>
        <pc:spChg chg="add del mod">
          <ac:chgData name="PELLAN Marin" userId="9ec8e806-9cfd-495d-8cb1-c4761729b9b1" providerId="ADAL" clId="{5F52FDC0-15EC-4658-B6B0-8021E9F32742}" dt="2023-06-23T11:54:51.337" v="4843" actId="478"/>
          <ac:spMkLst>
            <pc:docMk/>
            <pc:sldMk cId="1937106311" sldId="1370"/>
            <ac:spMk id="27" creationId="{20AF0626-0674-5C1D-71F3-C64F419F5112}"/>
          </ac:spMkLst>
        </pc:spChg>
        <pc:spChg chg="add del mod">
          <ac:chgData name="PELLAN Marin" userId="9ec8e806-9cfd-495d-8cb1-c4761729b9b1" providerId="ADAL" clId="{5F52FDC0-15EC-4658-B6B0-8021E9F32742}" dt="2023-06-23T11:54:51.337" v="4843" actId="478"/>
          <ac:spMkLst>
            <pc:docMk/>
            <pc:sldMk cId="1937106311" sldId="1370"/>
            <ac:spMk id="28" creationId="{9E2C33BA-2235-6169-40BA-D8CF68A08D38}"/>
          </ac:spMkLst>
        </pc:spChg>
        <pc:spChg chg="add mod">
          <ac:chgData name="PELLAN Marin" userId="9ec8e806-9cfd-495d-8cb1-c4761729b9b1" providerId="ADAL" clId="{5F52FDC0-15EC-4658-B6B0-8021E9F32742}" dt="2023-06-23T13:55:25.796" v="5527" actId="20577"/>
          <ac:spMkLst>
            <pc:docMk/>
            <pc:sldMk cId="1937106311" sldId="1370"/>
            <ac:spMk id="29" creationId="{87D1C005-7FCF-EDAC-9FC9-DAC6045F0E6A}"/>
          </ac:spMkLst>
        </pc:spChg>
        <pc:spChg chg="add mod">
          <ac:chgData name="PELLAN Marin" userId="9ec8e806-9cfd-495d-8cb1-c4761729b9b1" providerId="ADAL" clId="{5F52FDC0-15EC-4658-B6B0-8021E9F32742}" dt="2023-06-23T13:55:17.007" v="5505" actId="20577"/>
          <ac:spMkLst>
            <pc:docMk/>
            <pc:sldMk cId="1937106311" sldId="1370"/>
            <ac:spMk id="30" creationId="{4836748A-B597-E10A-7A08-127DBA81C52A}"/>
          </ac:spMkLst>
        </pc:spChg>
        <pc:spChg chg="add mod">
          <ac:chgData name="PELLAN Marin" userId="9ec8e806-9cfd-495d-8cb1-c4761729b9b1" providerId="ADAL" clId="{5F52FDC0-15EC-4658-B6B0-8021E9F32742}" dt="2023-06-23T13:55:36.533" v="5540" actId="1076"/>
          <ac:spMkLst>
            <pc:docMk/>
            <pc:sldMk cId="1937106311" sldId="1370"/>
            <ac:spMk id="31" creationId="{8B9332B9-20E3-17CD-4E64-7E8DDE9D1FE6}"/>
          </ac:spMkLst>
        </pc:spChg>
        <pc:spChg chg="add mod">
          <ac:chgData name="PELLAN Marin" userId="9ec8e806-9cfd-495d-8cb1-c4761729b9b1" providerId="ADAL" clId="{5F52FDC0-15EC-4658-B6B0-8021E9F32742}" dt="2023-06-23T13:54:45.391" v="5492" actId="1076"/>
          <ac:spMkLst>
            <pc:docMk/>
            <pc:sldMk cId="1937106311" sldId="1370"/>
            <ac:spMk id="32" creationId="{AF6002AB-6741-7014-D89C-FEDE4E353E19}"/>
          </ac:spMkLst>
        </pc:spChg>
        <pc:spChg chg="add mod">
          <ac:chgData name="PELLAN Marin" userId="9ec8e806-9cfd-495d-8cb1-c4761729b9b1" providerId="ADAL" clId="{5F52FDC0-15EC-4658-B6B0-8021E9F32742}" dt="2023-06-23T13:56:20.275" v="5624" actId="20577"/>
          <ac:spMkLst>
            <pc:docMk/>
            <pc:sldMk cId="1937106311" sldId="1370"/>
            <ac:spMk id="33" creationId="{A572994F-22C2-4439-3392-D4B12CF3B719}"/>
          </ac:spMkLst>
        </pc:spChg>
        <pc:picChg chg="add mod">
          <ac:chgData name="PELLAN Marin" userId="9ec8e806-9cfd-495d-8cb1-c4761729b9b1" providerId="ADAL" clId="{5F52FDC0-15EC-4658-B6B0-8021E9F32742}" dt="2023-06-23T13:58:26.505" v="5684" actId="1076"/>
          <ac:picMkLst>
            <pc:docMk/>
            <pc:sldMk cId="1937106311" sldId="1370"/>
            <ac:picMk id="34" creationId="{BF2A53CC-8986-CC7E-FADF-C31E1DCDE139}"/>
          </ac:picMkLst>
        </pc:picChg>
        <pc:cxnChg chg="add mod">
          <ac:chgData name="PELLAN Marin" userId="9ec8e806-9cfd-495d-8cb1-c4761729b9b1" providerId="ADAL" clId="{5F52FDC0-15EC-4658-B6B0-8021E9F32742}" dt="2023-06-23T13:53:48.971" v="5475" actId="1582"/>
          <ac:cxnSpMkLst>
            <pc:docMk/>
            <pc:sldMk cId="1937106311" sldId="1370"/>
            <ac:cxnSpMk id="5" creationId="{7810D953-4382-37F0-FA73-141B1A4D00E7}"/>
          </ac:cxnSpMkLst>
        </pc:cxnChg>
        <pc:cxnChg chg="add mod">
          <ac:chgData name="PELLAN Marin" userId="9ec8e806-9cfd-495d-8cb1-c4761729b9b1" providerId="ADAL" clId="{5F52FDC0-15EC-4658-B6B0-8021E9F32742}" dt="2023-06-23T13:53:53.470" v="5476" actId="1582"/>
          <ac:cxnSpMkLst>
            <pc:docMk/>
            <pc:sldMk cId="1937106311" sldId="1370"/>
            <ac:cxnSpMk id="7" creationId="{50740AAB-1674-E54F-FE41-6552677175BB}"/>
          </ac:cxnSpMkLst>
        </pc:cxnChg>
      </pc:sldChg>
      <pc:sldChg chg="modSp add del mod">
        <pc:chgData name="PELLAN Marin" userId="9ec8e806-9cfd-495d-8cb1-c4761729b9b1" providerId="ADAL" clId="{5F52FDC0-15EC-4658-B6B0-8021E9F32742}" dt="2023-06-23T09:12:31.596" v="4589" actId="2696"/>
        <pc:sldMkLst>
          <pc:docMk/>
          <pc:sldMk cId="3805571705" sldId="1370"/>
        </pc:sldMkLst>
        <pc:spChg chg="mod">
          <ac:chgData name="PELLAN Marin" userId="9ec8e806-9cfd-495d-8cb1-c4761729b9b1" providerId="ADAL" clId="{5F52FDC0-15EC-4658-B6B0-8021E9F32742}" dt="2023-06-22T12:15:01.118" v="4553" actId="20577"/>
          <ac:spMkLst>
            <pc:docMk/>
            <pc:sldMk cId="3805571705" sldId="1370"/>
            <ac:spMk id="2" creationId="{DC8792AB-E961-4D13-8934-910E407F96AC}"/>
          </ac:spMkLst>
        </pc:spChg>
        <pc:spChg chg="mod">
          <ac:chgData name="PELLAN Marin" userId="9ec8e806-9cfd-495d-8cb1-c4761729b9b1" providerId="ADAL" clId="{5F52FDC0-15EC-4658-B6B0-8021E9F32742}" dt="2023-06-22T08:05:53.776" v="4383" actId="20577"/>
          <ac:spMkLst>
            <pc:docMk/>
            <pc:sldMk cId="3805571705" sldId="1370"/>
            <ac:spMk id="14" creationId="{00000000-0000-0000-0000-000000000000}"/>
          </ac:spMkLst>
        </pc:spChg>
      </pc:sldChg>
      <pc:sldChg chg="add del">
        <pc:chgData name="PELLAN Marin" userId="9ec8e806-9cfd-495d-8cb1-c4761729b9b1" providerId="ADAL" clId="{5F52FDC0-15EC-4658-B6B0-8021E9F32742}" dt="2023-06-22T07:47:16.536" v="4232" actId="47"/>
        <pc:sldMkLst>
          <pc:docMk/>
          <pc:sldMk cId="3935345156" sldId="1370"/>
        </pc:sldMkLst>
      </pc:sldChg>
      <pc:sldChg chg="addSp delSp modSp add del mod ord">
        <pc:chgData name="PELLAN Marin" userId="9ec8e806-9cfd-495d-8cb1-c4761729b9b1" providerId="ADAL" clId="{5F52FDC0-15EC-4658-B6B0-8021E9F32742}" dt="2023-06-28T08:01:06.860" v="9210" actId="2696"/>
        <pc:sldMkLst>
          <pc:docMk/>
          <pc:sldMk cId="1789561188" sldId="1371"/>
        </pc:sldMkLst>
        <pc:spChg chg="add mod">
          <ac:chgData name="PELLAN Marin" userId="9ec8e806-9cfd-495d-8cb1-c4761729b9b1" providerId="ADAL" clId="{5F52FDC0-15EC-4658-B6B0-8021E9F32742}" dt="2023-06-23T11:58:05.541" v="5014" actId="1076"/>
          <ac:spMkLst>
            <pc:docMk/>
            <pc:sldMk cId="1789561188" sldId="1371"/>
            <ac:spMk id="2" creationId="{74132469-3445-FD83-A2A6-E33CEEBF1198}"/>
          </ac:spMkLst>
        </pc:spChg>
        <pc:spChg chg="add mod">
          <ac:chgData name="PELLAN Marin" userId="9ec8e806-9cfd-495d-8cb1-c4761729b9b1" providerId="ADAL" clId="{5F52FDC0-15EC-4658-B6B0-8021E9F32742}" dt="2023-06-23T11:58:14.958" v="5028" actId="20577"/>
          <ac:spMkLst>
            <pc:docMk/>
            <pc:sldMk cId="1789561188" sldId="1371"/>
            <ac:spMk id="4" creationId="{F1099859-3B6A-59B0-05FD-725577E5036F}"/>
          </ac:spMkLst>
        </pc:spChg>
        <pc:spChg chg="del">
          <ac:chgData name="PELLAN Marin" userId="9ec8e806-9cfd-495d-8cb1-c4761729b9b1" providerId="ADAL" clId="{5F52FDC0-15EC-4658-B6B0-8021E9F32742}" dt="2023-06-23T11:57:53.368" v="4999" actId="478"/>
          <ac:spMkLst>
            <pc:docMk/>
            <pc:sldMk cId="1789561188" sldId="1371"/>
            <ac:spMk id="6" creationId="{6327F7F5-3260-43B3-9459-70997F1AF012}"/>
          </ac:spMkLst>
        </pc:spChg>
        <pc:spChg chg="del">
          <ac:chgData name="PELLAN Marin" userId="9ec8e806-9cfd-495d-8cb1-c4761729b9b1" providerId="ADAL" clId="{5F52FDC0-15EC-4658-B6B0-8021E9F32742}" dt="2023-06-23T11:57:50.318" v="4998" actId="478"/>
          <ac:spMkLst>
            <pc:docMk/>
            <pc:sldMk cId="1789561188" sldId="1371"/>
            <ac:spMk id="8" creationId="{6E946BCA-9C5C-7EA9-C089-2E27F186B07E}"/>
          </ac:spMkLst>
        </pc:spChg>
        <pc:spChg chg="del">
          <ac:chgData name="PELLAN Marin" userId="9ec8e806-9cfd-495d-8cb1-c4761729b9b1" providerId="ADAL" clId="{5F52FDC0-15EC-4658-B6B0-8021E9F32742}" dt="2023-06-23T11:57:53.368" v="4999" actId="478"/>
          <ac:spMkLst>
            <pc:docMk/>
            <pc:sldMk cId="1789561188" sldId="1371"/>
            <ac:spMk id="9" creationId="{59E42543-A3DA-9E07-F900-E6D0B6469877}"/>
          </ac:spMkLst>
        </pc:spChg>
        <pc:spChg chg="del">
          <ac:chgData name="PELLAN Marin" userId="9ec8e806-9cfd-495d-8cb1-c4761729b9b1" providerId="ADAL" clId="{5F52FDC0-15EC-4658-B6B0-8021E9F32742}" dt="2023-06-23T11:57:53.368" v="4999" actId="478"/>
          <ac:spMkLst>
            <pc:docMk/>
            <pc:sldMk cId="1789561188" sldId="1371"/>
            <ac:spMk id="10" creationId="{A94607C2-0A14-0969-25BC-23610506E1B5}"/>
          </ac:spMkLst>
        </pc:spChg>
        <pc:spChg chg="del">
          <ac:chgData name="PELLAN Marin" userId="9ec8e806-9cfd-495d-8cb1-c4761729b9b1" providerId="ADAL" clId="{5F52FDC0-15EC-4658-B6B0-8021E9F32742}" dt="2023-06-23T11:57:53.368" v="4999" actId="478"/>
          <ac:spMkLst>
            <pc:docMk/>
            <pc:sldMk cId="1789561188" sldId="1371"/>
            <ac:spMk id="12" creationId="{391642AB-AEC8-4555-B116-62D5A1C74E14}"/>
          </ac:spMkLst>
        </pc:spChg>
        <pc:spChg chg="del">
          <ac:chgData name="PELLAN Marin" userId="9ec8e806-9cfd-495d-8cb1-c4761729b9b1" providerId="ADAL" clId="{5F52FDC0-15EC-4658-B6B0-8021E9F32742}" dt="2023-06-23T11:57:53.368" v="4999" actId="478"/>
          <ac:spMkLst>
            <pc:docMk/>
            <pc:sldMk cId="1789561188" sldId="1371"/>
            <ac:spMk id="13" creationId="{0E050B4B-BDD1-4DF6-9248-F5A361DD3ACF}"/>
          </ac:spMkLst>
        </pc:spChg>
        <pc:spChg chg="mod">
          <ac:chgData name="PELLAN Marin" userId="9ec8e806-9cfd-495d-8cb1-c4761729b9b1" providerId="ADAL" clId="{5F52FDC0-15EC-4658-B6B0-8021E9F32742}" dt="2023-06-23T11:57:46.689" v="4997" actId="20577"/>
          <ac:spMkLst>
            <pc:docMk/>
            <pc:sldMk cId="1789561188" sldId="1371"/>
            <ac:spMk id="14" creationId="{00000000-0000-0000-0000-000000000000}"/>
          </ac:spMkLst>
        </pc:spChg>
        <pc:spChg chg="del">
          <ac:chgData name="PELLAN Marin" userId="9ec8e806-9cfd-495d-8cb1-c4761729b9b1" providerId="ADAL" clId="{5F52FDC0-15EC-4658-B6B0-8021E9F32742}" dt="2023-06-23T11:57:53.368" v="4999" actId="478"/>
          <ac:spMkLst>
            <pc:docMk/>
            <pc:sldMk cId="1789561188" sldId="1371"/>
            <ac:spMk id="15" creationId="{D478240F-6890-444E-9B25-A0B5CCFF1E15}"/>
          </ac:spMkLst>
        </pc:spChg>
        <pc:spChg chg="del">
          <ac:chgData name="PELLAN Marin" userId="9ec8e806-9cfd-495d-8cb1-c4761729b9b1" providerId="ADAL" clId="{5F52FDC0-15EC-4658-B6B0-8021E9F32742}" dt="2023-06-23T11:57:53.368" v="4999" actId="478"/>
          <ac:spMkLst>
            <pc:docMk/>
            <pc:sldMk cId="1789561188" sldId="1371"/>
            <ac:spMk id="16" creationId="{7BBD9D1C-F3C5-4F5F-9517-6D5BD20042A2}"/>
          </ac:spMkLst>
        </pc:spChg>
        <pc:spChg chg="del">
          <ac:chgData name="PELLAN Marin" userId="9ec8e806-9cfd-495d-8cb1-c4761729b9b1" providerId="ADAL" clId="{5F52FDC0-15EC-4658-B6B0-8021E9F32742}" dt="2023-06-23T11:57:53.368" v="4999" actId="478"/>
          <ac:spMkLst>
            <pc:docMk/>
            <pc:sldMk cId="1789561188" sldId="1371"/>
            <ac:spMk id="17" creationId="{99B2F520-DF73-0D1F-32BF-6079DA9D026C}"/>
          </ac:spMkLst>
        </pc:spChg>
        <pc:spChg chg="del">
          <ac:chgData name="PELLAN Marin" userId="9ec8e806-9cfd-495d-8cb1-c4761729b9b1" providerId="ADAL" clId="{5F52FDC0-15EC-4658-B6B0-8021E9F32742}" dt="2023-06-23T11:57:53.368" v="4999" actId="478"/>
          <ac:spMkLst>
            <pc:docMk/>
            <pc:sldMk cId="1789561188" sldId="1371"/>
            <ac:spMk id="18" creationId="{E49CFB90-ACA0-D1FD-DF34-BE40B9741417}"/>
          </ac:spMkLst>
        </pc:spChg>
        <pc:spChg chg="del">
          <ac:chgData name="PELLAN Marin" userId="9ec8e806-9cfd-495d-8cb1-c4761729b9b1" providerId="ADAL" clId="{5F52FDC0-15EC-4658-B6B0-8021E9F32742}" dt="2023-06-23T11:57:53.368" v="4999" actId="478"/>
          <ac:spMkLst>
            <pc:docMk/>
            <pc:sldMk cId="1789561188" sldId="1371"/>
            <ac:spMk id="19" creationId="{F95FB341-97D0-9C14-37CB-C27E0FD5F2A6}"/>
          </ac:spMkLst>
        </pc:spChg>
        <pc:spChg chg="del">
          <ac:chgData name="PELLAN Marin" userId="9ec8e806-9cfd-495d-8cb1-c4761729b9b1" providerId="ADAL" clId="{5F52FDC0-15EC-4658-B6B0-8021E9F32742}" dt="2023-06-23T11:57:53.368" v="4999" actId="478"/>
          <ac:spMkLst>
            <pc:docMk/>
            <pc:sldMk cId="1789561188" sldId="1371"/>
            <ac:spMk id="20" creationId="{3B54D1B9-CE04-807D-0851-90BD9B536FB8}"/>
          </ac:spMkLst>
        </pc:spChg>
        <pc:spChg chg="del">
          <ac:chgData name="PELLAN Marin" userId="9ec8e806-9cfd-495d-8cb1-c4761729b9b1" providerId="ADAL" clId="{5F52FDC0-15EC-4658-B6B0-8021E9F32742}" dt="2023-06-23T11:57:53.368" v="4999" actId="478"/>
          <ac:spMkLst>
            <pc:docMk/>
            <pc:sldMk cId="1789561188" sldId="1371"/>
            <ac:spMk id="21" creationId="{6EDB0074-9BD4-BE53-997D-7C36879EDB71}"/>
          </ac:spMkLst>
        </pc:spChg>
        <pc:spChg chg="del">
          <ac:chgData name="PELLAN Marin" userId="9ec8e806-9cfd-495d-8cb1-c4761729b9b1" providerId="ADAL" clId="{5F52FDC0-15EC-4658-B6B0-8021E9F32742}" dt="2023-06-23T11:57:53.368" v="4999" actId="478"/>
          <ac:spMkLst>
            <pc:docMk/>
            <pc:sldMk cId="1789561188" sldId="1371"/>
            <ac:spMk id="22" creationId="{587847BE-3DD4-E36B-DEE4-70EE87204930}"/>
          </ac:spMkLst>
        </pc:spChg>
        <pc:spChg chg="del">
          <ac:chgData name="PELLAN Marin" userId="9ec8e806-9cfd-495d-8cb1-c4761729b9b1" providerId="ADAL" clId="{5F52FDC0-15EC-4658-B6B0-8021E9F32742}" dt="2023-06-23T11:57:55.438" v="5000" actId="478"/>
          <ac:spMkLst>
            <pc:docMk/>
            <pc:sldMk cId="1789561188" sldId="1371"/>
            <ac:spMk id="29" creationId="{87D1C005-7FCF-EDAC-9FC9-DAC6045F0E6A}"/>
          </ac:spMkLst>
        </pc:spChg>
        <pc:spChg chg="del">
          <ac:chgData name="PELLAN Marin" userId="9ec8e806-9cfd-495d-8cb1-c4761729b9b1" providerId="ADAL" clId="{5F52FDC0-15EC-4658-B6B0-8021E9F32742}" dt="2023-06-23T11:57:53.368" v="4999" actId="478"/>
          <ac:spMkLst>
            <pc:docMk/>
            <pc:sldMk cId="1789561188" sldId="1371"/>
            <ac:spMk id="30" creationId="{4836748A-B597-E10A-7A08-127DBA81C52A}"/>
          </ac:spMkLst>
        </pc:spChg>
        <pc:spChg chg="del">
          <ac:chgData name="PELLAN Marin" userId="9ec8e806-9cfd-495d-8cb1-c4761729b9b1" providerId="ADAL" clId="{5F52FDC0-15EC-4658-B6B0-8021E9F32742}" dt="2023-06-23T11:57:53.368" v="4999" actId="478"/>
          <ac:spMkLst>
            <pc:docMk/>
            <pc:sldMk cId="1789561188" sldId="1371"/>
            <ac:spMk id="31" creationId="{8B9332B9-20E3-17CD-4E64-7E8DDE9D1FE6}"/>
          </ac:spMkLst>
        </pc:spChg>
        <pc:cxnChg chg="del">
          <ac:chgData name="PELLAN Marin" userId="9ec8e806-9cfd-495d-8cb1-c4761729b9b1" providerId="ADAL" clId="{5F52FDC0-15EC-4658-B6B0-8021E9F32742}" dt="2023-06-23T11:57:53.368" v="4999" actId="478"/>
          <ac:cxnSpMkLst>
            <pc:docMk/>
            <pc:sldMk cId="1789561188" sldId="1371"/>
            <ac:cxnSpMk id="5" creationId="{7810D953-4382-37F0-FA73-141B1A4D00E7}"/>
          </ac:cxnSpMkLst>
        </pc:cxnChg>
        <pc:cxnChg chg="del">
          <ac:chgData name="PELLAN Marin" userId="9ec8e806-9cfd-495d-8cb1-c4761729b9b1" providerId="ADAL" clId="{5F52FDC0-15EC-4658-B6B0-8021E9F32742}" dt="2023-06-23T11:57:53.368" v="4999" actId="478"/>
          <ac:cxnSpMkLst>
            <pc:docMk/>
            <pc:sldMk cId="1789561188" sldId="1371"/>
            <ac:cxnSpMk id="7" creationId="{50740AAB-1674-E54F-FE41-6552677175BB}"/>
          </ac:cxnSpMkLst>
        </pc:cxnChg>
      </pc:sldChg>
      <pc:sldChg chg="addSp delSp modSp add mod ord modCm">
        <pc:chgData name="PELLAN Marin" userId="9ec8e806-9cfd-495d-8cb1-c4761729b9b1" providerId="ADAL" clId="{5F52FDC0-15EC-4658-B6B0-8021E9F32742}" dt="2023-07-04T12:07:50.569" v="17369" actId="20577"/>
        <pc:sldMkLst>
          <pc:docMk/>
          <pc:sldMk cId="3706464142" sldId="1372"/>
        </pc:sldMkLst>
        <pc:spChg chg="add mod">
          <ac:chgData name="PELLAN Marin" userId="9ec8e806-9cfd-495d-8cb1-c4761729b9b1" providerId="ADAL" clId="{5F52FDC0-15EC-4658-B6B0-8021E9F32742}" dt="2023-06-30T12:37:40.532" v="12686" actId="1076"/>
          <ac:spMkLst>
            <pc:docMk/>
            <pc:sldMk cId="3706464142" sldId="1372"/>
            <ac:spMk id="4" creationId="{A6A217F3-4DA9-A69A-9EFF-E0D92FF70A93}"/>
          </ac:spMkLst>
        </pc:spChg>
        <pc:spChg chg="add mod">
          <ac:chgData name="PELLAN Marin" userId="9ec8e806-9cfd-495d-8cb1-c4761729b9b1" providerId="ADAL" clId="{5F52FDC0-15EC-4658-B6B0-8021E9F32742}" dt="2023-06-30T12:37:42.159" v="12687" actId="1076"/>
          <ac:spMkLst>
            <pc:docMk/>
            <pc:sldMk cId="3706464142" sldId="1372"/>
            <ac:spMk id="5" creationId="{FC2816E7-D4AB-62A8-CC9D-66634837CCEF}"/>
          </ac:spMkLst>
        </pc:spChg>
        <pc:spChg chg="del">
          <ac:chgData name="PELLAN Marin" userId="9ec8e806-9cfd-495d-8cb1-c4761729b9b1" providerId="ADAL" clId="{5F52FDC0-15EC-4658-B6B0-8021E9F32742}" dt="2023-06-23T13:41:19.314" v="5107" actId="478"/>
          <ac:spMkLst>
            <pc:docMk/>
            <pc:sldMk cId="3706464142" sldId="1372"/>
            <ac:spMk id="6" creationId="{6327F7F5-3260-43B3-9459-70997F1AF012}"/>
          </ac:spMkLst>
        </pc:spChg>
        <pc:spChg chg="add mod">
          <ac:chgData name="PELLAN Marin" userId="9ec8e806-9cfd-495d-8cb1-c4761729b9b1" providerId="ADAL" clId="{5F52FDC0-15EC-4658-B6B0-8021E9F32742}" dt="2023-06-30T12:37:52.886" v="12691" actId="1076"/>
          <ac:spMkLst>
            <pc:docMk/>
            <pc:sldMk cId="3706464142" sldId="1372"/>
            <ac:spMk id="6" creationId="{ECA3541C-8CF6-9224-93D2-D8BE584C976B}"/>
          </ac:spMkLst>
        </pc:spChg>
        <pc:spChg chg="add mod">
          <ac:chgData name="PELLAN Marin" userId="9ec8e806-9cfd-495d-8cb1-c4761729b9b1" providerId="ADAL" clId="{5F52FDC0-15EC-4658-B6B0-8021E9F32742}" dt="2023-06-30T12:38:13.565" v="12696" actId="14100"/>
          <ac:spMkLst>
            <pc:docMk/>
            <pc:sldMk cId="3706464142" sldId="1372"/>
            <ac:spMk id="7" creationId="{F73828A1-B136-1F5E-C2A9-F91D51967CE1}"/>
          </ac:spMkLst>
        </pc:spChg>
        <pc:spChg chg="add mod">
          <ac:chgData name="PELLAN Marin" userId="9ec8e806-9cfd-495d-8cb1-c4761729b9b1" providerId="ADAL" clId="{5F52FDC0-15EC-4658-B6B0-8021E9F32742}" dt="2023-06-30T12:38:39.566" v="12701" actId="1076"/>
          <ac:spMkLst>
            <pc:docMk/>
            <pc:sldMk cId="3706464142" sldId="1372"/>
            <ac:spMk id="8" creationId="{10FB7AAC-1095-C633-2812-F42097D91ECF}"/>
          </ac:spMkLst>
        </pc:spChg>
        <pc:spChg chg="del">
          <ac:chgData name="PELLAN Marin" userId="9ec8e806-9cfd-495d-8cb1-c4761729b9b1" providerId="ADAL" clId="{5F52FDC0-15EC-4658-B6B0-8021E9F32742}" dt="2023-06-23T13:41:14.098" v="5104" actId="478"/>
          <ac:spMkLst>
            <pc:docMk/>
            <pc:sldMk cId="3706464142" sldId="1372"/>
            <ac:spMk id="8" creationId="{6E946BCA-9C5C-7EA9-C089-2E27F186B07E}"/>
          </ac:spMkLst>
        </pc:spChg>
        <pc:spChg chg="del">
          <ac:chgData name="PELLAN Marin" userId="9ec8e806-9cfd-495d-8cb1-c4761729b9b1" providerId="ADAL" clId="{5F52FDC0-15EC-4658-B6B0-8021E9F32742}" dt="2023-06-23T13:41:17.068" v="5106" actId="478"/>
          <ac:spMkLst>
            <pc:docMk/>
            <pc:sldMk cId="3706464142" sldId="1372"/>
            <ac:spMk id="9" creationId="{59E42543-A3DA-9E07-F900-E6D0B6469877}"/>
          </ac:spMkLst>
        </pc:spChg>
        <pc:spChg chg="add mod">
          <ac:chgData name="PELLAN Marin" userId="9ec8e806-9cfd-495d-8cb1-c4761729b9b1" providerId="ADAL" clId="{5F52FDC0-15EC-4658-B6B0-8021E9F32742}" dt="2023-06-30T12:38:07.365" v="12694" actId="1076"/>
          <ac:spMkLst>
            <pc:docMk/>
            <pc:sldMk cId="3706464142" sldId="1372"/>
            <ac:spMk id="9" creationId="{B8E4B90E-54CB-1DA6-915B-895137280DC9}"/>
          </ac:spMkLst>
        </pc:spChg>
        <pc:spChg chg="add mod">
          <ac:chgData name="PELLAN Marin" userId="9ec8e806-9cfd-495d-8cb1-c4761729b9b1" providerId="ADAL" clId="{5F52FDC0-15EC-4658-B6B0-8021E9F32742}" dt="2023-06-30T12:37:50.829" v="12690" actId="1076"/>
          <ac:spMkLst>
            <pc:docMk/>
            <pc:sldMk cId="3706464142" sldId="1372"/>
            <ac:spMk id="10" creationId="{5BDAF249-3672-34E0-49E3-E8D24B0C9BC6}"/>
          </ac:spMkLst>
        </pc:spChg>
        <pc:spChg chg="del">
          <ac:chgData name="PELLAN Marin" userId="9ec8e806-9cfd-495d-8cb1-c4761729b9b1" providerId="ADAL" clId="{5F52FDC0-15EC-4658-B6B0-8021E9F32742}" dt="2023-06-23T13:41:15.598" v="5105" actId="478"/>
          <ac:spMkLst>
            <pc:docMk/>
            <pc:sldMk cId="3706464142" sldId="1372"/>
            <ac:spMk id="10" creationId="{A94607C2-0A14-0969-25BC-23610506E1B5}"/>
          </ac:spMkLst>
        </pc:spChg>
        <pc:spChg chg="del">
          <ac:chgData name="PELLAN Marin" userId="9ec8e806-9cfd-495d-8cb1-c4761729b9b1" providerId="ADAL" clId="{5F52FDC0-15EC-4658-B6B0-8021E9F32742}" dt="2023-06-23T13:41:19.314" v="5107" actId="478"/>
          <ac:spMkLst>
            <pc:docMk/>
            <pc:sldMk cId="3706464142" sldId="1372"/>
            <ac:spMk id="12" creationId="{391642AB-AEC8-4555-B116-62D5A1C74E14}"/>
          </ac:spMkLst>
        </pc:spChg>
        <pc:spChg chg="add mod">
          <ac:chgData name="PELLAN Marin" userId="9ec8e806-9cfd-495d-8cb1-c4761729b9b1" providerId="ADAL" clId="{5F52FDC0-15EC-4658-B6B0-8021E9F32742}" dt="2023-06-30T12:38:16.655" v="12697" actId="1076"/>
          <ac:spMkLst>
            <pc:docMk/>
            <pc:sldMk cId="3706464142" sldId="1372"/>
            <ac:spMk id="12" creationId="{BBC505B2-C7D0-D8D9-FB56-BCF4AA46DB78}"/>
          </ac:spMkLst>
        </pc:spChg>
        <pc:spChg chg="del">
          <ac:chgData name="PELLAN Marin" userId="9ec8e806-9cfd-495d-8cb1-c4761729b9b1" providerId="ADAL" clId="{5F52FDC0-15EC-4658-B6B0-8021E9F32742}" dt="2023-06-23T13:41:19.314" v="5107" actId="478"/>
          <ac:spMkLst>
            <pc:docMk/>
            <pc:sldMk cId="3706464142" sldId="1372"/>
            <ac:spMk id="13" creationId="{0E050B4B-BDD1-4DF6-9248-F5A361DD3ACF}"/>
          </ac:spMkLst>
        </pc:spChg>
        <pc:spChg chg="add mod">
          <ac:chgData name="PELLAN Marin" userId="9ec8e806-9cfd-495d-8cb1-c4761729b9b1" providerId="ADAL" clId="{5F52FDC0-15EC-4658-B6B0-8021E9F32742}" dt="2023-06-30T12:38:48.326" v="12704" actId="14100"/>
          <ac:spMkLst>
            <pc:docMk/>
            <pc:sldMk cId="3706464142" sldId="1372"/>
            <ac:spMk id="13" creationId="{2000E698-A134-A802-164D-FABBE8445C8C}"/>
          </ac:spMkLst>
        </pc:spChg>
        <pc:spChg chg="mod">
          <ac:chgData name="PELLAN Marin" userId="9ec8e806-9cfd-495d-8cb1-c4761729b9b1" providerId="ADAL" clId="{5F52FDC0-15EC-4658-B6B0-8021E9F32742}" dt="2023-06-23T13:41:08.689" v="5103" actId="20577"/>
          <ac:spMkLst>
            <pc:docMk/>
            <pc:sldMk cId="3706464142" sldId="1372"/>
            <ac:spMk id="14" creationId="{00000000-0000-0000-0000-000000000000}"/>
          </ac:spMkLst>
        </pc:spChg>
        <pc:spChg chg="add mod">
          <ac:chgData name="PELLAN Marin" userId="9ec8e806-9cfd-495d-8cb1-c4761729b9b1" providerId="ADAL" clId="{5F52FDC0-15EC-4658-B6B0-8021E9F32742}" dt="2023-07-04T12:07:50.569" v="17369" actId="20577"/>
          <ac:spMkLst>
            <pc:docMk/>
            <pc:sldMk cId="3706464142" sldId="1372"/>
            <ac:spMk id="15" creationId="{919214ED-2DC9-5DC5-15F8-4E601C76DC48}"/>
          </ac:spMkLst>
        </pc:spChg>
        <pc:spChg chg="del">
          <ac:chgData name="PELLAN Marin" userId="9ec8e806-9cfd-495d-8cb1-c4761729b9b1" providerId="ADAL" clId="{5F52FDC0-15EC-4658-B6B0-8021E9F32742}" dt="2023-06-23T13:41:19.314" v="5107" actId="478"/>
          <ac:spMkLst>
            <pc:docMk/>
            <pc:sldMk cId="3706464142" sldId="1372"/>
            <ac:spMk id="15" creationId="{D478240F-6890-444E-9B25-A0B5CCFF1E15}"/>
          </ac:spMkLst>
        </pc:spChg>
        <pc:spChg chg="del">
          <ac:chgData name="PELLAN Marin" userId="9ec8e806-9cfd-495d-8cb1-c4761729b9b1" providerId="ADAL" clId="{5F52FDC0-15EC-4658-B6B0-8021E9F32742}" dt="2023-06-23T13:41:19.314" v="5107" actId="478"/>
          <ac:spMkLst>
            <pc:docMk/>
            <pc:sldMk cId="3706464142" sldId="1372"/>
            <ac:spMk id="16" creationId="{7BBD9D1C-F3C5-4F5F-9517-6D5BD20042A2}"/>
          </ac:spMkLst>
        </pc:spChg>
        <pc:spChg chg="add del mod">
          <ac:chgData name="PELLAN Marin" userId="9ec8e806-9cfd-495d-8cb1-c4761729b9b1" providerId="ADAL" clId="{5F52FDC0-15EC-4658-B6B0-8021E9F32742}" dt="2023-06-30T12:36:44.630" v="12680" actId="478"/>
          <ac:spMkLst>
            <pc:docMk/>
            <pc:sldMk cId="3706464142" sldId="1372"/>
            <ac:spMk id="17" creationId="{2372B5A6-EAE8-B184-E00D-4C424C0CBFBD}"/>
          </ac:spMkLst>
        </pc:spChg>
        <pc:spChg chg="del">
          <ac:chgData name="PELLAN Marin" userId="9ec8e806-9cfd-495d-8cb1-c4761729b9b1" providerId="ADAL" clId="{5F52FDC0-15EC-4658-B6B0-8021E9F32742}" dt="2023-06-23T13:41:19.314" v="5107" actId="478"/>
          <ac:spMkLst>
            <pc:docMk/>
            <pc:sldMk cId="3706464142" sldId="1372"/>
            <ac:spMk id="17" creationId="{99B2F520-DF73-0D1F-32BF-6079DA9D026C}"/>
          </ac:spMkLst>
        </pc:spChg>
        <pc:spChg chg="del">
          <ac:chgData name="PELLAN Marin" userId="9ec8e806-9cfd-495d-8cb1-c4761729b9b1" providerId="ADAL" clId="{5F52FDC0-15EC-4658-B6B0-8021E9F32742}" dt="2023-06-23T13:41:19.314" v="5107" actId="478"/>
          <ac:spMkLst>
            <pc:docMk/>
            <pc:sldMk cId="3706464142" sldId="1372"/>
            <ac:spMk id="18" creationId="{E49CFB90-ACA0-D1FD-DF34-BE40B9741417}"/>
          </ac:spMkLst>
        </pc:spChg>
        <pc:spChg chg="del">
          <ac:chgData name="PELLAN Marin" userId="9ec8e806-9cfd-495d-8cb1-c4761729b9b1" providerId="ADAL" clId="{5F52FDC0-15EC-4658-B6B0-8021E9F32742}" dt="2023-06-23T13:41:19.314" v="5107" actId="478"/>
          <ac:spMkLst>
            <pc:docMk/>
            <pc:sldMk cId="3706464142" sldId="1372"/>
            <ac:spMk id="19" creationId="{F95FB341-97D0-9C14-37CB-C27E0FD5F2A6}"/>
          </ac:spMkLst>
        </pc:spChg>
        <pc:spChg chg="del">
          <ac:chgData name="PELLAN Marin" userId="9ec8e806-9cfd-495d-8cb1-c4761729b9b1" providerId="ADAL" clId="{5F52FDC0-15EC-4658-B6B0-8021E9F32742}" dt="2023-06-23T13:41:19.314" v="5107" actId="478"/>
          <ac:spMkLst>
            <pc:docMk/>
            <pc:sldMk cId="3706464142" sldId="1372"/>
            <ac:spMk id="20" creationId="{3B54D1B9-CE04-807D-0851-90BD9B536FB8}"/>
          </ac:spMkLst>
        </pc:spChg>
        <pc:spChg chg="del">
          <ac:chgData name="PELLAN Marin" userId="9ec8e806-9cfd-495d-8cb1-c4761729b9b1" providerId="ADAL" clId="{5F52FDC0-15EC-4658-B6B0-8021E9F32742}" dt="2023-06-23T13:41:19.314" v="5107" actId="478"/>
          <ac:spMkLst>
            <pc:docMk/>
            <pc:sldMk cId="3706464142" sldId="1372"/>
            <ac:spMk id="21" creationId="{6EDB0074-9BD4-BE53-997D-7C36879EDB71}"/>
          </ac:spMkLst>
        </pc:spChg>
        <pc:spChg chg="del">
          <ac:chgData name="PELLAN Marin" userId="9ec8e806-9cfd-495d-8cb1-c4761729b9b1" providerId="ADAL" clId="{5F52FDC0-15EC-4658-B6B0-8021E9F32742}" dt="2023-06-23T13:41:19.314" v="5107" actId="478"/>
          <ac:spMkLst>
            <pc:docMk/>
            <pc:sldMk cId="3706464142" sldId="1372"/>
            <ac:spMk id="22" creationId="{587847BE-3DD4-E36B-DEE4-70EE87204930}"/>
          </ac:spMkLst>
        </pc:spChg>
        <pc:spChg chg="del">
          <ac:chgData name="PELLAN Marin" userId="9ec8e806-9cfd-495d-8cb1-c4761729b9b1" providerId="ADAL" clId="{5F52FDC0-15EC-4658-B6B0-8021E9F32742}" dt="2023-06-23T13:41:22.748" v="5109" actId="478"/>
          <ac:spMkLst>
            <pc:docMk/>
            <pc:sldMk cId="3706464142" sldId="1372"/>
            <ac:spMk id="29" creationId="{87D1C005-7FCF-EDAC-9FC9-DAC6045F0E6A}"/>
          </ac:spMkLst>
        </pc:spChg>
        <pc:spChg chg="del">
          <ac:chgData name="PELLAN Marin" userId="9ec8e806-9cfd-495d-8cb1-c4761729b9b1" providerId="ADAL" clId="{5F52FDC0-15EC-4658-B6B0-8021E9F32742}" dt="2023-06-23T13:41:19.314" v="5107" actId="478"/>
          <ac:spMkLst>
            <pc:docMk/>
            <pc:sldMk cId="3706464142" sldId="1372"/>
            <ac:spMk id="30" creationId="{4836748A-B597-E10A-7A08-127DBA81C52A}"/>
          </ac:spMkLst>
        </pc:spChg>
        <pc:spChg chg="del">
          <ac:chgData name="PELLAN Marin" userId="9ec8e806-9cfd-495d-8cb1-c4761729b9b1" providerId="ADAL" clId="{5F52FDC0-15EC-4658-B6B0-8021E9F32742}" dt="2023-06-23T13:41:19.314" v="5107" actId="478"/>
          <ac:spMkLst>
            <pc:docMk/>
            <pc:sldMk cId="3706464142" sldId="1372"/>
            <ac:spMk id="31" creationId="{8B9332B9-20E3-17CD-4E64-7E8DDE9D1FE6}"/>
          </ac:spMkLst>
        </pc:spChg>
        <pc:picChg chg="add mod">
          <ac:chgData name="PELLAN Marin" userId="9ec8e806-9cfd-495d-8cb1-c4761729b9b1" providerId="ADAL" clId="{5F52FDC0-15EC-4658-B6B0-8021E9F32742}" dt="2023-07-04T12:07:45.851" v="17368" actId="1076"/>
          <ac:picMkLst>
            <pc:docMk/>
            <pc:sldMk cId="3706464142" sldId="1372"/>
            <ac:picMk id="2" creationId="{0A2E30F1-DED1-E146-8BC1-20FC77824E12}"/>
          </ac:picMkLst>
        </pc:picChg>
        <pc:picChg chg="add mod">
          <ac:chgData name="PELLAN Marin" userId="9ec8e806-9cfd-495d-8cb1-c4761729b9b1" providerId="ADAL" clId="{5F52FDC0-15EC-4658-B6B0-8021E9F32742}" dt="2023-06-30T12:38:26.645" v="12699" actId="1076"/>
          <ac:picMkLst>
            <pc:docMk/>
            <pc:sldMk cId="3706464142" sldId="1372"/>
            <ac:picMk id="1028" creationId="{04611D5E-48F9-D6F9-0E13-FA15B053D4CA}"/>
          </ac:picMkLst>
        </pc:picChg>
        <pc:cxnChg chg="del">
          <ac:chgData name="PELLAN Marin" userId="9ec8e806-9cfd-495d-8cb1-c4761729b9b1" providerId="ADAL" clId="{5F52FDC0-15EC-4658-B6B0-8021E9F32742}" dt="2023-06-23T13:41:20.659" v="5108" actId="478"/>
          <ac:cxnSpMkLst>
            <pc:docMk/>
            <pc:sldMk cId="3706464142" sldId="1372"/>
            <ac:cxnSpMk id="5" creationId="{7810D953-4382-37F0-FA73-141B1A4D00E7}"/>
          </ac:cxnSpMkLst>
        </pc:cxnChg>
        <pc:cxnChg chg="del">
          <ac:chgData name="PELLAN Marin" userId="9ec8e806-9cfd-495d-8cb1-c4761729b9b1" providerId="ADAL" clId="{5F52FDC0-15EC-4658-B6B0-8021E9F32742}" dt="2023-06-23T13:41:19.314" v="5107" actId="478"/>
          <ac:cxnSpMkLst>
            <pc:docMk/>
            <pc:sldMk cId="3706464142" sldId="1372"/>
            <ac:cxnSpMk id="7" creationId="{50740AAB-1674-E54F-FE41-6552677175BB}"/>
          </ac:cxnSpMkLst>
        </pc:cxnChg>
      </pc:sldChg>
      <pc:sldChg chg="modSp add mod ord">
        <pc:chgData name="PELLAN Marin" userId="9ec8e806-9cfd-495d-8cb1-c4761729b9b1" providerId="ADAL" clId="{5F52FDC0-15EC-4658-B6B0-8021E9F32742}" dt="2023-07-04T18:32:38.299" v="18485" actId="20577"/>
        <pc:sldMkLst>
          <pc:docMk/>
          <pc:sldMk cId="170848138" sldId="1373"/>
        </pc:sldMkLst>
        <pc:spChg chg="mod">
          <ac:chgData name="PELLAN Marin" userId="9ec8e806-9cfd-495d-8cb1-c4761729b9b1" providerId="ADAL" clId="{5F52FDC0-15EC-4658-B6B0-8021E9F32742}" dt="2023-07-04T18:32:38.299" v="18485" actId="20577"/>
          <ac:spMkLst>
            <pc:docMk/>
            <pc:sldMk cId="170848138" sldId="1373"/>
            <ac:spMk id="4" creationId="{00000000-0000-0000-0000-000000000000}"/>
          </ac:spMkLst>
        </pc:spChg>
      </pc:sldChg>
      <pc:sldChg chg="addSp delSp modSp add del mod ord modShow">
        <pc:chgData name="PELLAN Marin" userId="9ec8e806-9cfd-495d-8cb1-c4761729b9b1" providerId="ADAL" clId="{5F52FDC0-15EC-4658-B6B0-8021E9F32742}" dt="2023-07-03T08:13:53.878" v="14413" actId="47"/>
        <pc:sldMkLst>
          <pc:docMk/>
          <pc:sldMk cId="2247073486" sldId="1374"/>
        </pc:sldMkLst>
        <pc:spChg chg="add del mod">
          <ac:chgData name="PELLAN Marin" userId="9ec8e806-9cfd-495d-8cb1-c4761729b9b1" providerId="ADAL" clId="{5F52FDC0-15EC-4658-B6B0-8021E9F32742}" dt="2023-06-27T08:11:59.685" v="5695" actId="478"/>
          <ac:spMkLst>
            <pc:docMk/>
            <pc:sldMk cId="2247073486" sldId="1374"/>
            <ac:spMk id="4" creationId="{D6B995CD-01A3-D1B3-E4E7-A958DA07FAB5}"/>
          </ac:spMkLst>
        </pc:spChg>
        <pc:spChg chg="add mod">
          <ac:chgData name="PELLAN Marin" userId="9ec8e806-9cfd-495d-8cb1-c4761729b9b1" providerId="ADAL" clId="{5F52FDC0-15EC-4658-B6B0-8021E9F32742}" dt="2023-06-28T10:02:33.826" v="9932" actId="14100"/>
          <ac:spMkLst>
            <pc:docMk/>
            <pc:sldMk cId="2247073486" sldId="1374"/>
            <ac:spMk id="7" creationId="{847FBED5-1526-DFFB-E17A-F771847CF5D8}"/>
          </ac:spMkLst>
        </pc:spChg>
        <pc:spChg chg="mod">
          <ac:chgData name="PELLAN Marin" userId="9ec8e806-9cfd-495d-8cb1-c4761729b9b1" providerId="ADAL" clId="{5F52FDC0-15EC-4658-B6B0-8021E9F32742}" dt="2023-06-28T08:00:59.165" v="9208"/>
          <ac:spMkLst>
            <pc:docMk/>
            <pc:sldMk cId="2247073486" sldId="1374"/>
            <ac:spMk id="14" creationId="{00000000-0000-0000-0000-000000000000}"/>
          </ac:spMkLst>
        </pc:spChg>
        <pc:picChg chg="del">
          <ac:chgData name="PELLAN Marin" userId="9ec8e806-9cfd-495d-8cb1-c4761729b9b1" providerId="ADAL" clId="{5F52FDC0-15EC-4658-B6B0-8021E9F32742}" dt="2023-06-27T08:11:55.292" v="5691" actId="478"/>
          <ac:picMkLst>
            <pc:docMk/>
            <pc:sldMk cId="2247073486" sldId="1374"/>
            <ac:picMk id="5" creationId="{7D7BCDB2-77A8-558F-C09C-F3215A7628DB}"/>
          </ac:picMkLst>
        </pc:picChg>
      </pc:sldChg>
      <pc:sldChg chg="delSp modSp add mod">
        <pc:chgData name="PELLAN Marin" userId="9ec8e806-9cfd-495d-8cb1-c4761729b9b1" providerId="ADAL" clId="{5F52FDC0-15EC-4658-B6B0-8021E9F32742}" dt="2023-07-04T18:28:24.874" v="18428" actId="20577"/>
        <pc:sldMkLst>
          <pc:docMk/>
          <pc:sldMk cId="1504225890" sldId="1375"/>
        </pc:sldMkLst>
        <pc:spChg chg="del">
          <ac:chgData name="PELLAN Marin" userId="9ec8e806-9cfd-495d-8cb1-c4761729b9b1" providerId="ADAL" clId="{5F52FDC0-15EC-4658-B6B0-8021E9F32742}" dt="2023-06-30T11:59:10.374" v="12172" actId="478"/>
          <ac:spMkLst>
            <pc:docMk/>
            <pc:sldMk cId="1504225890" sldId="1375"/>
            <ac:spMk id="11" creationId="{00000000-0000-0000-0000-000000000000}"/>
          </ac:spMkLst>
        </pc:spChg>
        <pc:spChg chg="mod">
          <ac:chgData name="PELLAN Marin" userId="9ec8e806-9cfd-495d-8cb1-c4761729b9b1" providerId="ADAL" clId="{5F52FDC0-15EC-4658-B6B0-8021E9F32742}" dt="2023-07-04T18:28:24.874" v="18428" actId="20577"/>
          <ac:spMkLst>
            <pc:docMk/>
            <pc:sldMk cId="1504225890" sldId="1375"/>
            <ac:spMk id="14" creationId="{00000000-0000-0000-0000-000000000000}"/>
          </ac:spMkLst>
        </pc:spChg>
        <pc:spChg chg="mod">
          <ac:chgData name="PELLAN Marin" userId="9ec8e806-9cfd-495d-8cb1-c4761729b9b1" providerId="ADAL" clId="{5F52FDC0-15EC-4658-B6B0-8021E9F32742}" dt="2023-06-30T09:50:08.269" v="11327" actId="20577"/>
          <ac:spMkLst>
            <pc:docMk/>
            <pc:sldMk cId="1504225890" sldId="1375"/>
            <ac:spMk id="29" creationId="{00000000-0000-0000-0000-000000000000}"/>
          </ac:spMkLst>
        </pc:spChg>
      </pc:sldChg>
      <pc:sldChg chg="modSp add mod ord modCm">
        <pc:chgData name="PELLAN Marin" userId="9ec8e806-9cfd-495d-8cb1-c4761729b9b1" providerId="ADAL" clId="{5F52FDC0-15EC-4658-B6B0-8021E9F32742}" dt="2023-07-05T07:20:54.210" v="19582" actId="20577"/>
        <pc:sldMkLst>
          <pc:docMk/>
          <pc:sldMk cId="3693878426" sldId="1376"/>
        </pc:sldMkLst>
        <pc:spChg chg="mod">
          <ac:chgData name="PELLAN Marin" userId="9ec8e806-9cfd-495d-8cb1-c4761729b9b1" providerId="ADAL" clId="{5F52FDC0-15EC-4658-B6B0-8021E9F32742}" dt="2023-07-05T07:20:54.210" v="19582" actId="20577"/>
          <ac:spMkLst>
            <pc:docMk/>
            <pc:sldMk cId="3693878426" sldId="1376"/>
            <ac:spMk id="2" creationId="{DC8792AB-E961-4D13-8934-910E407F96AC}"/>
          </ac:spMkLst>
        </pc:spChg>
        <pc:spChg chg="mod">
          <ac:chgData name="PELLAN Marin" userId="9ec8e806-9cfd-495d-8cb1-c4761729b9b1" providerId="ADAL" clId="{5F52FDC0-15EC-4658-B6B0-8021E9F32742}" dt="2023-07-04T18:36:51.042" v="18988" actId="20577"/>
          <ac:spMkLst>
            <pc:docMk/>
            <pc:sldMk cId="3693878426" sldId="1376"/>
            <ac:spMk id="14" creationId="{00000000-0000-0000-0000-000000000000}"/>
          </ac:spMkLst>
        </pc:spChg>
      </pc:sldChg>
      <pc:sldChg chg="addSp delSp modSp add mod ord">
        <pc:chgData name="PELLAN Marin" userId="9ec8e806-9cfd-495d-8cb1-c4761729b9b1" providerId="ADAL" clId="{5F52FDC0-15EC-4658-B6B0-8021E9F32742}" dt="2023-07-05T07:02:16.781" v="19463" actId="20577"/>
        <pc:sldMkLst>
          <pc:docMk/>
          <pc:sldMk cId="3360947128" sldId="1377"/>
        </pc:sldMkLst>
        <pc:spChg chg="del">
          <ac:chgData name="PELLAN Marin" userId="9ec8e806-9cfd-495d-8cb1-c4761729b9b1" providerId="ADAL" clId="{5F52FDC0-15EC-4658-B6B0-8021E9F32742}" dt="2023-06-27T13:13:58.881" v="7268" actId="478"/>
          <ac:spMkLst>
            <pc:docMk/>
            <pc:sldMk cId="3360947128" sldId="1377"/>
            <ac:spMk id="2" creationId="{74132469-3445-FD83-A2A6-E33CEEBF1198}"/>
          </ac:spMkLst>
        </pc:spChg>
        <pc:spChg chg="del">
          <ac:chgData name="PELLAN Marin" userId="9ec8e806-9cfd-495d-8cb1-c4761729b9b1" providerId="ADAL" clId="{5F52FDC0-15EC-4658-B6B0-8021E9F32742}" dt="2023-06-27T13:14:01.686" v="7269" actId="478"/>
          <ac:spMkLst>
            <pc:docMk/>
            <pc:sldMk cId="3360947128" sldId="1377"/>
            <ac:spMk id="4" creationId="{F1099859-3B6A-59B0-05FD-725577E5036F}"/>
          </ac:spMkLst>
        </pc:spChg>
        <pc:spChg chg="mod">
          <ac:chgData name="PELLAN Marin" userId="9ec8e806-9cfd-495d-8cb1-c4761729b9b1" providerId="ADAL" clId="{5F52FDC0-15EC-4658-B6B0-8021E9F32742}" dt="2023-06-27T13:15:50.807" v="7397"/>
          <ac:spMkLst>
            <pc:docMk/>
            <pc:sldMk cId="3360947128" sldId="1377"/>
            <ac:spMk id="14" creationId="{00000000-0000-0000-0000-000000000000}"/>
          </ac:spMkLst>
        </pc:spChg>
        <pc:graphicFrameChg chg="add del">
          <ac:chgData name="PELLAN Marin" userId="9ec8e806-9cfd-495d-8cb1-c4761729b9b1" providerId="ADAL" clId="{5F52FDC0-15EC-4658-B6B0-8021E9F32742}" dt="2023-06-27T13:13:49.505" v="7267" actId="478"/>
          <ac:graphicFrameMkLst>
            <pc:docMk/>
            <pc:sldMk cId="3360947128" sldId="1377"/>
            <ac:graphicFrameMk id="5" creationId="{095267EF-3A9E-ACC9-D763-45361E3FBBFB}"/>
          </ac:graphicFrameMkLst>
        </pc:graphicFrameChg>
        <pc:graphicFrameChg chg="add mod modGraphic">
          <ac:chgData name="PELLAN Marin" userId="9ec8e806-9cfd-495d-8cb1-c4761729b9b1" providerId="ADAL" clId="{5F52FDC0-15EC-4658-B6B0-8021E9F32742}" dt="2023-07-05T07:02:16.781" v="19463" actId="20577"/>
          <ac:graphicFrameMkLst>
            <pc:docMk/>
            <pc:sldMk cId="3360947128" sldId="1377"/>
            <ac:graphicFrameMk id="6" creationId="{09A7A1F3-65D2-7D26-0871-F399806704B5}"/>
          </ac:graphicFrameMkLst>
        </pc:graphicFrameChg>
      </pc:sldChg>
      <pc:sldChg chg="addSp delSp modSp add mod">
        <pc:chgData name="PELLAN Marin" userId="9ec8e806-9cfd-495d-8cb1-c4761729b9b1" providerId="ADAL" clId="{5F52FDC0-15EC-4658-B6B0-8021E9F32742}" dt="2023-07-03T07:51:15.078" v="14097" actId="790"/>
        <pc:sldMkLst>
          <pc:docMk/>
          <pc:sldMk cId="3107363523" sldId="1378"/>
        </pc:sldMkLst>
        <pc:spChg chg="add mod">
          <ac:chgData name="PELLAN Marin" userId="9ec8e806-9cfd-495d-8cb1-c4761729b9b1" providerId="ADAL" clId="{5F52FDC0-15EC-4658-B6B0-8021E9F32742}" dt="2023-06-30T09:21:49.963" v="10857"/>
          <ac:spMkLst>
            <pc:docMk/>
            <pc:sldMk cId="3107363523" sldId="1378"/>
            <ac:spMk id="5" creationId="{52DA6FD9-6D0E-ADB3-5D56-B5E83EE204D6}"/>
          </ac:spMkLst>
        </pc:spChg>
        <pc:spChg chg="add del mod">
          <ac:chgData name="PELLAN Marin" userId="9ec8e806-9cfd-495d-8cb1-c4761729b9b1" providerId="ADAL" clId="{5F52FDC0-15EC-4658-B6B0-8021E9F32742}" dt="2023-06-30T09:21:48.202" v="10856" actId="478"/>
          <ac:spMkLst>
            <pc:docMk/>
            <pc:sldMk cId="3107363523" sldId="1378"/>
            <ac:spMk id="7" creationId="{A8F7B356-D43C-0294-9CAD-27C55E84BB57}"/>
          </ac:spMkLst>
        </pc:spChg>
        <pc:spChg chg="add mod">
          <ac:chgData name="PELLAN Marin" userId="9ec8e806-9cfd-495d-8cb1-c4761729b9b1" providerId="ADAL" clId="{5F52FDC0-15EC-4658-B6B0-8021E9F32742}" dt="2023-07-03T07:51:15.078" v="14097" actId="790"/>
          <ac:spMkLst>
            <pc:docMk/>
            <pc:sldMk cId="3107363523" sldId="1378"/>
            <ac:spMk id="8" creationId="{018BEF66-0ED2-5149-DB84-56F3E116AA76}"/>
          </ac:spMkLst>
        </pc:spChg>
        <pc:spChg chg="add mod">
          <ac:chgData name="PELLAN Marin" userId="9ec8e806-9cfd-495d-8cb1-c4761729b9b1" providerId="ADAL" clId="{5F52FDC0-15EC-4658-B6B0-8021E9F32742}" dt="2023-07-03T07:51:15.078" v="14097" actId="790"/>
          <ac:spMkLst>
            <pc:docMk/>
            <pc:sldMk cId="3107363523" sldId="1378"/>
            <ac:spMk id="10" creationId="{D276542B-2223-0464-C616-9FC51507D29D}"/>
          </ac:spMkLst>
        </pc:spChg>
        <pc:spChg chg="del">
          <ac:chgData name="PELLAN Marin" userId="9ec8e806-9cfd-495d-8cb1-c4761729b9b1" providerId="ADAL" clId="{5F52FDC0-15EC-4658-B6B0-8021E9F32742}" dt="2023-06-30T09:21:53.155" v="10858" actId="478"/>
          <ac:spMkLst>
            <pc:docMk/>
            <pc:sldMk cId="3107363523" sldId="1378"/>
            <ac:spMk id="11" creationId="{00000000-0000-0000-0000-000000000000}"/>
          </ac:spMkLst>
        </pc:spChg>
        <pc:spChg chg="mod">
          <ac:chgData name="PELLAN Marin" userId="9ec8e806-9cfd-495d-8cb1-c4761729b9b1" providerId="ADAL" clId="{5F52FDC0-15EC-4658-B6B0-8021E9F32742}" dt="2023-06-30T09:21:33.942" v="10853" actId="20577"/>
          <ac:spMkLst>
            <pc:docMk/>
            <pc:sldMk cId="3107363523" sldId="1378"/>
            <ac:spMk id="14" creationId="{00000000-0000-0000-0000-000000000000}"/>
          </ac:spMkLst>
        </pc:spChg>
        <pc:picChg chg="add mod">
          <ac:chgData name="PELLAN Marin" userId="9ec8e806-9cfd-495d-8cb1-c4761729b9b1" providerId="ADAL" clId="{5F52FDC0-15EC-4658-B6B0-8021E9F32742}" dt="2023-07-03T07:46:48.076" v="14093" actId="1076"/>
          <ac:picMkLst>
            <pc:docMk/>
            <pc:sldMk cId="3107363523" sldId="1378"/>
            <ac:picMk id="2" creationId="{07F70741-2E62-2685-A41A-FE4295D42D54}"/>
          </ac:picMkLst>
        </pc:picChg>
        <pc:picChg chg="add mod">
          <ac:chgData name="PELLAN Marin" userId="9ec8e806-9cfd-495d-8cb1-c4761729b9b1" providerId="ADAL" clId="{5F52FDC0-15EC-4658-B6B0-8021E9F32742}" dt="2023-07-03T07:50:44.851" v="14096" actId="1076"/>
          <ac:picMkLst>
            <pc:docMk/>
            <pc:sldMk cId="3107363523" sldId="1378"/>
            <ac:picMk id="4" creationId="{08DD269C-21CE-985D-0BEC-7E49E7AF15AE}"/>
          </ac:picMkLst>
        </pc:picChg>
        <pc:picChg chg="add del mod">
          <ac:chgData name="PELLAN Marin" userId="9ec8e806-9cfd-495d-8cb1-c4761729b9b1" providerId="ADAL" clId="{5F52FDC0-15EC-4658-B6B0-8021E9F32742}" dt="2023-06-30T09:21:21.877" v="10823" actId="478"/>
          <ac:picMkLst>
            <pc:docMk/>
            <pc:sldMk cId="3107363523" sldId="1378"/>
            <ac:picMk id="9" creationId="{241EAF71-D4D7-36C4-96F9-B6054FB233A3}"/>
          </ac:picMkLst>
        </pc:picChg>
      </pc:sldChg>
      <pc:sldChg chg="modSp add del mod">
        <pc:chgData name="PELLAN Marin" userId="9ec8e806-9cfd-495d-8cb1-c4761729b9b1" providerId="ADAL" clId="{5F52FDC0-15EC-4658-B6B0-8021E9F32742}" dt="2023-06-28T08:01:12.869" v="9211" actId="47"/>
        <pc:sldMkLst>
          <pc:docMk/>
          <pc:sldMk cId="1736292717" sldId="1379"/>
        </pc:sldMkLst>
        <pc:spChg chg="mod">
          <ac:chgData name="PELLAN Marin" userId="9ec8e806-9cfd-495d-8cb1-c4761729b9b1" providerId="ADAL" clId="{5F52FDC0-15EC-4658-B6B0-8021E9F32742}" dt="2023-06-28T07:44:28.946" v="8917" actId="20577"/>
          <ac:spMkLst>
            <pc:docMk/>
            <pc:sldMk cId="1736292717" sldId="1379"/>
            <ac:spMk id="14" creationId="{00000000-0000-0000-0000-000000000000}"/>
          </ac:spMkLst>
        </pc:spChg>
      </pc:sldChg>
      <pc:sldChg chg="modSp add mod ord">
        <pc:chgData name="PELLAN Marin" userId="9ec8e806-9cfd-495d-8cb1-c4761729b9b1" providerId="ADAL" clId="{5F52FDC0-15EC-4658-B6B0-8021E9F32742}" dt="2023-06-28T07:46:57.907" v="8941" actId="20577"/>
        <pc:sldMkLst>
          <pc:docMk/>
          <pc:sldMk cId="1095291009" sldId="1380"/>
        </pc:sldMkLst>
        <pc:spChg chg="mod">
          <ac:chgData name="PELLAN Marin" userId="9ec8e806-9cfd-495d-8cb1-c4761729b9b1" providerId="ADAL" clId="{5F52FDC0-15EC-4658-B6B0-8021E9F32742}" dt="2023-06-28T07:46:57.907" v="8941" actId="20577"/>
          <ac:spMkLst>
            <pc:docMk/>
            <pc:sldMk cId="1095291009" sldId="1380"/>
            <ac:spMk id="4" creationId="{00000000-0000-0000-0000-000000000000}"/>
          </ac:spMkLst>
        </pc:spChg>
      </pc:sldChg>
      <pc:sldChg chg="add del">
        <pc:chgData name="PELLAN Marin" userId="9ec8e806-9cfd-495d-8cb1-c4761729b9b1" providerId="ADAL" clId="{5F52FDC0-15EC-4658-B6B0-8021E9F32742}" dt="2023-07-03T08:13:52.018" v="14412" actId="47"/>
        <pc:sldMkLst>
          <pc:docMk/>
          <pc:sldMk cId="3756219295" sldId="1381"/>
        </pc:sldMkLst>
      </pc:sldChg>
      <pc:sldChg chg="modSp add mod modShow">
        <pc:chgData name="PELLAN Marin" userId="9ec8e806-9cfd-495d-8cb1-c4761729b9b1" providerId="ADAL" clId="{5F52FDC0-15EC-4658-B6B0-8021E9F32742}" dt="2023-06-28T08:03:13.408" v="9248" actId="729"/>
        <pc:sldMkLst>
          <pc:docMk/>
          <pc:sldMk cId="2476327959" sldId="1382"/>
        </pc:sldMkLst>
        <pc:spChg chg="mod">
          <ac:chgData name="PELLAN Marin" userId="9ec8e806-9cfd-495d-8cb1-c4761729b9b1" providerId="ADAL" clId="{5F52FDC0-15EC-4658-B6B0-8021E9F32742}" dt="2023-06-28T07:51:52.350" v="8982"/>
          <ac:spMkLst>
            <pc:docMk/>
            <pc:sldMk cId="2476327959" sldId="1382"/>
            <ac:spMk id="14" creationId="{00000000-0000-0000-0000-000000000000}"/>
          </ac:spMkLst>
        </pc:spChg>
      </pc:sldChg>
      <pc:sldChg chg="addSp delSp modSp add mod ord">
        <pc:chgData name="PELLAN Marin" userId="9ec8e806-9cfd-495d-8cb1-c4761729b9b1" providerId="ADAL" clId="{5F52FDC0-15EC-4658-B6B0-8021E9F32742}" dt="2023-06-30T09:14:04.686" v="10493" actId="20577"/>
        <pc:sldMkLst>
          <pc:docMk/>
          <pc:sldMk cId="506237734" sldId="1383"/>
        </pc:sldMkLst>
        <pc:spChg chg="mod">
          <ac:chgData name="PELLAN Marin" userId="9ec8e806-9cfd-495d-8cb1-c4761729b9b1" providerId="ADAL" clId="{5F52FDC0-15EC-4658-B6B0-8021E9F32742}" dt="2023-06-28T08:02:24.377" v="9246" actId="20577"/>
          <ac:spMkLst>
            <pc:docMk/>
            <pc:sldMk cId="506237734" sldId="1383"/>
            <ac:spMk id="7" creationId="{00000000-0000-0000-0000-000000000000}"/>
          </ac:spMkLst>
        </pc:spChg>
        <pc:spChg chg="mod">
          <ac:chgData name="PELLAN Marin" userId="9ec8e806-9cfd-495d-8cb1-c4761729b9b1" providerId="ADAL" clId="{5F52FDC0-15EC-4658-B6B0-8021E9F32742}" dt="2023-06-30T09:14:04.686" v="10493" actId="20577"/>
          <ac:spMkLst>
            <pc:docMk/>
            <pc:sldMk cId="506237734" sldId="1383"/>
            <ac:spMk id="14" creationId="{00000000-0000-0000-0000-000000000000}"/>
          </ac:spMkLst>
        </pc:spChg>
        <pc:picChg chg="del">
          <ac:chgData name="PELLAN Marin" userId="9ec8e806-9cfd-495d-8cb1-c4761729b9b1" providerId="ADAL" clId="{5F52FDC0-15EC-4658-B6B0-8021E9F32742}" dt="2023-06-28T08:02:05.079" v="9213" actId="478"/>
          <ac:picMkLst>
            <pc:docMk/>
            <pc:sldMk cId="506237734" sldId="1383"/>
            <ac:picMk id="4" creationId="{CDDF5EB0-9062-4D22-8D2D-34AB3581E562}"/>
          </ac:picMkLst>
        </pc:picChg>
        <pc:picChg chg="add mod">
          <ac:chgData name="PELLAN Marin" userId="9ec8e806-9cfd-495d-8cb1-c4761729b9b1" providerId="ADAL" clId="{5F52FDC0-15EC-4658-B6B0-8021E9F32742}" dt="2023-06-30T09:13:42.233" v="10452" actId="1076"/>
          <ac:picMkLst>
            <pc:docMk/>
            <pc:sldMk cId="506237734" sldId="1383"/>
            <ac:picMk id="5" creationId="{F371BBD1-A12E-EBD8-42D4-FAB548FA02AB}"/>
          </ac:picMkLst>
        </pc:picChg>
      </pc:sldChg>
      <pc:sldChg chg="addSp delSp modSp add mod ord modShow">
        <pc:chgData name="PELLAN Marin" userId="9ec8e806-9cfd-495d-8cb1-c4761729b9b1" providerId="ADAL" clId="{5F52FDC0-15EC-4658-B6B0-8021E9F32742}" dt="2023-07-05T07:44:28.199" v="19829"/>
        <pc:sldMkLst>
          <pc:docMk/>
          <pc:sldMk cId="3021718318" sldId="1384"/>
        </pc:sldMkLst>
        <pc:spChg chg="add mod">
          <ac:chgData name="PELLAN Marin" userId="9ec8e806-9cfd-495d-8cb1-c4761729b9b1" providerId="ADAL" clId="{5F52FDC0-15EC-4658-B6B0-8021E9F32742}" dt="2023-07-05T07:44:14.754" v="19827" actId="2711"/>
          <ac:spMkLst>
            <pc:docMk/>
            <pc:sldMk cId="3021718318" sldId="1384"/>
            <ac:spMk id="2" creationId="{A7201BA2-2761-95C9-6614-16F4BF0F2FE3}"/>
          </ac:spMkLst>
        </pc:spChg>
        <pc:spChg chg="mod">
          <ac:chgData name="PELLAN Marin" userId="9ec8e806-9cfd-495d-8cb1-c4761729b9b1" providerId="ADAL" clId="{5F52FDC0-15EC-4658-B6B0-8021E9F32742}" dt="2023-06-28T09:45:52.870" v="9875" actId="20577"/>
          <ac:spMkLst>
            <pc:docMk/>
            <pc:sldMk cId="3021718318" sldId="1384"/>
            <ac:spMk id="7" creationId="{00000000-0000-0000-0000-000000000000}"/>
          </ac:spMkLst>
        </pc:spChg>
        <pc:picChg chg="add mod">
          <ac:chgData name="PELLAN Marin" userId="9ec8e806-9cfd-495d-8cb1-c4761729b9b1" providerId="ADAL" clId="{5F52FDC0-15EC-4658-B6B0-8021E9F32742}" dt="2023-07-03T08:46:08.633" v="14680" actId="1076"/>
          <ac:picMkLst>
            <pc:docMk/>
            <pc:sldMk cId="3021718318" sldId="1384"/>
            <ac:picMk id="4" creationId="{AAF26182-F202-97D5-C5D8-19AF5FD3FF72}"/>
          </ac:picMkLst>
        </pc:picChg>
        <pc:picChg chg="del">
          <ac:chgData name="PELLAN Marin" userId="9ec8e806-9cfd-495d-8cb1-c4761729b9b1" providerId="ADAL" clId="{5F52FDC0-15EC-4658-B6B0-8021E9F32742}" dt="2023-06-28T09:13:32.796" v="9869" actId="478"/>
          <ac:picMkLst>
            <pc:docMk/>
            <pc:sldMk cId="3021718318" sldId="1384"/>
            <ac:picMk id="5" creationId="{F371BBD1-A12E-EBD8-42D4-FAB548FA02AB}"/>
          </ac:picMkLst>
        </pc:picChg>
      </pc:sldChg>
      <pc:sldChg chg="addSp delSp modSp add mod modAnim modShow">
        <pc:chgData name="PELLAN Marin" userId="9ec8e806-9cfd-495d-8cb1-c4761729b9b1" providerId="ADAL" clId="{5F52FDC0-15EC-4658-B6B0-8021E9F32742}" dt="2023-07-04T08:34:07.508" v="15864" actId="20577"/>
        <pc:sldMkLst>
          <pc:docMk/>
          <pc:sldMk cId="584334839" sldId="1385"/>
        </pc:sldMkLst>
        <pc:spChg chg="add del mod">
          <ac:chgData name="PELLAN Marin" userId="9ec8e806-9cfd-495d-8cb1-c4761729b9b1" providerId="ADAL" clId="{5F52FDC0-15EC-4658-B6B0-8021E9F32742}" dt="2023-06-30T09:53:58.427" v="11373" actId="478"/>
          <ac:spMkLst>
            <pc:docMk/>
            <pc:sldMk cId="584334839" sldId="1385"/>
            <ac:spMk id="2" creationId="{80C2DAF5-A179-A711-2A2C-22DD4656578B}"/>
          </ac:spMkLst>
        </pc:spChg>
        <pc:spChg chg="add del mod">
          <ac:chgData name="PELLAN Marin" userId="9ec8e806-9cfd-495d-8cb1-c4761729b9b1" providerId="ADAL" clId="{5F52FDC0-15EC-4658-B6B0-8021E9F32742}" dt="2023-06-30T09:54:55.006" v="11379" actId="478"/>
          <ac:spMkLst>
            <pc:docMk/>
            <pc:sldMk cId="584334839" sldId="1385"/>
            <ac:spMk id="3" creationId="{BE38EBED-9E33-161B-F586-015E030C7C87}"/>
          </ac:spMkLst>
        </pc:spChg>
        <pc:spChg chg="add del">
          <ac:chgData name="PELLAN Marin" userId="9ec8e806-9cfd-495d-8cb1-c4761729b9b1" providerId="ADAL" clId="{5F52FDC0-15EC-4658-B6B0-8021E9F32742}" dt="2023-06-30T09:55:54.351" v="11384" actId="478"/>
          <ac:spMkLst>
            <pc:docMk/>
            <pc:sldMk cId="584334839" sldId="1385"/>
            <ac:spMk id="6" creationId="{F6E0DF3C-F4DE-8ECE-D6B0-DAD1F6F1DD2E}"/>
          </ac:spMkLst>
        </pc:spChg>
        <pc:spChg chg="add del mod">
          <ac:chgData name="PELLAN Marin" userId="9ec8e806-9cfd-495d-8cb1-c4761729b9b1" providerId="ADAL" clId="{5F52FDC0-15EC-4658-B6B0-8021E9F32742}" dt="2023-06-30T09:55:59.728" v="11386" actId="478"/>
          <ac:spMkLst>
            <pc:docMk/>
            <pc:sldMk cId="584334839" sldId="1385"/>
            <ac:spMk id="7" creationId="{332A4207-EDD5-8103-33B2-5534D159930E}"/>
          </ac:spMkLst>
        </pc:spChg>
        <pc:spChg chg="add del mod">
          <ac:chgData name="PELLAN Marin" userId="9ec8e806-9cfd-495d-8cb1-c4761729b9b1" providerId="ADAL" clId="{5F52FDC0-15EC-4658-B6B0-8021E9F32742}" dt="2023-06-30T09:56:46.344" v="11404" actId="478"/>
          <ac:spMkLst>
            <pc:docMk/>
            <pc:sldMk cId="584334839" sldId="1385"/>
            <ac:spMk id="9" creationId="{C608C6F7-181B-A688-EB78-295B133E6438}"/>
          </ac:spMkLst>
        </pc:spChg>
        <pc:spChg chg="add mod">
          <ac:chgData name="PELLAN Marin" userId="9ec8e806-9cfd-495d-8cb1-c4761729b9b1" providerId="ADAL" clId="{5F52FDC0-15EC-4658-B6B0-8021E9F32742}" dt="2023-06-30T09:57:05.322" v="11408" actId="1076"/>
          <ac:spMkLst>
            <pc:docMk/>
            <pc:sldMk cId="584334839" sldId="1385"/>
            <ac:spMk id="10" creationId="{4BCDA64D-AE06-442C-04FE-FEECE3478A55}"/>
          </ac:spMkLst>
        </pc:spChg>
        <pc:spChg chg="add mod">
          <ac:chgData name="PELLAN Marin" userId="9ec8e806-9cfd-495d-8cb1-c4761729b9b1" providerId="ADAL" clId="{5F52FDC0-15EC-4658-B6B0-8021E9F32742}" dt="2023-06-30T09:59:35.281" v="11492" actId="14100"/>
          <ac:spMkLst>
            <pc:docMk/>
            <pc:sldMk cId="584334839" sldId="1385"/>
            <ac:spMk id="11" creationId="{A53A4A20-551E-8B6B-BEE6-B7CC75633791}"/>
          </ac:spMkLst>
        </pc:spChg>
        <pc:spChg chg="add del mod">
          <ac:chgData name="PELLAN Marin" userId="9ec8e806-9cfd-495d-8cb1-c4761729b9b1" providerId="ADAL" clId="{5F52FDC0-15EC-4658-B6B0-8021E9F32742}" dt="2023-06-30T09:57:52.797" v="11416" actId="478"/>
          <ac:spMkLst>
            <pc:docMk/>
            <pc:sldMk cId="584334839" sldId="1385"/>
            <ac:spMk id="12" creationId="{EFC052CD-D65D-60E1-D6A8-F54B6ADD8169}"/>
          </ac:spMkLst>
        </pc:spChg>
        <pc:spChg chg="del">
          <ac:chgData name="PELLAN Marin" userId="9ec8e806-9cfd-495d-8cb1-c4761729b9b1" providerId="ADAL" clId="{5F52FDC0-15EC-4658-B6B0-8021E9F32742}" dt="2023-06-30T09:51:24.212" v="11333" actId="478"/>
          <ac:spMkLst>
            <pc:docMk/>
            <pc:sldMk cId="584334839" sldId="1385"/>
            <ac:spMk id="18" creationId="{00000000-0000-0000-0000-000000000000}"/>
          </ac:spMkLst>
        </pc:spChg>
        <pc:spChg chg="del mod">
          <ac:chgData name="PELLAN Marin" userId="9ec8e806-9cfd-495d-8cb1-c4761729b9b1" providerId="ADAL" clId="{5F52FDC0-15EC-4658-B6B0-8021E9F32742}" dt="2023-06-30T09:58:31.005" v="11482" actId="478"/>
          <ac:spMkLst>
            <pc:docMk/>
            <pc:sldMk cId="584334839" sldId="1385"/>
            <ac:spMk id="21" creationId="{00000000-0000-0000-0000-000000000000}"/>
          </ac:spMkLst>
        </pc:spChg>
        <pc:spChg chg="mod">
          <ac:chgData name="PELLAN Marin" userId="9ec8e806-9cfd-495d-8cb1-c4761729b9b1" providerId="ADAL" clId="{5F52FDC0-15EC-4658-B6B0-8021E9F32742}" dt="2023-06-30T11:46:17.398" v="12141" actId="1076"/>
          <ac:spMkLst>
            <pc:docMk/>
            <pc:sldMk cId="584334839" sldId="1385"/>
            <ac:spMk id="23" creationId="{00000000-0000-0000-0000-000000000000}"/>
          </ac:spMkLst>
        </pc:spChg>
        <pc:spChg chg="add mod">
          <ac:chgData name="PELLAN Marin" userId="9ec8e806-9cfd-495d-8cb1-c4761729b9b1" providerId="ADAL" clId="{5F52FDC0-15EC-4658-B6B0-8021E9F32742}" dt="2023-07-04T08:34:03.648" v="15859" actId="20577"/>
          <ac:spMkLst>
            <pc:docMk/>
            <pc:sldMk cId="584334839" sldId="1385"/>
            <ac:spMk id="24" creationId="{702EDF6F-4C07-FDFF-278D-9B2F3DA7192C}"/>
          </ac:spMkLst>
        </pc:spChg>
        <pc:spChg chg="del">
          <ac:chgData name="PELLAN Marin" userId="9ec8e806-9cfd-495d-8cb1-c4761729b9b1" providerId="ADAL" clId="{5F52FDC0-15EC-4658-B6B0-8021E9F32742}" dt="2023-06-30T09:51:24.212" v="11333" actId="478"/>
          <ac:spMkLst>
            <pc:docMk/>
            <pc:sldMk cId="584334839" sldId="1385"/>
            <ac:spMk id="26" creationId="{00000000-0000-0000-0000-000000000000}"/>
          </ac:spMkLst>
        </pc:spChg>
        <pc:spChg chg="del">
          <ac:chgData name="PELLAN Marin" userId="9ec8e806-9cfd-495d-8cb1-c4761729b9b1" providerId="ADAL" clId="{5F52FDC0-15EC-4658-B6B0-8021E9F32742}" dt="2023-06-30T09:51:16.996" v="11331" actId="478"/>
          <ac:spMkLst>
            <pc:docMk/>
            <pc:sldMk cId="584334839" sldId="1385"/>
            <ac:spMk id="27" creationId="{00000000-0000-0000-0000-000000000000}"/>
          </ac:spMkLst>
        </pc:spChg>
        <pc:spChg chg="del">
          <ac:chgData name="PELLAN Marin" userId="9ec8e806-9cfd-495d-8cb1-c4761729b9b1" providerId="ADAL" clId="{5F52FDC0-15EC-4658-B6B0-8021E9F32742}" dt="2023-06-30T09:51:16.996" v="11331" actId="478"/>
          <ac:spMkLst>
            <pc:docMk/>
            <pc:sldMk cId="584334839" sldId="1385"/>
            <ac:spMk id="28" creationId="{00000000-0000-0000-0000-000000000000}"/>
          </ac:spMkLst>
        </pc:spChg>
        <pc:spChg chg="del">
          <ac:chgData name="PELLAN Marin" userId="9ec8e806-9cfd-495d-8cb1-c4761729b9b1" providerId="ADAL" clId="{5F52FDC0-15EC-4658-B6B0-8021E9F32742}" dt="2023-06-30T09:51:16.996" v="11331" actId="478"/>
          <ac:spMkLst>
            <pc:docMk/>
            <pc:sldMk cId="584334839" sldId="1385"/>
            <ac:spMk id="29" creationId="{00000000-0000-0000-0000-000000000000}"/>
          </ac:spMkLst>
        </pc:spChg>
        <pc:spChg chg="add del mod">
          <ac:chgData name="PELLAN Marin" userId="9ec8e806-9cfd-495d-8cb1-c4761729b9b1" providerId="ADAL" clId="{5F52FDC0-15EC-4658-B6B0-8021E9F32742}" dt="2023-06-30T11:38:09.583" v="11626" actId="478"/>
          <ac:spMkLst>
            <pc:docMk/>
            <pc:sldMk cId="584334839" sldId="1385"/>
            <ac:spMk id="31" creationId="{F054D0EB-DF9A-1D4F-ED36-73C98E25A1F2}"/>
          </ac:spMkLst>
        </pc:spChg>
        <pc:spChg chg="add del mod">
          <ac:chgData name="PELLAN Marin" userId="9ec8e806-9cfd-495d-8cb1-c4761729b9b1" providerId="ADAL" clId="{5F52FDC0-15EC-4658-B6B0-8021E9F32742}" dt="2023-06-30T11:39:23.066" v="11777" actId="478"/>
          <ac:spMkLst>
            <pc:docMk/>
            <pc:sldMk cId="584334839" sldId="1385"/>
            <ac:spMk id="32" creationId="{CE2D1BA9-B82D-977B-B54F-782C8B8E3A04}"/>
          </ac:spMkLst>
        </pc:spChg>
        <pc:spChg chg="del">
          <ac:chgData name="PELLAN Marin" userId="9ec8e806-9cfd-495d-8cb1-c4761729b9b1" providerId="ADAL" clId="{5F52FDC0-15EC-4658-B6B0-8021E9F32742}" dt="2023-06-30T09:51:19.786" v="11332" actId="478"/>
          <ac:spMkLst>
            <pc:docMk/>
            <pc:sldMk cId="584334839" sldId="1385"/>
            <ac:spMk id="34" creationId="{00000000-0000-0000-0000-000000000000}"/>
          </ac:spMkLst>
        </pc:spChg>
        <pc:spChg chg="mod">
          <ac:chgData name="PELLAN Marin" userId="9ec8e806-9cfd-495d-8cb1-c4761729b9b1" providerId="ADAL" clId="{5F52FDC0-15EC-4658-B6B0-8021E9F32742}" dt="2023-07-03T07:40:36.513" v="14007" actId="20577"/>
          <ac:spMkLst>
            <pc:docMk/>
            <pc:sldMk cId="584334839" sldId="1385"/>
            <ac:spMk id="35" creationId="{00000000-0000-0000-0000-000000000000}"/>
          </ac:spMkLst>
        </pc:spChg>
        <pc:spChg chg="add del mod">
          <ac:chgData name="PELLAN Marin" userId="9ec8e806-9cfd-495d-8cb1-c4761729b9b1" providerId="ADAL" clId="{5F52FDC0-15EC-4658-B6B0-8021E9F32742}" dt="2023-06-30T11:39:13.202" v="11771"/>
          <ac:spMkLst>
            <pc:docMk/>
            <pc:sldMk cId="584334839" sldId="1385"/>
            <ac:spMk id="37" creationId="{4DA10EA6-1212-DB7C-2F17-7E3998E06867}"/>
          </ac:spMkLst>
        </pc:spChg>
        <pc:spChg chg="add del mod">
          <ac:chgData name="PELLAN Marin" userId="9ec8e806-9cfd-495d-8cb1-c4761729b9b1" providerId="ADAL" clId="{5F52FDC0-15EC-4658-B6B0-8021E9F32742}" dt="2023-06-30T11:39:40.523" v="11782" actId="478"/>
          <ac:spMkLst>
            <pc:docMk/>
            <pc:sldMk cId="584334839" sldId="1385"/>
            <ac:spMk id="38" creationId="{580B28BB-B477-7955-339F-46B4D7A86D6F}"/>
          </ac:spMkLst>
        </pc:spChg>
        <pc:spChg chg="add mod">
          <ac:chgData name="PELLAN Marin" userId="9ec8e806-9cfd-495d-8cb1-c4761729b9b1" providerId="ADAL" clId="{5F52FDC0-15EC-4658-B6B0-8021E9F32742}" dt="2023-07-04T08:34:07.508" v="15864" actId="20577"/>
          <ac:spMkLst>
            <pc:docMk/>
            <pc:sldMk cId="584334839" sldId="1385"/>
            <ac:spMk id="39" creationId="{A14FC4BD-20AF-C196-2023-0A32EFFC35CC}"/>
          </ac:spMkLst>
        </pc:spChg>
        <pc:spChg chg="add mod">
          <ac:chgData name="PELLAN Marin" userId="9ec8e806-9cfd-495d-8cb1-c4761729b9b1" providerId="ADAL" clId="{5F52FDC0-15EC-4658-B6B0-8021E9F32742}" dt="2023-06-30T11:44:22.326" v="12069" actId="208"/>
          <ac:spMkLst>
            <pc:docMk/>
            <pc:sldMk cId="584334839" sldId="1385"/>
            <ac:spMk id="42" creationId="{B5E176FF-05FE-CA47-8322-938BBEFF1F8E}"/>
          </ac:spMkLst>
        </pc:spChg>
        <pc:spChg chg="add mod">
          <ac:chgData name="PELLAN Marin" userId="9ec8e806-9cfd-495d-8cb1-c4761729b9b1" providerId="ADAL" clId="{5F52FDC0-15EC-4658-B6B0-8021E9F32742}" dt="2023-06-30T11:44:24.867" v="12070" actId="208"/>
          <ac:spMkLst>
            <pc:docMk/>
            <pc:sldMk cId="584334839" sldId="1385"/>
            <ac:spMk id="43" creationId="{5EF5B1A7-3FA8-506A-9C77-DAA1A850AB85}"/>
          </ac:spMkLst>
        </pc:spChg>
        <pc:spChg chg="del">
          <ac:chgData name="PELLAN Marin" userId="9ec8e806-9cfd-495d-8cb1-c4761729b9b1" providerId="ADAL" clId="{5F52FDC0-15EC-4658-B6B0-8021E9F32742}" dt="2023-06-30T11:59:02.238" v="12170" actId="478"/>
          <ac:spMkLst>
            <pc:docMk/>
            <pc:sldMk cId="584334839" sldId="1385"/>
            <ac:spMk id="46" creationId="{00000000-0000-0000-0000-000000000000}"/>
          </ac:spMkLst>
        </pc:spChg>
        <pc:spChg chg="add mod">
          <ac:chgData name="PELLAN Marin" userId="9ec8e806-9cfd-495d-8cb1-c4761729b9b1" providerId="ADAL" clId="{5F52FDC0-15EC-4658-B6B0-8021E9F32742}" dt="2023-06-30T11:45:35.886" v="12140" actId="1076"/>
          <ac:spMkLst>
            <pc:docMk/>
            <pc:sldMk cId="584334839" sldId="1385"/>
            <ac:spMk id="48" creationId="{2CE0B217-1620-278E-C46A-071219EED08C}"/>
          </ac:spMkLst>
        </pc:spChg>
        <pc:graphicFrameChg chg="del mod">
          <ac:chgData name="PELLAN Marin" userId="9ec8e806-9cfd-495d-8cb1-c4761729b9b1" providerId="ADAL" clId="{5F52FDC0-15EC-4658-B6B0-8021E9F32742}" dt="2023-06-30T09:53:30.093" v="11365" actId="478"/>
          <ac:graphicFrameMkLst>
            <pc:docMk/>
            <pc:sldMk cId="584334839" sldId="1385"/>
            <ac:graphicFrameMk id="33" creationId="{00000000-0000-0000-0000-000000000000}"/>
          </ac:graphicFrameMkLst>
        </pc:graphicFrameChg>
        <pc:picChg chg="mod">
          <ac:chgData name="PELLAN Marin" userId="9ec8e806-9cfd-495d-8cb1-c4761729b9b1" providerId="ADAL" clId="{5F52FDC0-15EC-4658-B6B0-8021E9F32742}" dt="2023-06-30T09:56:09.314" v="11397" actId="1038"/>
          <ac:picMkLst>
            <pc:docMk/>
            <pc:sldMk cId="584334839" sldId="1385"/>
            <ac:picMk id="5" creationId="{00000000-0000-0000-0000-000000000000}"/>
          </ac:picMkLst>
        </pc:picChg>
        <pc:picChg chg="mod">
          <ac:chgData name="PELLAN Marin" userId="9ec8e806-9cfd-495d-8cb1-c4761729b9b1" providerId="ADAL" clId="{5F52FDC0-15EC-4658-B6B0-8021E9F32742}" dt="2023-06-30T11:46:20.349" v="12142" actId="1076"/>
          <ac:picMkLst>
            <pc:docMk/>
            <pc:sldMk cId="584334839" sldId="1385"/>
            <ac:picMk id="8" creationId="{00000000-0000-0000-0000-000000000000}"/>
          </ac:picMkLst>
        </pc:picChg>
        <pc:picChg chg="add mod">
          <ac:chgData name="PELLAN Marin" userId="9ec8e806-9cfd-495d-8cb1-c4761729b9b1" providerId="ADAL" clId="{5F52FDC0-15EC-4658-B6B0-8021E9F32742}" dt="2023-06-30T11:42:45.758" v="11980" actId="1076"/>
          <ac:picMkLst>
            <pc:docMk/>
            <pc:sldMk cId="584334839" sldId="1385"/>
            <ac:picMk id="13" creationId="{C2D87ADF-60A1-12F2-3B46-CCDB550EA9EA}"/>
          </ac:picMkLst>
        </pc:picChg>
        <pc:picChg chg="mod">
          <ac:chgData name="PELLAN Marin" userId="9ec8e806-9cfd-495d-8cb1-c4761729b9b1" providerId="ADAL" clId="{5F52FDC0-15EC-4658-B6B0-8021E9F32742}" dt="2023-06-30T09:56:09.314" v="11397" actId="1038"/>
          <ac:picMkLst>
            <pc:docMk/>
            <pc:sldMk cId="584334839" sldId="1385"/>
            <ac:picMk id="17" creationId="{00000000-0000-0000-0000-000000000000}"/>
          </ac:picMkLst>
        </pc:picChg>
        <pc:picChg chg="mod">
          <ac:chgData name="PELLAN Marin" userId="9ec8e806-9cfd-495d-8cb1-c4761729b9b1" providerId="ADAL" clId="{5F52FDC0-15EC-4658-B6B0-8021E9F32742}" dt="2023-06-30T11:46:17.398" v="12141" actId="1076"/>
          <ac:picMkLst>
            <pc:docMk/>
            <pc:sldMk cId="584334839" sldId="1385"/>
            <ac:picMk id="25" creationId="{00000000-0000-0000-0000-000000000000}"/>
          </ac:picMkLst>
        </pc:picChg>
        <pc:picChg chg="mod">
          <ac:chgData name="PELLAN Marin" userId="9ec8e806-9cfd-495d-8cb1-c4761729b9b1" providerId="ADAL" clId="{5F52FDC0-15EC-4658-B6B0-8021E9F32742}" dt="2023-06-30T09:53:06.241" v="11357" actId="1076"/>
          <ac:picMkLst>
            <pc:docMk/>
            <pc:sldMk cId="584334839" sldId="1385"/>
            <ac:picMk id="30" creationId="{00000000-0000-0000-0000-000000000000}"/>
          </ac:picMkLst>
        </pc:picChg>
        <pc:picChg chg="mod">
          <ac:chgData name="PELLAN Marin" userId="9ec8e806-9cfd-495d-8cb1-c4761729b9b1" providerId="ADAL" clId="{5F52FDC0-15EC-4658-B6B0-8021E9F32742}" dt="2023-06-30T09:56:09.314" v="11397" actId="1038"/>
          <ac:picMkLst>
            <pc:docMk/>
            <pc:sldMk cId="584334839" sldId="1385"/>
            <ac:picMk id="36" creationId="{00000000-0000-0000-0000-000000000000}"/>
          </ac:picMkLst>
        </pc:picChg>
        <pc:picChg chg="mod">
          <ac:chgData name="PELLAN Marin" userId="9ec8e806-9cfd-495d-8cb1-c4761729b9b1" providerId="ADAL" clId="{5F52FDC0-15EC-4658-B6B0-8021E9F32742}" dt="2023-06-30T09:53:08.216" v="11358" actId="1076"/>
          <ac:picMkLst>
            <pc:docMk/>
            <pc:sldMk cId="584334839" sldId="1385"/>
            <ac:picMk id="40" creationId="{00000000-0000-0000-0000-000000000000}"/>
          </ac:picMkLst>
        </pc:picChg>
        <pc:picChg chg="mod">
          <ac:chgData name="PELLAN Marin" userId="9ec8e806-9cfd-495d-8cb1-c4761729b9b1" providerId="ADAL" clId="{5F52FDC0-15EC-4658-B6B0-8021E9F32742}" dt="2023-06-30T11:46:23.544" v="12143" actId="1076"/>
          <ac:picMkLst>
            <pc:docMk/>
            <pc:sldMk cId="584334839" sldId="1385"/>
            <ac:picMk id="41" creationId="{00000000-0000-0000-0000-000000000000}"/>
          </ac:picMkLst>
        </pc:picChg>
        <pc:cxnChg chg="add del mod">
          <ac:chgData name="PELLAN Marin" userId="9ec8e806-9cfd-495d-8cb1-c4761729b9b1" providerId="ADAL" clId="{5F52FDC0-15EC-4658-B6B0-8021E9F32742}" dt="2023-06-30T09:58:55.955" v="11486" actId="478"/>
          <ac:cxnSpMkLst>
            <pc:docMk/>
            <pc:sldMk cId="584334839" sldId="1385"/>
            <ac:cxnSpMk id="15" creationId="{C3FE4E05-2484-EABB-9EB7-400F193D904B}"/>
          </ac:cxnSpMkLst>
        </pc:cxnChg>
        <pc:cxnChg chg="add del mod">
          <ac:chgData name="PELLAN Marin" userId="9ec8e806-9cfd-495d-8cb1-c4761729b9b1" providerId="ADAL" clId="{5F52FDC0-15EC-4658-B6B0-8021E9F32742}" dt="2023-06-30T09:59:23.250" v="11490" actId="478"/>
          <ac:cxnSpMkLst>
            <pc:docMk/>
            <pc:sldMk cId="584334839" sldId="1385"/>
            <ac:cxnSpMk id="19" creationId="{1FE0DA3C-DF6E-4FC9-C8D9-C204ACEC40AB}"/>
          </ac:cxnSpMkLst>
        </pc:cxnChg>
        <pc:cxnChg chg="add mod">
          <ac:chgData name="PELLAN Marin" userId="9ec8e806-9cfd-495d-8cb1-c4761729b9b1" providerId="ADAL" clId="{5F52FDC0-15EC-4658-B6B0-8021E9F32742}" dt="2023-06-30T11:45:11.927" v="12131" actId="1076"/>
          <ac:cxnSpMkLst>
            <pc:docMk/>
            <pc:sldMk cId="584334839" sldId="1385"/>
            <ac:cxnSpMk id="45" creationId="{7B009AFC-7E02-529A-4239-8B7BDEB7532D}"/>
          </ac:cxnSpMkLst>
        </pc:cxnChg>
      </pc:sldChg>
      <pc:sldChg chg="addSp delSp modSp add mod ord modNotesTx">
        <pc:chgData name="PELLAN Marin" userId="9ec8e806-9cfd-495d-8cb1-c4761729b9b1" providerId="ADAL" clId="{5F52FDC0-15EC-4658-B6B0-8021E9F32742}" dt="2023-07-04T13:38:32.020" v="18274" actId="6549"/>
        <pc:sldMkLst>
          <pc:docMk/>
          <pc:sldMk cId="3420605510" sldId="1386"/>
        </pc:sldMkLst>
        <pc:spChg chg="add mod">
          <ac:chgData name="PELLAN Marin" userId="9ec8e806-9cfd-495d-8cb1-c4761729b9b1" providerId="ADAL" clId="{5F52FDC0-15EC-4658-B6B0-8021E9F32742}" dt="2023-07-04T13:36:27.998" v="18174" actId="1076"/>
          <ac:spMkLst>
            <pc:docMk/>
            <pc:sldMk cId="3420605510" sldId="1386"/>
            <ac:spMk id="2" creationId="{63BC5692-203E-5808-D6FC-E61EC059DE82}"/>
          </ac:spMkLst>
        </pc:spChg>
        <pc:spChg chg="add mod">
          <ac:chgData name="PELLAN Marin" userId="9ec8e806-9cfd-495d-8cb1-c4761729b9b1" providerId="ADAL" clId="{5F52FDC0-15EC-4658-B6B0-8021E9F32742}" dt="2023-07-04T13:36:36.265" v="18177" actId="1076"/>
          <ac:spMkLst>
            <pc:docMk/>
            <pc:sldMk cId="3420605510" sldId="1386"/>
            <ac:spMk id="4" creationId="{EC254A33-9354-9F9A-6EFB-FF64FF48189B}"/>
          </ac:spMkLst>
        </pc:spChg>
        <pc:spChg chg="add del mod">
          <ac:chgData name="PELLAN Marin" userId="9ec8e806-9cfd-495d-8cb1-c4761729b9b1" providerId="ADAL" clId="{5F52FDC0-15EC-4658-B6B0-8021E9F32742}" dt="2023-07-04T13:33:22.306" v="18086" actId="478"/>
          <ac:spMkLst>
            <pc:docMk/>
            <pc:sldMk cId="3420605510" sldId="1386"/>
            <ac:spMk id="5" creationId="{8DF315C3-01DE-7D19-A367-77C1EC84EADC}"/>
          </ac:spMkLst>
        </pc:spChg>
        <pc:spChg chg="mod">
          <ac:chgData name="PELLAN Marin" userId="9ec8e806-9cfd-495d-8cb1-c4761729b9b1" providerId="ADAL" clId="{5F52FDC0-15EC-4658-B6B0-8021E9F32742}" dt="2023-06-30T12:58:37.776" v="12816" actId="20577"/>
          <ac:spMkLst>
            <pc:docMk/>
            <pc:sldMk cId="3420605510" sldId="1386"/>
            <ac:spMk id="6" creationId="{B7AAA4AB-0267-212E-7AE3-A4596D73BBFC}"/>
          </ac:spMkLst>
        </pc:spChg>
        <pc:spChg chg="add del mod">
          <ac:chgData name="PELLAN Marin" userId="9ec8e806-9cfd-495d-8cb1-c4761729b9b1" providerId="ADAL" clId="{5F52FDC0-15EC-4658-B6B0-8021E9F32742}" dt="2023-07-04T09:56:14.071" v="16766" actId="478"/>
          <ac:spMkLst>
            <pc:docMk/>
            <pc:sldMk cId="3420605510" sldId="1386"/>
            <ac:spMk id="10" creationId="{2C8B2A1D-1816-EAB0-63D2-6754FBF5BBA4}"/>
          </ac:spMkLst>
        </pc:spChg>
        <pc:spChg chg="add del mod">
          <ac:chgData name="PELLAN Marin" userId="9ec8e806-9cfd-495d-8cb1-c4761729b9b1" providerId="ADAL" clId="{5F52FDC0-15EC-4658-B6B0-8021E9F32742}" dt="2023-06-30T13:01:39.144" v="12843" actId="478"/>
          <ac:spMkLst>
            <pc:docMk/>
            <pc:sldMk cId="3420605510" sldId="1386"/>
            <ac:spMk id="10" creationId="{C32003E5-0A67-81A2-B00A-9B6B8B336D28}"/>
          </ac:spMkLst>
        </pc:spChg>
        <pc:spChg chg="add mod">
          <ac:chgData name="PELLAN Marin" userId="9ec8e806-9cfd-495d-8cb1-c4761729b9b1" providerId="ADAL" clId="{5F52FDC0-15EC-4658-B6B0-8021E9F32742}" dt="2023-07-04T13:36:40.198" v="18178" actId="1076"/>
          <ac:spMkLst>
            <pc:docMk/>
            <pc:sldMk cId="3420605510" sldId="1386"/>
            <ac:spMk id="15" creationId="{FEE67EDC-5F39-8C49-5AF4-0829FB8DC3E5}"/>
          </ac:spMkLst>
        </pc:spChg>
        <pc:spChg chg="add mod">
          <ac:chgData name="PELLAN Marin" userId="9ec8e806-9cfd-495d-8cb1-c4761729b9b1" providerId="ADAL" clId="{5F52FDC0-15EC-4658-B6B0-8021E9F32742}" dt="2023-07-04T13:38:32.020" v="18274" actId="6549"/>
          <ac:spMkLst>
            <pc:docMk/>
            <pc:sldMk cId="3420605510" sldId="1386"/>
            <ac:spMk id="16" creationId="{07618206-0B42-9326-BFE4-E1973307C9C9}"/>
          </ac:spMkLst>
        </pc:spChg>
        <pc:spChg chg="add del">
          <ac:chgData name="PELLAN Marin" userId="9ec8e806-9cfd-495d-8cb1-c4761729b9b1" providerId="ADAL" clId="{5F52FDC0-15EC-4658-B6B0-8021E9F32742}" dt="2023-07-04T13:37:46.024" v="18251" actId="478"/>
          <ac:spMkLst>
            <pc:docMk/>
            <pc:sldMk cId="3420605510" sldId="1386"/>
            <ac:spMk id="18" creationId="{591D37E7-5AEC-9EB4-2A0F-E5D349C92C85}"/>
          </ac:spMkLst>
        </pc:spChg>
        <pc:spChg chg="add mod">
          <ac:chgData name="PELLAN Marin" userId="9ec8e806-9cfd-495d-8cb1-c4761729b9b1" providerId="ADAL" clId="{5F52FDC0-15EC-4658-B6B0-8021E9F32742}" dt="2023-07-04T13:37:59.044" v="18256" actId="207"/>
          <ac:spMkLst>
            <pc:docMk/>
            <pc:sldMk cId="3420605510" sldId="1386"/>
            <ac:spMk id="19" creationId="{0E4A535B-75DB-078E-6876-E0735F4A4DEB}"/>
          </ac:spMkLst>
        </pc:spChg>
        <pc:picChg chg="del">
          <ac:chgData name="PELLAN Marin" userId="9ec8e806-9cfd-495d-8cb1-c4761729b9b1" providerId="ADAL" clId="{5F52FDC0-15EC-4658-B6B0-8021E9F32742}" dt="2023-06-30T12:24:17.074" v="12472" actId="478"/>
          <ac:picMkLst>
            <pc:docMk/>
            <pc:sldMk cId="3420605510" sldId="1386"/>
            <ac:picMk id="5" creationId="{3FC209B6-B961-C310-C49D-E2D8EB43EC7C}"/>
          </ac:picMkLst>
        </pc:picChg>
        <pc:picChg chg="add del mod">
          <ac:chgData name="PELLAN Marin" userId="9ec8e806-9cfd-495d-8cb1-c4761729b9b1" providerId="ADAL" clId="{5F52FDC0-15EC-4658-B6B0-8021E9F32742}" dt="2023-07-04T13:35:17.285" v="18155" actId="478"/>
          <ac:picMkLst>
            <pc:docMk/>
            <pc:sldMk cId="3420605510" sldId="1386"/>
            <ac:picMk id="8" creationId="{25E55668-4BC6-CB0A-9833-7F52E1A8DB98}"/>
          </ac:picMkLst>
        </pc:picChg>
        <pc:picChg chg="add del mod">
          <ac:chgData name="PELLAN Marin" userId="9ec8e806-9cfd-495d-8cb1-c4761729b9b1" providerId="ADAL" clId="{5F52FDC0-15EC-4658-B6B0-8021E9F32742}" dt="2023-06-30T13:01:31.198" v="12840" actId="478"/>
          <ac:picMkLst>
            <pc:docMk/>
            <pc:sldMk cId="3420605510" sldId="1386"/>
            <ac:picMk id="9" creationId="{03CA2F8C-C115-B212-833C-20FC281EE36C}"/>
          </ac:picMkLst>
        </pc:picChg>
        <pc:picChg chg="add del mod">
          <ac:chgData name="PELLAN Marin" userId="9ec8e806-9cfd-495d-8cb1-c4761729b9b1" providerId="ADAL" clId="{5F52FDC0-15EC-4658-B6B0-8021E9F32742}" dt="2023-06-30T13:01:32.871" v="12841" actId="478"/>
          <ac:picMkLst>
            <pc:docMk/>
            <pc:sldMk cId="3420605510" sldId="1386"/>
            <ac:picMk id="11" creationId="{B9864D96-0DAB-CF2B-457F-F2663AFEA84A}"/>
          </ac:picMkLst>
        </pc:picChg>
        <pc:picChg chg="add mod">
          <ac:chgData name="PELLAN Marin" userId="9ec8e806-9cfd-495d-8cb1-c4761729b9b1" providerId="ADAL" clId="{5F52FDC0-15EC-4658-B6B0-8021E9F32742}" dt="2023-07-04T13:36:31.430" v="18175" actId="1076"/>
          <ac:picMkLst>
            <pc:docMk/>
            <pc:sldMk cId="3420605510" sldId="1386"/>
            <ac:picMk id="12" creationId="{47BB076C-493B-DFEA-0996-358E3E2D9DA9}"/>
          </ac:picMkLst>
        </pc:picChg>
        <pc:picChg chg="add mod">
          <ac:chgData name="PELLAN Marin" userId="9ec8e806-9cfd-495d-8cb1-c4761729b9b1" providerId="ADAL" clId="{5F52FDC0-15EC-4658-B6B0-8021E9F32742}" dt="2023-07-04T13:36:33.446" v="18176" actId="1076"/>
          <ac:picMkLst>
            <pc:docMk/>
            <pc:sldMk cId="3420605510" sldId="1386"/>
            <ac:picMk id="13" creationId="{A380CBFD-11BC-3811-0451-88C6C576FF88}"/>
          </ac:picMkLst>
        </pc:picChg>
        <pc:picChg chg="add mod">
          <ac:chgData name="PELLAN Marin" userId="9ec8e806-9cfd-495d-8cb1-c4761729b9b1" providerId="ADAL" clId="{5F52FDC0-15EC-4658-B6B0-8021E9F32742}" dt="2023-07-04T13:38:11.012" v="18258" actId="1076"/>
          <ac:picMkLst>
            <pc:docMk/>
            <pc:sldMk cId="3420605510" sldId="1386"/>
            <ac:picMk id="17" creationId="{B45D6701-2690-4E02-51B3-ABFDEF71A700}"/>
          </ac:picMkLst>
        </pc:picChg>
        <pc:cxnChg chg="add mod">
          <ac:chgData name="PELLAN Marin" userId="9ec8e806-9cfd-495d-8cb1-c4761729b9b1" providerId="ADAL" clId="{5F52FDC0-15EC-4658-B6B0-8021E9F32742}" dt="2023-06-30T12:24:36.576" v="12474" actId="1076"/>
          <ac:cxnSpMkLst>
            <pc:docMk/>
            <pc:sldMk cId="3420605510" sldId="1386"/>
            <ac:cxnSpMk id="7" creationId="{C1915E92-94AC-2A2E-1442-CFDE12938BFB}"/>
          </ac:cxnSpMkLst>
        </pc:cxnChg>
      </pc:sldChg>
      <pc:sldChg chg="addSp delSp modSp add mod ord">
        <pc:chgData name="PELLAN Marin" userId="9ec8e806-9cfd-495d-8cb1-c4761729b9b1" providerId="ADAL" clId="{5F52FDC0-15EC-4658-B6B0-8021E9F32742}" dt="2023-07-05T07:19:14.744" v="19578"/>
        <pc:sldMkLst>
          <pc:docMk/>
          <pc:sldMk cId="816617153" sldId="1387"/>
        </pc:sldMkLst>
        <pc:spChg chg="mod">
          <ac:chgData name="PELLAN Marin" userId="9ec8e806-9cfd-495d-8cb1-c4761729b9b1" providerId="ADAL" clId="{5F52FDC0-15EC-4658-B6B0-8021E9F32742}" dt="2023-07-05T07:19:14.744" v="19578"/>
          <ac:spMkLst>
            <pc:docMk/>
            <pc:sldMk cId="816617153" sldId="1387"/>
            <ac:spMk id="2" creationId="{DC8792AB-E961-4D13-8934-910E407F96AC}"/>
          </ac:spMkLst>
        </pc:spChg>
        <pc:spChg chg="add mod">
          <ac:chgData name="PELLAN Marin" userId="9ec8e806-9cfd-495d-8cb1-c4761729b9b1" providerId="ADAL" clId="{5F52FDC0-15EC-4658-B6B0-8021E9F32742}" dt="2023-07-03T07:34:26.612" v="13796" actId="20577"/>
          <ac:spMkLst>
            <pc:docMk/>
            <pc:sldMk cId="816617153" sldId="1387"/>
            <ac:spMk id="4" creationId="{DA82FEAD-8359-7AC8-8F7B-45A8559606C6}"/>
          </ac:spMkLst>
        </pc:spChg>
        <pc:spChg chg="add del mod">
          <ac:chgData name="PELLAN Marin" userId="9ec8e806-9cfd-495d-8cb1-c4761729b9b1" providerId="ADAL" clId="{5F52FDC0-15EC-4658-B6B0-8021E9F32742}" dt="2023-07-05T07:18:40.572" v="19575" actId="478"/>
          <ac:spMkLst>
            <pc:docMk/>
            <pc:sldMk cId="816617153" sldId="1387"/>
            <ac:spMk id="5" creationId="{52952AB8-E3C3-43FC-7975-E7764EF3D51C}"/>
          </ac:spMkLst>
        </pc:spChg>
        <pc:spChg chg="add del mod">
          <ac:chgData name="PELLAN Marin" userId="9ec8e806-9cfd-495d-8cb1-c4761729b9b1" providerId="ADAL" clId="{5F52FDC0-15EC-4658-B6B0-8021E9F32742}" dt="2023-07-05T07:18:36.877" v="19574" actId="478"/>
          <ac:spMkLst>
            <pc:docMk/>
            <pc:sldMk cId="816617153" sldId="1387"/>
            <ac:spMk id="7" creationId="{D47786E8-08BF-0B26-4760-BA09989C96B5}"/>
          </ac:spMkLst>
        </pc:spChg>
        <pc:spChg chg="del">
          <ac:chgData name="PELLAN Marin" userId="9ec8e806-9cfd-495d-8cb1-c4761729b9b1" providerId="ADAL" clId="{5F52FDC0-15EC-4658-B6B0-8021E9F32742}" dt="2023-07-04T18:33:17.788" v="18525" actId="478"/>
          <ac:spMkLst>
            <pc:docMk/>
            <pc:sldMk cId="816617153" sldId="1387"/>
            <ac:spMk id="11" creationId="{00000000-0000-0000-0000-000000000000}"/>
          </ac:spMkLst>
        </pc:spChg>
        <pc:spChg chg="mod">
          <ac:chgData name="PELLAN Marin" userId="9ec8e806-9cfd-495d-8cb1-c4761729b9b1" providerId="ADAL" clId="{5F52FDC0-15EC-4658-B6B0-8021E9F32742}" dt="2023-07-04T18:33:12.242" v="18524" actId="20577"/>
          <ac:spMkLst>
            <pc:docMk/>
            <pc:sldMk cId="816617153" sldId="1387"/>
            <ac:spMk id="14" creationId="{00000000-0000-0000-0000-000000000000}"/>
          </ac:spMkLst>
        </pc:spChg>
      </pc:sldChg>
      <pc:sldChg chg="delSp modSp add del mod">
        <pc:chgData name="PELLAN Marin" userId="9ec8e806-9cfd-495d-8cb1-c4761729b9b1" providerId="ADAL" clId="{5F52FDC0-15EC-4658-B6B0-8021E9F32742}" dt="2023-07-03T08:42:29.776" v="14625" actId="2696"/>
        <pc:sldMkLst>
          <pc:docMk/>
          <pc:sldMk cId="2305253687" sldId="1388"/>
        </pc:sldMkLst>
        <pc:spChg chg="mod">
          <ac:chgData name="PELLAN Marin" userId="9ec8e806-9cfd-495d-8cb1-c4761729b9b1" providerId="ADAL" clId="{5F52FDC0-15EC-4658-B6B0-8021E9F32742}" dt="2023-07-03T08:41:26.440" v="14601" actId="20577"/>
          <ac:spMkLst>
            <pc:docMk/>
            <pc:sldMk cId="2305253687" sldId="1388"/>
            <ac:spMk id="14" creationId="{00000000-0000-0000-0000-000000000000}"/>
          </ac:spMkLst>
        </pc:spChg>
        <pc:picChg chg="del">
          <ac:chgData name="PELLAN Marin" userId="9ec8e806-9cfd-495d-8cb1-c4761729b9b1" providerId="ADAL" clId="{5F52FDC0-15EC-4658-B6B0-8021E9F32742}" dt="2023-07-03T08:41:28.356" v="14602" actId="478"/>
          <ac:picMkLst>
            <pc:docMk/>
            <pc:sldMk cId="2305253687" sldId="1388"/>
            <ac:picMk id="4" creationId="{CDDF5EB0-9062-4D22-8D2D-34AB3581E562}"/>
          </ac:picMkLst>
        </pc:picChg>
      </pc:sldChg>
      <pc:sldChg chg="addSp delSp modSp add mod ord modShow">
        <pc:chgData name="PELLAN Marin" userId="9ec8e806-9cfd-495d-8cb1-c4761729b9b1" providerId="ADAL" clId="{5F52FDC0-15EC-4658-B6B0-8021E9F32742}" dt="2023-07-04T18:30:56.554" v="18433"/>
        <pc:sldMkLst>
          <pc:docMk/>
          <pc:sldMk cId="3461665836" sldId="1388"/>
        </pc:sldMkLst>
        <pc:spChg chg="add mod">
          <ac:chgData name="PELLAN Marin" userId="9ec8e806-9cfd-495d-8cb1-c4761729b9b1" providerId="ADAL" clId="{5F52FDC0-15EC-4658-B6B0-8021E9F32742}" dt="2023-07-03T08:51:09.413" v="14881" actId="20577"/>
          <ac:spMkLst>
            <pc:docMk/>
            <pc:sldMk cId="3461665836" sldId="1388"/>
            <ac:spMk id="6" creationId="{E3B11EF5-117E-952F-8FA2-374AA30F408A}"/>
          </ac:spMkLst>
        </pc:spChg>
        <pc:spChg chg="mod">
          <ac:chgData name="PELLAN Marin" userId="9ec8e806-9cfd-495d-8cb1-c4761729b9b1" providerId="ADAL" clId="{5F52FDC0-15EC-4658-B6B0-8021E9F32742}" dt="2023-07-03T08:50:06.582" v="14726" actId="20577"/>
          <ac:spMkLst>
            <pc:docMk/>
            <pc:sldMk cId="3461665836" sldId="1388"/>
            <ac:spMk id="14" creationId="{00000000-0000-0000-0000-000000000000}"/>
          </ac:spMkLst>
        </pc:spChg>
        <pc:picChg chg="add mod">
          <ac:chgData name="PELLAN Marin" userId="9ec8e806-9cfd-495d-8cb1-c4761729b9b1" providerId="ADAL" clId="{5F52FDC0-15EC-4658-B6B0-8021E9F32742}" dt="2023-07-03T08:51:26.186" v="14882" actId="1076"/>
          <ac:picMkLst>
            <pc:docMk/>
            <pc:sldMk cId="3461665836" sldId="1388"/>
            <ac:picMk id="5" creationId="{8BCAC167-0CE6-AD8B-A59E-ED596C71A11D}"/>
          </ac:picMkLst>
        </pc:picChg>
        <pc:picChg chg="del">
          <ac:chgData name="PELLAN Marin" userId="9ec8e806-9cfd-495d-8cb1-c4761729b9b1" providerId="ADAL" clId="{5F52FDC0-15EC-4658-B6B0-8021E9F32742}" dt="2023-07-03T08:49:26.562" v="14696" actId="478"/>
          <ac:picMkLst>
            <pc:docMk/>
            <pc:sldMk cId="3461665836" sldId="1388"/>
            <ac:picMk id="7" creationId="{D540336C-F8ED-AB37-4227-8002270B68FA}"/>
          </ac:picMkLst>
        </pc:picChg>
        <pc:picChg chg="del">
          <ac:chgData name="PELLAN Marin" userId="9ec8e806-9cfd-495d-8cb1-c4761729b9b1" providerId="ADAL" clId="{5F52FDC0-15EC-4658-B6B0-8021E9F32742}" dt="2023-07-03T08:49:24.625" v="14695" actId="478"/>
          <ac:picMkLst>
            <pc:docMk/>
            <pc:sldMk cId="3461665836" sldId="1388"/>
            <ac:picMk id="1025" creationId="{85B93165-8850-3DAB-DEE8-5996FDB449D3}"/>
          </ac:picMkLst>
        </pc:picChg>
        <pc:picChg chg="del">
          <ac:chgData name="PELLAN Marin" userId="9ec8e806-9cfd-495d-8cb1-c4761729b9b1" providerId="ADAL" clId="{5F52FDC0-15EC-4658-B6B0-8021E9F32742}" dt="2023-07-03T08:49:23.067" v="14694" actId="478"/>
          <ac:picMkLst>
            <pc:docMk/>
            <pc:sldMk cId="3461665836" sldId="1388"/>
            <ac:picMk id="1026" creationId="{2C7E465F-9935-6AB9-4C86-8B1BD5A662ED}"/>
          </ac:picMkLst>
        </pc:picChg>
      </pc:sldChg>
      <pc:sldChg chg="addSp delSp modSp add mod modNotesTx">
        <pc:chgData name="PELLAN Marin" userId="9ec8e806-9cfd-495d-8cb1-c4761729b9b1" providerId="ADAL" clId="{5F52FDC0-15EC-4658-B6B0-8021E9F32742}" dt="2023-07-04T13:34:54.555" v="18152" actId="20577"/>
        <pc:sldMkLst>
          <pc:docMk/>
          <pc:sldMk cId="1400848709" sldId="1389"/>
        </pc:sldMkLst>
        <pc:spChg chg="mod">
          <ac:chgData name="PELLAN Marin" userId="9ec8e806-9cfd-495d-8cb1-c4761729b9b1" providerId="ADAL" clId="{5F52FDC0-15EC-4658-B6B0-8021E9F32742}" dt="2023-07-04T08:31:08.750" v="15853" actId="6549"/>
          <ac:spMkLst>
            <pc:docMk/>
            <pc:sldMk cId="1400848709" sldId="1389"/>
            <ac:spMk id="6" creationId="{B7AAA4AB-0267-212E-7AE3-A4596D73BBFC}"/>
          </ac:spMkLst>
        </pc:spChg>
        <pc:spChg chg="add del mod">
          <ac:chgData name="PELLAN Marin" userId="9ec8e806-9cfd-495d-8cb1-c4761729b9b1" providerId="ADAL" clId="{5F52FDC0-15EC-4658-B6B0-8021E9F32742}" dt="2023-07-04T13:34:38.835" v="18102" actId="478"/>
          <ac:spMkLst>
            <pc:docMk/>
            <pc:sldMk cId="1400848709" sldId="1389"/>
            <ac:spMk id="8" creationId="{ABAEB5A0-1BED-26F8-D569-0F0CF9449D54}"/>
          </ac:spMkLst>
        </pc:spChg>
        <pc:spChg chg="add del mod">
          <ac:chgData name="PELLAN Marin" userId="9ec8e806-9cfd-495d-8cb1-c4761729b9b1" providerId="ADAL" clId="{5F52FDC0-15EC-4658-B6B0-8021E9F32742}" dt="2023-07-04T09:47:03.055" v="16713"/>
          <ac:spMkLst>
            <pc:docMk/>
            <pc:sldMk cId="1400848709" sldId="1389"/>
            <ac:spMk id="10" creationId="{F5B8A429-AC14-EF0E-AF24-D3B072D5E875}"/>
          </ac:spMkLst>
        </pc:spChg>
        <pc:spChg chg="mod">
          <ac:chgData name="PELLAN Marin" userId="9ec8e806-9cfd-495d-8cb1-c4761729b9b1" providerId="ADAL" clId="{5F52FDC0-15EC-4658-B6B0-8021E9F32742}" dt="2023-07-04T13:34:54.555" v="18152" actId="20577"/>
          <ac:spMkLst>
            <pc:docMk/>
            <pc:sldMk cId="1400848709" sldId="1389"/>
            <ac:spMk id="14" creationId="{00000000-0000-0000-0000-000000000000}"/>
          </ac:spMkLst>
        </pc:spChg>
        <pc:picChg chg="add mod">
          <ac:chgData name="PELLAN Marin" userId="9ec8e806-9cfd-495d-8cb1-c4761729b9b1" providerId="ADAL" clId="{5F52FDC0-15EC-4658-B6B0-8021E9F32742}" dt="2023-07-04T13:34:43.223" v="18104" actId="1076"/>
          <ac:picMkLst>
            <pc:docMk/>
            <pc:sldMk cId="1400848709" sldId="1389"/>
            <ac:picMk id="4" creationId="{C2CB8983-E739-DEE1-80DA-AF88D93EEF07}"/>
          </ac:picMkLst>
        </pc:picChg>
        <pc:picChg chg="del">
          <ac:chgData name="PELLAN Marin" userId="9ec8e806-9cfd-495d-8cb1-c4761729b9b1" providerId="ADAL" clId="{5F52FDC0-15EC-4658-B6B0-8021E9F32742}" dt="2023-07-04T08:16:16.754" v="15584" actId="478"/>
          <ac:picMkLst>
            <pc:docMk/>
            <pc:sldMk cId="1400848709" sldId="1389"/>
            <ac:picMk id="5" creationId="{3FC209B6-B961-C310-C49D-E2D8EB43EC7C}"/>
          </ac:picMkLst>
        </pc:picChg>
        <pc:picChg chg="add del mod">
          <ac:chgData name="PELLAN Marin" userId="9ec8e806-9cfd-495d-8cb1-c4761729b9b1" providerId="ADAL" clId="{5F52FDC0-15EC-4658-B6B0-8021E9F32742}" dt="2023-07-04T13:34:36.005" v="18101" actId="478"/>
          <ac:picMkLst>
            <pc:docMk/>
            <pc:sldMk cId="1400848709" sldId="1389"/>
            <ac:picMk id="11" creationId="{EC53F5D3-D2F5-1F86-BF92-FD8CB3E9FD38}"/>
          </ac:picMkLst>
        </pc:picChg>
      </pc:sldChg>
      <pc:sldChg chg="addSp delSp modSp add mod">
        <pc:chgData name="PELLAN Marin" userId="9ec8e806-9cfd-495d-8cb1-c4761729b9b1" providerId="ADAL" clId="{5F52FDC0-15EC-4658-B6B0-8021E9F32742}" dt="2023-07-04T09:18:37.355" v="16140"/>
        <pc:sldMkLst>
          <pc:docMk/>
          <pc:sldMk cId="4084302089" sldId="1390"/>
        </pc:sldMkLst>
        <pc:spChg chg="mod">
          <ac:chgData name="PELLAN Marin" userId="9ec8e806-9cfd-495d-8cb1-c4761729b9b1" providerId="ADAL" clId="{5F52FDC0-15EC-4658-B6B0-8021E9F32742}" dt="2023-07-04T09:18:37.355" v="16140"/>
          <ac:spMkLst>
            <pc:docMk/>
            <pc:sldMk cId="4084302089" sldId="1390"/>
            <ac:spMk id="14" creationId="{00000000-0000-0000-0000-000000000000}"/>
          </ac:spMkLst>
        </pc:spChg>
        <pc:spChg chg="mod">
          <ac:chgData name="PELLAN Marin" userId="9ec8e806-9cfd-495d-8cb1-c4761729b9b1" providerId="ADAL" clId="{5F52FDC0-15EC-4658-B6B0-8021E9F32742}" dt="2023-07-04T09:03:54.033" v="16031"/>
          <ac:spMkLst>
            <pc:docMk/>
            <pc:sldMk cId="4084302089" sldId="1390"/>
            <ac:spMk id="16" creationId="{3C0927A3-05A8-AD68-F811-5EF25A4BB552}"/>
          </ac:spMkLst>
        </pc:spChg>
        <pc:picChg chg="add">
          <ac:chgData name="PELLAN Marin" userId="9ec8e806-9cfd-495d-8cb1-c4761729b9b1" providerId="ADAL" clId="{5F52FDC0-15EC-4658-B6B0-8021E9F32742}" dt="2023-07-04T09:02:35.578" v="15992" actId="22"/>
          <ac:picMkLst>
            <pc:docMk/>
            <pc:sldMk cId="4084302089" sldId="1390"/>
            <ac:picMk id="4" creationId="{8F0C1FE7-B586-6C87-2254-1F5BCAF64F12}"/>
          </ac:picMkLst>
        </pc:picChg>
        <pc:picChg chg="del">
          <ac:chgData name="PELLAN Marin" userId="9ec8e806-9cfd-495d-8cb1-c4761729b9b1" providerId="ADAL" clId="{5F52FDC0-15EC-4658-B6B0-8021E9F32742}" dt="2023-07-04T09:02:35.013" v="15991" actId="478"/>
          <ac:picMkLst>
            <pc:docMk/>
            <pc:sldMk cId="4084302089" sldId="1390"/>
            <ac:picMk id="5" creationId="{7D7BCDB2-77A8-558F-C09C-F3215A7628DB}"/>
          </ac:picMkLst>
        </pc:picChg>
      </pc:sldChg>
      <pc:sldChg chg="addSp delSp modSp add mod">
        <pc:chgData name="PELLAN Marin" userId="9ec8e806-9cfd-495d-8cb1-c4761729b9b1" providerId="ADAL" clId="{5F52FDC0-15EC-4658-B6B0-8021E9F32742}" dt="2023-07-04T09:03:47.931" v="16030" actId="20577"/>
        <pc:sldMkLst>
          <pc:docMk/>
          <pc:sldMk cId="3079231531" sldId="1391"/>
        </pc:sldMkLst>
        <pc:spChg chg="mod">
          <ac:chgData name="PELLAN Marin" userId="9ec8e806-9cfd-495d-8cb1-c4761729b9b1" providerId="ADAL" clId="{5F52FDC0-15EC-4658-B6B0-8021E9F32742}" dt="2023-07-04T09:03:47.931" v="16030" actId="20577"/>
          <ac:spMkLst>
            <pc:docMk/>
            <pc:sldMk cId="3079231531" sldId="1391"/>
            <ac:spMk id="16" creationId="{3C0927A3-05A8-AD68-F811-5EF25A4BB552}"/>
          </ac:spMkLst>
        </pc:spChg>
        <pc:picChg chg="del">
          <ac:chgData name="PELLAN Marin" userId="9ec8e806-9cfd-495d-8cb1-c4761729b9b1" providerId="ADAL" clId="{5F52FDC0-15EC-4658-B6B0-8021E9F32742}" dt="2023-07-04T09:03:37.720" v="15994" actId="478"/>
          <ac:picMkLst>
            <pc:docMk/>
            <pc:sldMk cId="3079231531" sldId="1391"/>
            <ac:picMk id="4" creationId="{8F0C1FE7-B586-6C87-2254-1F5BCAF64F12}"/>
          </ac:picMkLst>
        </pc:picChg>
        <pc:picChg chg="add">
          <ac:chgData name="PELLAN Marin" userId="9ec8e806-9cfd-495d-8cb1-c4761729b9b1" providerId="ADAL" clId="{5F52FDC0-15EC-4658-B6B0-8021E9F32742}" dt="2023-07-04T09:03:38.192" v="15995" actId="22"/>
          <ac:picMkLst>
            <pc:docMk/>
            <pc:sldMk cId="3079231531" sldId="1391"/>
            <ac:picMk id="5" creationId="{659B680B-0972-F084-20A6-4BCED2459986}"/>
          </ac:picMkLst>
        </pc:picChg>
      </pc:sldChg>
      <pc:sldChg chg="addSp delSp modSp add mod">
        <pc:chgData name="PELLAN Marin" userId="9ec8e806-9cfd-495d-8cb1-c4761729b9b1" providerId="ADAL" clId="{5F52FDC0-15EC-4658-B6B0-8021E9F32742}" dt="2023-07-04T09:18:31.744" v="16139" actId="20577"/>
        <pc:sldMkLst>
          <pc:docMk/>
          <pc:sldMk cId="1453870427" sldId="1392"/>
        </pc:sldMkLst>
        <pc:spChg chg="add mod">
          <ac:chgData name="PELLAN Marin" userId="9ec8e806-9cfd-495d-8cb1-c4761729b9b1" providerId="ADAL" clId="{5F52FDC0-15EC-4658-B6B0-8021E9F32742}" dt="2023-07-04T09:17:57.470" v="16121" actId="1076"/>
          <ac:spMkLst>
            <pc:docMk/>
            <pc:sldMk cId="1453870427" sldId="1392"/>
            <ac:spMk id="6" creationId="{DACAE24D-CFE3-C47E-0320-679A7824699C}"/>
          </ac:spMkLst>
        </pc:spChg>
        <pc:spChg chg="mod">
          <ac:chgData name="PELLAN Marin" userId="9ec8e806-9cfd-495d-8cb1-c4761729b9b1" providerId="ADAL" clId="{5F52FDC0-15EC-4658-B6B0-8021E9F32742}" dt="2023-07-04T09:18:31.744" v="16139" actId="20577"/>
          <ac:spMkLst>
            <pc:docMk/>
            <pc:sldMk cId="1453870427" sldId="1392"/>
            <ac:spMk id="14" creationId="{00000000-0000-0000-0000-000000000000}"/>
          </ac:spMkLst>
        </pc:spChg>
        <pc:picChg chg="del">
          <ac:chgData name="PELLAN Marin" userId="9ec8e806-9cfd-495d-8cb1-c4761729b9b1" providerId="ADAL" clId="{5F52FDC0-15EC-4658-B6B0-8021E9F32742}" dt="2023-07-04T09:15:37.022" v="16033" actId="478"/>
          <ac:picMkLst>
            <pc:docMk/>
            <pc:sldMk cId="1453870427" sldId="1392"/>
            <ac:picMk id="4" creationId="{8F0C1FE7-B586-6C87-2254-1F5BCAF64F12}"/>
          </ac:picMkLst>
        </pc:picChg>
        <pc:picChg chg="add mod">
          <ac:chgData name="PELLAN Marin" userId="9ec8e806-9cfd-495d-8cb1-c4761729b9b1" providerId="ADAL" clId="{5F52FDC0-15EC-4658-B6B0-8021E9F32742}" dt="2023-07-04T09:17:09.935" v="16116" actId="1076"/>
          <ac:picMkLst>
            <pc:docMk/>
            <pc:sldMk cId="1453870427" sldId="1392"/>
            <ac:picMk id="5" creationId="{3D64AB9B-A351-4C9F-45E5-56B96575A2BC}"/>
          </ac:picMkLst>
        </pc:picChg>
      </pc:sldChg>
      <pc:sldChg chg="addSp delSp modSp add mod">
        <pc:chgData name="PELLAN Marin" userId="9ec8e806-9cfd-495d-8cb1-c4761729b9b1" providerId="ADAL" clId="{5F52FDC0-15EC-4658-B6B0-8021E9F32742}" dt="2023-07-04T09:20:39.930" v="16208" actId="20577"/>
        <pc:sldMkLst>
          <pc:docMk/>
          <pc:sldMk cId="1720399282" sldId="1393"/>
        </pc:sldMkLst>
        <pc:spChg chg="del">
          <ac:chgData name="PELLAN Marin" userId="9ec8e806-9cfd-495d-8cb1-c4761729b9b1" providerId="ADAL" clId="{5F52FDC0-15EC-4658-B6B0-8021E9F32742}" dt="2023-07-04T09:20:20.712" v="16145" actId="478"/>
          <ac:spMkLst>
            <pc:docMk/>
            <pc:sldMk cId="1720399282" sldId="1393"/>
            <ac:spMk id="6" creationId="{DACAE24D-CFE3-C47E-0320-679A7824699C}"/>
          </ac:spMkLst>
        </pc:spChg>
        <pc:spChg chg="mod">
          <ac:chgData name="PELLAN Marin" userId="9ec8e806-9cfd-495d-8cb1-c4761729b9b1" providerId="ADAL" clId="{5F52FDC0-15EC-4658-B6B0-8021E9F32742}" dt="2023-07-04T09:20:39.930" v="16208" actId="20577"/>
          <ac:spMkLst>
            <pc:docMk/>
            <pc:sldMk cId="1720399282" sldId="1393"/>
            <ac:spMk id="14" creationId="{00000000-0000-0000-0000-000000000000}"/>
          </ac:spMkLst>
        </pc:spChg>
        <pc:picChg chg="add">
          <ac:chgData name="PELLAN Marin" userId="9ec8e806-9cfd-495d-8cb1-c4761729b9b1" providerId="ADAL" clId="{5F52FDC0-15EC-4658-B6B0-8021E9F32742}" dt="2023-07-04T09:20:21.220" v="16146" actId="22"/>
          <ac:picMkLst>
            <pc:docMk/>
            <pc:sldMk cId="1720399282" sldId="1393"/>
            <ac:picMk id="4" creationId="{C0592D20-EA2D-6B56-010B-9982EC8E9794}"/>
          </ac:picMkLst>
        </pc:picChg>
        <pc:picChg chg="del">
          <ac:chgData name="PELLAN Marin" userId="9ec8e806-9cfd-495d-8cb1-c4761729b9b1" providerId="ADAL" clId="{5F52FDC0-15EC-4658-B6B0-8021E9F32742}" dt="2023-07-04T09:20:17.954" v="16144" actId="478"/>
          <ac:picMkLst>
            <pc:docMk/>
            <pc:sldMk cId="1720399282" sldId="1393"/>
            <ac:picMk id="5" creationId="{3D64AB9B-A351-4C9F-45E5-56B96575A2BC}"/>
          </ac:picMkLst>
        </pc:picChg>
      </pc:sldChg>
      <pc:sldChg chg="addSp delSp modSp add mod">
        <pc:chgData name="PELLAN Marin" userId="9ec8e806-9cfd-495d-8cb1-c4761729b9b1" providerId="ADAL" clId="{5F52FDC0-15EC-4658-B6B0-8021E9F32742}" dt="2023-07-04T12:05:54.074" v="17363" actId="20577"/>
        <pc:sldMkLst>
          <pc:docMk/>
          <pc:sldMk cId="4023332414" sldId="1394"/>
        </pc:sldMkLst>
        <pc:spChg chg="del">
          <ac:chgData name="PELLAN Marin" userId="9ec8e806-9cfd-495d-8cb1-c4761729b9b1" providerId="ADAL" clId="{5F52FDC0-15EC-4658-B6B0-8021E9F32742}" dt="2023-07-04T11:55:38.707" v="16897" actId="478"/>
          <ac:spMkLst>
            <pc:docMk/>
            <pc:sldMk cId="4023332414" sldId="1394"/>
            <ac:spMk id="6" creationId="{FC61995D-6C80-019C-6280-E06BAE522687}"/>
          </ac:spMkLst>
        </pc:spChg>
        <pc:spChg chg="del">
          <ac:chgData name="PELLAN Marin" userId="9ec8e806-9cfd-495d-8cb1-c4761729b9b1" providerId="ADAL" clId="{5F52FDC0-15EC-4658-B6B0-8021E9F32742}" dt="2023-07-04T11:55:38.707" v="16897" actId="478"/>
          <ac:spMkLst>
            <pc:docMk/>
            <pc:sldMk cId="4023332414" sldId="1394"/>
            <ac:spMk id="7" creationId="{A8C1B4E4-8D49-5E6B-6813-426F992F9347}"/>
          </ac:spMkLst>
        </pc:spChg>
        <pc:spChg chg="del">
          <ac:chgData name="PELLAN Marin" userId="9ec8e806-9cfd-495d-8cb1-c4761729b9b1" providerId="ADAL" clId="{5F52FDC0-15EC-4658-B6B0-8021E9F32742}" dt="2023-07-04T11:55:38.707" v="16897" actId="478"/>
          <ac:spMkLst>
            <pc:docMk/>
            <pc:sldMk cId="4023332414" sldId="1394"/>
            <ac:spMk id="8" creationId="{F067ED9B-12DA-7B87-0E1E-F5EB53905CA6}"/>
          </ac:spMkLst>
        </pc:spChg>
        <pc:spChg chg="add mod">
          <ac:chgData name="PELLAN Marin" userId="9ec8e806-9cfd-495d-8cb1-c4761729b9b1" providerId="ADAL" clId="{5F52FDC0-15EC-4658-B6B0-8021E9F32742}" dt="2023-07-04T12:00:50.875" v="17018" actId="2711"/>
          <ac:spMkLst>
            <pc:docMk/>
            <pc:sldMk cId="4023332414" sldId="1394"/>
            <ac:spMk id="9" creationId="{C83C66A7-6CA4-AAB1-3348-4DEC570259E0}"/>
          </ac:spMkLst>
        </pc:spChg>
        <pc:spChg chg="mod">
          <ac:chgData name="PELLAN Marin" userId="9ec8e806-9cfd-495d-8cb1-c4761729b9b1" providerId="ADAL" clId="{5F52FDC0-15EC-4658-B6B0-8021E9F32742}" dt="2023-07-04T12:03:39.250" v="17173" actId="20577"/>
          <ac:spMkLst>
            <pc:docMk/>
            <pc:sldMk cId="4023332414" sldId="1394"/>
            <ac:spMk id="14" creationId="{00000000-0000-0000-0000-000000000000}"/>
          </ac:spMkLst>
        </pc:spChg>
        <pc:spChg chg="del">
          <ac:chgData name="PELLAN Marin" userId="9ec8e806-9cfd-495d-8cb1-c4761729b9b1" providerId="ADAL" clId="{5F52FDC0-15EC-4658-B6B0-8021E9F32742}" dt="2023-07-04T11:55:38.707" v="16897" actId="478"/>
          <ac:spMkLst>
            <pc:docMk/>
            <pc:sldMk cId="4023332414" sldId="1394"/>
            <ac:spMk id="20" creationId="{8E4286E3-0B67-A259-DA55-1E5B9C1B624A}"/>
          </ac:spMkLst>
        </pc:spChg>
        <pc:spChg chg="add mod">
          <ac:chgData name="PELLAN Marin" userId="9ec8e806-9cfd-495d-8cb1-c4761729b9b1" providerId="ADAL" clId="{5F52FDC0-15EC-4658-B6B0-8021E9F32742}" dt="2023-07-04T12:05:17.473" v="17323" actId="790"/>
          <ac:spMkLst>
            <pc:docMk/>
            <pc:sldMk cId="4023332414" sldId="1394"/>
            <ac:spMk id="21" creationId="{00E3F190-8AC2-7535-DBE8-C7295F1CF350}"/>
          </ac:spMkLst>
        </pc:spChg>
        <pc:spChg chg="del">
          <ac:chgData name="PELLAN Marin" userId="9ec8e806-9cfd-495d-8cb1-c4761729b9b1" providerId="ADAL" clId="{5F52FDC0-15EC-4658-B6B0-8021E9F32742}" dt="2023-07-04T11:55:41.898" v="16900" actId="478"/>
          <ac:spMkLst>
            <pc:docMk/>
            <pc:sldMk cId="4023332414" sldId="1394"/>
            <ac:spMk id="22" creationId="{32292E75-66A6-CD61-AD5D-66874173A7CE}"/>
          </ac:spMkLst>
        </pc:spChg>
        <pc:spChg chg="add mod">
          <ac:chgData name="PELLAN Marin" userId="9ec8e806-9cfd-495d-8cb1-c4761729b9b1" providerId="ADAL" clId="{5F52FDC0-15EC-4658-B6B0-8021E9F32742}" dt="2023-07-04T12:05:17.473" v="17323" actId="790"/>
          <ac:spMkLst>
            <pc:docMk/>
            <pc:sldMk cId="4023332414" sldId="1394"/>
            <ac:spMk id="23" creationId="{8559D670-85BB-227D-0707-C6C6C9EB366F}"/>
          </ac:spMkLst>
        </pc:spChg>
        <pc:spChg chg="del">
          <ac:chgData name="PELLAN Marin" userId="9ec8e806-9cfd-495d-8cb1-c4761729b9b1" providerId="ADAL" clId="{5F52FDC0-15EC-4658-B6B0-8021E9F32742}" dt="2023-07-04T11:55:38.707" v="16897" actId="478"/>
          <ac:spMkLst>
            <pc:docMk/>
            <pc:sldMk cId="4023332414" sldId="1394"/>
            <ac:spMk id="24" creationId="{77583E61-18ED-3046-5959-A356798A1C72}"/>
          </ac:spMkLst>
        </pc:spChg>
        <pc:spChg chg="del">
          <ac:chgData name="PELLAN Marin" userId="9ec8e806-9cfd-495d-8cb1-c4761729b9b1" providerId="ADAL" clId="{5F52FDC0-15EC-4658-B6B0-8021E9F32742}" dt="2023-07-04T11:55:38.707" v="16897" actId="478"/>
          <ac:spMkLst>
            <pc:docMk/>
            <pc:sldMk cId="4023332414" sldId="1394"/>
            <ac:spMk id="25" creationId="{EE64B17D-DD00-2164-7BA5-B1BB1857F545}"/>
          </ac:spMkLst>
        </pc:spChg>
        <pc:spChg chg="del">
          <ac:chgData name="PELLAN Marin" userId="9ec8e806-9cfd-495d-8cb1-c4761729b9b1" providerId="ADAL" clId="{5F52FDC0-15EC-4658-B6B0-8021E9F32742}" dt="2023-07-04T11:55:38.707" v="16897" actId="478"/>
          <ac:spMkLst>
            <pc:docMk/>
            <pc:sldMk cId="4023332414" sldId="1394"/>
            <ac:spMk id="29" creationId="{EFCEC46F-4A52-3685-3E64-E00E0B495C4A}"/>
          </ac:spMkLst>
        </pc:spChg>
        <pc:spChg chg="del">
          <ac:chgData name="PELLAN Marin" userId="9ec8e806-9cfd-495d-8cb1-c4761729b9b1" providerId="ADAL" clId="{5F52FDC0-15EC-4658-B6B0-8021E9F32742}" dt="2023-07-04T11:55:38.707" v="16897" actId="478"/>
          <ac:spMkLst>
            <pc:docMk/>
            <pc:sldMk cId="4023332414" sldId="1394"/>
            <ac:spMk id="30" creationId="{55FA9DE9-AAFF-24B8-89F6-DB9BA8551C2D}"/>
          </ac:spMkLst>
        </pc:spChg>
        <pc:spChg chg="add mod">
          <ac:chgData name="PELLAN Marin" userId="9ec8e806-9cfd-495d-8cb1-c4761729b9b1" providerId="ADAL" clId="{5F52FDC0-15EC-4658-B6B0-8021E9F32742}" dt="2023-07-04T12:05:32.784" v="17339" actId="20577"/>
          <ac:spMkLst>
            <pc:docMk/>
            <pc:sldMk cId="4023332414" sldId="1394"/>
            <ac:spMk id="31" creationId="{0BD9A48F-C669-F6FB-1C61-BAD50B74903C}"/>
          </ac:spMkLst>
        </pc:spChg>
        <pc:spChg chg="del">
          <ac:chgData name="PELLAN Marin" userId="9ec8e806-9cfd-495d-8cb1-c4761729b9b1" providerId="ADAL" clId="{5F52FDC0-15EC-4658-B6B0-8021E9F32742}" dt="2023-07-04T11:55:38.707" v="16897" actId="478"/>
          <ac:spMkLst>
            <pc:docMk/>
            <pc:sldMk cId="4023332414" sldId="1394"/>
            <ac:spMk id="33" creationId="{6306D74B-2A23-1F37-F68E-75D4F429F580}"/>
          </ac:spMkLst>
        </pc:spChg>
        <pc:spChg chg="del">
          <ac:chgData name="PELLAN Marin" userId="9ec8e806-9cfd-495d-8cb1-c4761729b9b1" providerId="ADAL" clId="{5F52FDC0-15EC-4658-B6B0-8021E9F32742}" dt="2023-07-04T11:55:38.707" v="16897" actId="478"/>
          <ac:spMkLst>
            <pc:docMk/>
            <pc:sldMk cId="4023332414" sldId="1394"/>
            <ac:spMk id="34" creationId="{44CFE25A-D6A4-D032-A1A0-B599BAFDDE7B}"/>
          </ac:spMkLst>
        </pc:spChg>
        <pc:spChg chg="add mod">
          <ac:chgData name="PELLAN Marin" userId="9ec8e806-9cfd-495d-8cb1-c4761729b9b1" providerId="ADAL" clId="{5F52FDC0-15EC-4658-B6B0-8021E9F32742}" dt="2023-07-04T12:05:54.074" v="17363" actId="20577"/>
          <ac:spMkLst>
            <pc:docMk/>
            <pc:sldMk cId="4023332414" sldId="1394"/>
            <ac:spMk id="35" creationId="{C08F2566-5850-079F-7A6D-ACBD593634BB}"/>
          </ac:spMkLst>
        </pc:spChg>
        <pc:spChg chg="del">
          <ac:chgData name="PELLAN Marin" userId="9ec8e806-9cfd-495d-8cb1-c4761729b9b1" providerId="ADAL" clId="{5F52FDC0-15EC-4658-B6B0-8021E9F32742}" dt="2023-07-04T11:55:38.707" v="16897" actId="478"/>
          <ac:spMkLst>
            <pc:docMk/>
            <pc:sldMk cId="4023332414" sldId="1394"/>
            <ac:spMk id="37" creationId="{A6571D9F-438D-628F-1EEE-2CD0EE30831E}"/>
          </ac:spMkLst>
        </pc:spChg>
        <pc:spChg chg="del">
          <ac:chgData name="PELLAN Marin" userId="9ec8e806-9cfd-495d-8cb1-c4761729b9b1" providerId="ADAL" clId="{5F52FDC0-15EC-4658-B6B0-8021E9F32742}" dt="2023-07-04T11:55:38.707" v="16897" actId="478"/>
          <ac:spMkLst>
            <pc:docMk/>
            <pc:sldMk cId="4023332414" sldId="1394"/>
            <ac:spMk id="40" creationId="{BFE7D180-4280-3333-D7E2-E6A756D6AF43}"/>
          </ac:spMkLst>
        </pc:spChg>
        <pc:spChg chg="del">
          <ac:chgData name="PELLAN Marin" userId="9ec8e806-9cfd-495d-8cb1-c4761729b9b1" providerId="ADAL" clId="{5F52FDC0-15EC-4658-B6B0-8021E9F32742}" dt="2023-07-04T11:55:35.610" v="16896" actId="478"/>
          <ac:spMkLst>
            <pc:docMk/>
            <pc:sldMk cId="4023332414" sldId="1394"/>
            <ac:spMk id="42" creationId="{B34E0236-A388-A621-CBDF-678B31E2E6EB}"/>
          </ac:spMkLst>
        </pc:spChg>
        <pc:spChg chg="del">
          <ac:chgData name="PELLAN Marin" userId="9ec8e806-9cfd-495d-8cb1-c4761729b9b1" providerId="ADAL" clId="{5F52FDC0-15EC-4658-B6B0-8021E9F32742}" dt="2023-07-04T11:55:43.244" v="16901" actId="478"/>
          <ac:spMkLst>
            <pc:docMk/>
            <pc:sldMk cId="4023332414" sldId="1394"/>
            <ac:spMk id="46" creationId="{9DE3FF90-473C-9B76-02BF-B788EE8D17CD}"/>
          </ac:spMkLst>
        </pc:spChg>
        <pc:picChg chg="add mod">
          <ac:chgData name="PELLAN Marin" userId="9ec8e806-9cfd-495d-8cb1-c4761729b9b1" providerId="ADAL" clId="{5F52FDC0-15EC-4658-B6B0-8021E9F32742}" dt="2023-07-04T11:56:11.381" v="16908" actId="1076"/>
          <ac:picMkLst>
            <pc:docMk/>
            <pc:sldMk cId="4023332414" sldId="1394"/>
            <ac:picMk id="2" creationId="{3815F5DB-E8B5-2218-D23C-AA2D2EED5050}"/>
          </ac:picMkLst>
        </pc:picChg>
        <pc:picChg chg="del">
          <ac:chgData name="PELLAN Marin" userId="9ec8e806-9cfd-495d-8cb1-c4761729b9b1" providerId="ADAL" clId="{5F52FDC0-15EC-4658-B6B0-8021E9F32742}" dt="2023-07-04T11:55:40.168" v="16898" actId="478"/>
          <ac:picMkLst>
            <pc:docMk/>
            <pc:sldMk cId="4023332414" sldId="1394"/>
            <ac:picMk id="10" creationId="{B557C4D5-AA2B-A00C-3E73-6F6857515FC4}"/>
          </ac:picMkLst>
        </pc:picChg>
        <pc:picChg chg="del">
          <ac:chgData name="PELLAN Marin" userId="9ec8e806-9cfd-495d-8cb1-c4761729b9b1" providerId="ADAL" clId="{5F52FDC0-15EC-4658-B6B0-8021E9F32742}" dt="2023-07-04T11:55:40.881" v="16899" actId="478"/>
          <ac:picMkLst>
            <pc:docMk/>
            <pc:sldMk cId="4023332414" sldId="1394"/>
            <ac:picMk id="17" creationId="{0677FD2D-78D7-4758-ECE2-5973445A8141}"/>
          </ac:picMkLst>
        </pc:picChg>
        <pc:picChg chg="del">
          <ac:chgData name="PELLAN Marin" userId="9ec8e806-9cfd-495d-8cb1-c4761729b9b1" providerId="ADAL" clId="{5F52FDC0-15EC-4658-B6B0-8021E9F32742}" dt="2023-07-04T11:55:43.994" v="16902" actId="478"/>
          <ac:picMkLst>
            <pc:docMk/>
            <pc:sldMk cId="4023332414" sldId="1394"/>
            <ac:picMk id="44" creationId="{E6FDF7AF-725E-ED14-07B9-B1AA590EC538}"/>
          </ac:picMkLst>
        </pc:picChg>
        <pc:picChg chg="del">
          <ac:chgData name="PELLAN Marin" userId="9ec8e806-9cfd-495d-8cb1-c4761729b9b1" providerId="ADAL" clId="{5F52FDC0-15EC-4658-B6B0-8021E9F32742}" dt="2023-07-04T11:55:38.707" v="16897" actId="478"/>
          <ac:picMkLst>
            <pc:docMk/>
            <pc:sldMk cId="4023332414" sldId="1394"/>
            <ac:picMk id="45" creationId="{AA3E9680-D617-ABA8-B102-E68D98560D5B}"/>
          </ac:picMkLst>
        </pc:picChg>
        <pc:cxnChg chg="del">
          <ac:chgData name="PELLAN Marin" userId="9ec8e806-9cfd-495d-8cb1-c4761729b9b1" providerId="ADAL" clId="{5F52FDC0-15EC-4658-B6B0-8021E9F32742}" dt="2023-07-04T11:55:38.707" v="16897" actId="478"/>
          <ac:cxnSpMkLst>
            <pc:docMk/>
            <pc:sldMk cId="4023332414" sldId="1394"/>
            <ac:cxnSpMk id="4" creationId="{0571008B-1DD1-5E44-5883-89313DBF368B}"/>
          </ac:cxnSpMkLst>
        </pc:cxnChg>
        <pc:cxnChg chg="del">
          <ac:chgData name="PELLAN Marin" userId="9ec8e806-9cfd-495d-8cb1-c4761729b9b1" providerId="ADAL" clId="{5F52FDC0-15EC-4658-B6B0-8021E9F32742}" dt="2023-07-04T11:55:38.707" v="16897" actId="478"/>
          <ac:cxnSpMkLst>
            <pc:docMk/>
            <pc:sldMk cId="4023332414" sldId="1394"/>
            <ac:cxnSpMk id="5" creationId="{77A590C4-8A7D-417F-6731-F0F0851D2B43}"/>
          </ac:cxnSpMkLst>
        </pc:cxnChg>
        <pc:cxnChg chg="add del mod">
          <ac:chgData name="PELLAN Marin" userId="9ec8e806-9cfd-495d-8cb1-c4761729b9b1" providerId="ADAL" clId="{5F52FDC0-15EC-4658-B6B0-8021E9F32742}" dt="2023-07-04T11:58:45.203" v="16915" actId="478"/>
          <ac:cxnSpMkLst>
            <pc:docMk/>
            <pc:sldMk cId="4023332414" sldId="1394"/>
            <ac:cxnSpMk id="12" creationId="{C97F6BBF-375B-C98A-9259-253A4DE6DE5F}"/>
          </ac:cxnSpMkLst>
        </pc:cxnChg>
        <pc:cxnChg chg="add mod">
          <ac:chgData name="PELLAN Marin" userId="9ec8e806-9cfd-495d-8cb1-c4761729b9b1" providerId="ADAL" clId="{5F52FDC0-15EC-4658-B6B0-8021E9F32742}" dt="2023-07-04T12:01:08.798" v="17022" actId="1582"/>
          <ac:cxnSpMkLst>
            <pc:docMk/>
            <pc:sldMk cId="4023332414" sldId="1394"/>
            <ac:cxnSpMk id="15" creationId="{896AFBB2-EF2D-2931-2DFE-3BCEBD913E21}"/>
          </ac:cxnSpMkLst>
        </pc:cxnChg>
        <pc:cxnChg chg="add mod">
          <ac:chgData name="PELLAN Marin" userId="9ec8e806-9cfd-495d-8cb1-c4761729b9b1" providerId="ADAL" clId="{5F52FDC0-15EC-4658-B6B0-8021E9F32742}" dt="2023-07-04T12:01:01.521" v="17020" actId="1582"/>
          <ac:cxnSpMkLst>
            <pc:docMk/>
            <pc:sldMk cId="4023332414" sldId="1394"/>
            <ac:cxnSpMk id="19" creationId="{E3CF5D66-31C4-33D2-C8FC-9B97B30086A9}"/>
          </ac:cxnSpMkLst>
        </pc:cxnChg>
        <pc:cxnChg chg="add mod">
          <ac:chgData name="PELLAN Marin" userId="9ec8e806-9cfd-495d-8cb1-c4761729b9b1" providerId="ADAL" clId="{5F52FDC0-15EC-4658-B6B0-8021E9F32742}" dt="2023-07-04T12:02:19.828" v="17041" actId="1076"/>
          <ac:cxnSpMkLst>
            <pc:docMk/>
            <pc:sldMk cId="4023332414" sldId="1394"/>
            <ac:cxnSpMk id="27" creationId="{3D2BAFAC-4943-6D39-C1D6-A4A0DE44A3DA}"/>
          </ac:cxnSpMkLst>
        </pc:cxnChg>
        <pc:cxnChg chg="add mod">
          <ac:chgData name="PELLAN Marin" userId="9ec8e806-9cfd-495d-8cb1-c4761729b9b1" providerId="ADAL" clId="{5F52FDC0-15EC-4658-B6B0-8021E9F32742}" dt="2023-07-04T12:02:23.132" v="17042" actId="1076"/>
          <ac:cxnSpMkLst>
            <pc:docMk/>
            <pc:sldMk cId="4023332414" sldId="1394"/>
            <ac:cxnSpMk id="28" creationId="{62AD27A2-93A3-B470-1670-34BD58349E28}"/>
          </ac:cxnSpMkLst>
        </pc:cxnChg>
        <pc:cxnChg chg="del">
          <ac:chgData name="PELLAN Marin" userId="9ec8e806-9cfd-495d-8cb1-c4761729b9b1" providerId="ADAL" clId="{5F52FDC0-15EC-4658-B6B0-8021E9F32742}" dt="2023-07-04T11:55:38.707" v="16897" actId="478"/>
          <ac:cxnSpMkLst>
            <pc:docMk/>
            <pc:sldMk cId="4023332414" sldId="1394"/>
            <ac:cxnSpMk id="32" creationId="{45E647FE-3B9B-CC79-129C-79F92D563642}"/>
          </ac:cxnSpMkLst>
        </pc:cxnChg>
        <pc:cxnChg chg="del">
          <ac:chgData name="PELLAN Marin" userId="9ec8e806-9cfd-495d-8cb1-c4761729b9b1" providerId="ADAL" clId="{5F52FDC0-15EC-4658-B6B0-8021E9F32742}" dt="2023-07-04T11:55:38.707" v="16897" actId="478"/>
          <ac:cxnSpMkLst>
            <pc:docMk/>
            <pc:sldMk cId="4023332414" sldId="1394"/>
            <ac:cxnSpMk id="41" creationId="{8EC0CEAE-C387-ED70-1A2C-E0BB9B54E05E}"/>
          </ac:cxnSpMkLst>
        </pc:cxnChg>
      </pc:sldChg>
      <pc:sldChg chg="delSp modSp add del mod ord modShow">
        <pc:chgData name="PELLAN Marin" userId="9ec8e806-9cfd-495d-8cb1-c4761729b9b1" providerId="ADAL" clId="{5F52FDC0-15EC-4658-B6B0-8021E9F32742}" dt="2023-07-04T18:30:58.203" v="18434" actId="47"/>
        <pc:sldMkLst>
          <pc:docMk/>
          <pc:sldMk cId="549113856" sldId="1395"/>
        </pc:sldMkLst>
        <pc:spChg chg="mod">
          <ac:chgData name="PELLAN Marin" userId="9ec8e806-9cfd-495d-8cb1-c4761729b9b1" providerId="ADAL" clId="{5F52FDC0-15EC-4658-B6B0-8021E9F32742}" dt="2023-07-04T12:50:56.392" v="17474" actId="20577"/>
          <ac:spMkLst>
            <pc:docMk/>
            <pc:sldMk cId="549113856" sldId="1395"/>
            <ac:spMk id="5" creationId="{E9102582-AB53-2CAC-2082-CFAFCA4FF65E}"/>
          </ac:spMkLst>
        </pc:spChg>
        <pc:picChg chg="del">
          <ac:chgData name="PELLAN Marin" userId="9ec8e806-9cfd-495d-8cb1-c4761729b9b1" providerId="ADAL" clId="{5F52FDC0-15EC-4658-B6B0-8021E9F32742}" dt="2023-07-04T12:50:42.973" v="17460" actId="478"/>
          <ac:picMkLst>
            <pc:docMk/>
            <pc:sldMk cId="549113856" sldId="1395"/>
            <ac:picMk id="8" creationId="{911C214F-9CF1-E50D-1465-4A34606187F1}"/>
          </ac:picMkLst>
        </pc:picChg>
        <pc:picChg chg="del">
          <ac:chgData name="PELLAN Marin" userId="9ec8e806-9cfd-495d-8cb1-c4761729b9b1" providerId="ADAL" clId="{5F52FDC0-15EC-4658-B6B0-8021E9F32742}" dt="2023-07-04T12:50:44.763" v="17462" actId="478"/>
          <ac:picMkLst>
            <pc:docMk/>
            <pc:sldMk cId="549113856" sldId="1395"/>
            <ac:picMk id="10" creationId="{22E62038-3A23-3AB8-E1DC-7C83867B6410}"/>
          </ac:picMkLst>
        </pc:picChg>
        <pc:picChg chg="del">
          <ac:chgData name="PELLAN Marin" userId="9ec8e806-9cfd-495d-8cb1-c4761729b9b1" providerId="ADAL" clId="{5F52FDC0-15EC-4658-B6B0-8021E9F32742}" dt="2023-07-04T12:50:41.733" v="17459" actId="478"/>
          <ac:picMkLst>
            <pc:docMk/>
            <pc:sldMk cId="549113856" sldId="1395"/>
            <ac:picMk id="1025" creationId="{85B93165-8850-3DAB-DEE8-5996FDB449D3}"/>
          </ac:picMkLst>
        </pc:picChg>
        <pc:picChg chg="del">
          <ac:chgData name="PELLAN Marin" userId="9ec8e806-9cfd-495d-8cb1-c4761729b9b1" providerId="ADAL" clId="{5F52FDC0-15EC-4658-B6B0-8021E9F32742}" dt="2023-07-04T12:50:39.803" v="17458" actId="478"/>
          <ac:picMkLst>
            <pc:docMk/>
            <pc:sldMk cId="549113856" sldId="1395"/>
            <ac:picMk id="1026" creationId="{2C7E465F-9935-6AB9-4C86-8B1BD5A662ED}"/>
          </ac:picMkLst>
        </pc:picChg>
        <pc:picChg chg="mod">
          <ac:chgData name="PELLAN Marin" userId="9ec8e806-9cfd-495d-8cb1-c4761729b9b1" providerId="ADAL" clId="{5F52FDC0-15EC-4658-B6B0-8021E9F32742}" dt="2023-07-04T12:50:47.741" v="17463" actId="1076"/>
          <ac:picMkLst>
            <pc:docMk/>
            <pc:sldMk cId="549113856" sldId="1395"/>
            <ac:picMk id="2050" creationId="{9263BD7D-647F-8570-D271-C1CA8D808352}"/>
          </ac:picMkLst>
        </pc:picChg>
      </pc:sldChg>
      <pc:sldChg chg="addSp delSp modSp add mod ord modNotesTx">
        <pc:chgData name="PELLAN Marin" userId="9ec8e806-9cfd-495d-8cb1-c4761729b9b1" providerId="ADAL" clId="{5F52FDC0-15EC-4658-B6B0-8021E9F32742}" dt="2023-07-04T15:06:07.651" v="18407" actId="20577"/>
        <pc:sldMkLst>
          <pc:docMk/>
          <pc:sldMk cId="4164001086" sldId="1396"/>
        </pc:sldMkLst>
        <pc:spChg chg="add del mod">
          <ac:chgData name="PELLAN Marin" userId="9ec8e806-9cfd-495d-8cb1-c4761729b9b1" providerId="ADAL" clId="{5F52FDC0-15EC-4658-B6B0-8021E9F32742}" dt="2023-07-04T13:10:42.060" v="17609" actId="478"/>
          <ac:spMkLst>
            <pc:docMk/>
            <pc:sldMk cId="4164001086" sldId="1396"/>
            <ac:spMk id="2" creationId="{9A0FC72B-1A95-727A-C987-82D2B99558A5}"/>
          </ac:spMkLst>
        </pc:spChg>
        <pc:spChg chg="del">
          <ac:chgData name="PELLAN Marin" userId="9ec8e806-9cfd-495d-8cb1-c4761729b9b1" providerId="ADAL" clId="{5F52FDC0-15EC-4658-B6B0-8021E9F32742}" dt="2023-07-04T13:06:55.599" v="17550" actId="478"/>
          <ac:spMkLst>
            <pc:docMk/>
            <pc:sldMk cId="4164001086" sldId="1396"/>
            <ac:spMk id="3" creationId="{64F11F5B-2E84-9C51-50E0-85CFF259591C}"/>
          </ac:spMkLst>
        </pc:spChg>
        <pc:spChg chg="add mod">
          <ac:chgData name="PELLAN Marin" userId="9ec8e806-9cfd-495d-8cb1-c4761729b9b1" providerId="ADAL" clId="{5F52FDC0-15EC-4658-B6B0-8021E9F32742}" dt="2023-07-04T13:12:59.312" v="17704" actId="1076"/>
          <ac:spMkLst>
            <pc:docMk/>
            <pc:sldMk cId="4164001086" sldId="1396"/>
            <ac:spMk id="4" creationId="{5B6A0FFF-5DC6-EC85-6D87-24924614461D}"/>
          </ac:spMkLst>
        </pc:spChg>
        <pc:spChg chg="del">
          <ac:chgData name="PELLAN Marin" userId="9ec8e806-9cfd-495d-8cb1-c4761729b9b1" providerId="ADAL" clId="{5F52FDC0-15EC-4658-B6B0-8021E9F32742}" dt="2023-07-04T13:07:08.186" v="17563" actId="478"/>
          <ac:spMkLst>
            <pc:docMk/>
            <pc:sldMk cId="4164001086" sldId="1396"/>
            <ac:spMk id="5" creationId="{BC9099BE-E26E-ABC9-C908-5FCD1EAD3906}"/>
          </ac:spMkLst>
        </pc:spChg>
        <pc:spChg chg="del">
          <ac:chgData name="PELLAN Marin" userId="9ec8e806-9cfd-495d-8cb1-c4761729b9b1" providerId="ADAL" clId="{5F52FDC0-15EC-4658-B6B0-8021E9F32742}" dt="2023-07-04T13:06:53.151" v="17548" actId="478"/>
          <ac:spMkLst>
            <pc:docMk/>
            <pc:sldMk cId="4164001086" sldId="1396"/>
            <ac:spMk id="6" creationId="{A43B35EA-5642-830C-085A-E6EE92BBE776}"/>
          </ac:spMkLst>
        </pc:spChg>
        <pc:spChg chg="mod">
          <ac:chgData name="PELLAN Marin" userId="9ec8e806-9cfd-495d-8cb1-c4761729b9b1" providerId="ADAL" clId="{5F52FDC0-15EC-4658-B6B0-8021E9F32742}" dt="2023-07-04T13:13:53.064" v="17790" actId="1076"/>
          <ac:spMkLst>
            <pc:docMk/>
            <pc:sldMk cId="4164001086" sldId="1396"/>
            <ac:spMk id="9" creationId="{6342FC76-F141-0766-83B9-87EAB59A820B}"/>
          </ac:spMkLst>
        </pc:spChg>
        <pc:spChg chg="del">
          <ac:chgData name="PELLAN Marin" userId="9ec8e806-9cfd-495d-8cb1-c4761729b9b1" providerId="ADAL" clId="{5F52FDC0-15EC-4658-B6B0-8021E9F32742}" dt="2023-07-04T13:07:05.093" v="17559" actId="478"/>
          <ac:spMkLst>
            <pc:docMk/>
            <pc:sldMk cId="4164001086" sldId="1396"/>
            <ac:spMk id="12" creationId="{BFC255DC-01BA-260C-9B4B-77504DF96C70}"/>
          </ac:spMkLst>
        </pc:spChg>
        <pc:spChg chg="mod">
          <ac:chgData name="PELLAN Marin" userId="9ec8e806-9cfd-495d-8cb1-c4761729b9b1" providerId="ADAL" clId="{5F52FDC0-15EC-4658-B6B0-8021E9F32742}" dt="2023-07-04T13:16:56.897" v="18045" actId="790"/>
          <ac:spMkLst>
            <pc:docMk/>
            <pc:sldMk cId="4164001086" sldId="1396"/>
            <ac:spMk id="14" creationId="{00000000-0000-0000-0000-000000000000}"/>
          </ac:spMkLst>
        </pc:spChg>
        <pc:spChg chg="del">
          <ac:chgData name="PELLAN Marin" userId="9ec8e806-9cfd-495d-8cb1-c4761729b9b1" providerId="ADAL" clId="{5F52FDC0-15EC-4658-B6B0-8021E9F32742}" dt="2023-07-04T13:06:49.430" v="17545" actId="478"/>
          <ac:spMkLst>
            <pc:docMk/>
            <pc:sldMk cId="4164001086" sldId="1396"/>
            <ac:spMk id="17" creationId="{84C143DE-E450-4EA8-8AFF-05EAD2B3EF0E}"/>
          </ac:spMkLst>
        </pc:spChg>
        <pc:spChg chg="del">
          <ac:chgData name="PELLAN Marin" userId="9ec8e806-9cfd-495d-8cb1-c4761729b9b1" providerId="ADAL" clId="{5F52FDC0-15EC-4658-B6B0-8021E9F32742}" dt="2023-07-04T13:06:54.408" v="17549" actId="478"/>
          <ac:spMkLst>
            <pc:docMk/>
            <pc:sldMk cId="4164001086" sldId="1396"/>
            <ac:spMk id="18" creationId="{0AB44166-73C1-ABEA-F1CD-8A5C8CE966DA}"/>
          </ac:spMkLst>
        </pc:spChg>
        <pc:spChg chg="del">
          <ac:chgData name="PELLAN Marin" userId="9ec8e806-9cfd-495d-8cb1-c4761729b9b1" providerId="ADAL" clId="{5F52FDC0-15EC-4658-B6B0-8021E9F32742}" dt="2023-07-04T13:06:57.232" v="17552" actId="478"/>
          <ac:spMkLst>
            <pc:docMk/>
            <pc:sldMk cId="4164001086" sldId="1396"/>
            <ac:spMk id="20" creationId="{6B3C09CF-8410-E232-3056-5D2D7E3B66E4}"/>
          </ac:spMkLst>
        </pc:spChg>
        <pc:spChg chg="del">
          <ac:chgData name="PELLAN Marin" userId="9ec8e806-9cfd-495d-8cb1-c4761729b9b1" providerId="ADAL" clId="{5F52FDC0-15EC-4658-B6B0-8021E9F32742}" dt="2023-07-04T13:06:59.869" v="17556" actId="478"/>
          <ac:spMkLst>
            <pc:docMk/>
            <pc:sldMk cId="4164001086" sldId="1396"/>
            <ac:spMk id="22" creationId="{2895D474-A698-40C1-1CB8-AAE3699EAE78}"/>
          </ac:spMkLst>
        </pc:spChg>
        <pc:spChg chg="del">
          <ac:chgData name="PELLAN Marin" userId="9ec8e806-9cfd-495d-8cb1-c4761729b9b1" providerId="ADAL" clId="{5F52FDC0-15EC-4658-B6B0-8021E9F32742}" dt="2023-07-04T13:07:07.331" v="17562" actId="478"/>
          <ac:spMkLst>
            <pc:docMk/>
            <pc:sldMk cId="4164001086" sldId="1396"/>
            <ac:spMk id="23" creationId="{700E9EAC-F7BE-D6CF-C9B0-97471A3F9E7C}"/>
          </ac:spMkLst>
        </pc:spChg>
        <pc:spChg chg="del">
          <ac:chgData name="PELLAN Marin" userId="9ec8e806-9cfd-495d-8cb1-c4761729b9b1" providerId="ADAL" clId="{5F52FDC0-15EC-4658-B6B0-8021E9F32742}" dt="2023-07-04T13:07:01.329" v="17557" actId="478"/>
          <ac:spMkLst>
            <pc:docMk/>
            <pc:sldMk cId="4164001086" sldId="1396"/>
            <ac:spMk id="24" creationId="{6B37DA29-1B5F-11FB-8B1F-47650486FFB3}"/>
          </ac:spMkLst>
        </pc:spChg>
        <pc:spChg chg="del">
          <ac:chgData name="PELLAN Marin" userId="9ec8e806-9cfd-495d-8cb1-c4761729b9b1" providerId="ADAL" clId="{5F52FDC0-15EC-4658-B6B0-8021E9F32742}" dt="2023-07-04T13:06:56.593" v="17551" actId="478"/>
          <ac:spMkLst>
            <pc:docMk/>
            <pc:sldMk cId="4164001086" sldId="1396"/>
            <ac:spMk id="25" creationId="{D6D1CF94-02FD-C0FB-56F4-E353C6D80784}"/>
          </ac:spMkLst>
        </pc:spChg>
        <pc:spChg chg="del">
          <ac:chgData name="PELLAN Marin" userId="9ec8e806-9cfd-495d-8cb1-c4761729b9b1" providerId="ADAL" clId="{5F52FDC0-15EC-4658-B6B0-8021E9F32742}" dt="2023-07-04T13:06:57.918" v="17553" actId="478"/>
          <ac:spMkLst>
            <pc:docMk/>
            <pc:sldMk cId="4164001086" sldId="1396"/>
            <ac:spMk id="26" creationId="{D314EBC7-AC72-480D-ABD5-10463635A4BC}"/>
          </ac:spMkLst>
        </pc:spChg>
        <pc:spChg chg="del mod">
          <ac:chgData name="PELLAN Marin" userId="9ec8e806-9cfd-495d-8cb1-c4761729b9b1" providerId="ADAL" clId="{5F52FDC0-15EC-4658-B6B0-8021E9F32742}" dt="2023-07-04T13:07:02.521" v="17558" actId="478"/>
          <ac:spMkLst>
            <pc:docMk/>
            <pc:sldMk cId="4164001086" sldId="1396"/>
            <ac:spMk id="27" creationId="{33924C08-10E8-E960-D8CC-455A733DFBD5}"/>
          </ac:spMkLst>
        </pc:spChg>
        <pc:spChg chg="add mod">
          <ac:chgData name="PELLAN Marin" userId="9ec8e806-9cfd-495d-8cb1-c4761729b9b1" providerId="ADAL" clId="{5F52FDC0-15EC-4658-B6B0-8021E9F32742}" dt="2023-07-04T13:15:54.872" v="17890" actId="1076"/>
          <ac:spMkLst>
            <pc:docMk/>
            <pc:sldMk cId="4164001086" sldId="1396"/>
            <ac:spMk id="28" creationId="{FF6D415E-0FC9-E54F-E9AD-BE8D900CBD56}"/>
          </ac:spMkLst>
        </pc:spChg>
        <pc:spChg chg="add mod">
          <ac:chgData name="PELLAN Marin" userId="9ec8e806-9cfd-495d-8cb1-c4761729b9b1" providerId="ADAL" clId="{5F52FDC0-15EC-4658-B6B0-8021E9F32742}" dt="2023-07-04T13:16:31.265" v="18041" actId="114"/>
          <ac:spMkLst>
            <pc:docMk/>
            <pc:sldMk cId="4164001086" sldId="1396"/>
            <ac:spMk id="30" creationId="{33841F74-DD62-1401-ED47-6BE62ED0266F}"/>
          </ac:spMkLst>
        </pc:spChg>
        <pc:spChg chg="add mod">
          <ac:chgData name="PELLAN Marin" userId="9ec8e806-9cfd-495d-8cb1-c4761729b9b1" providerId="ADAL" clId="{5F52FDC0-15EC-4658-B6B0-8021E9F32742}" dt="2023-07-04T13:16:34.123" v="18042" actId="114"/>
          <ac:spMkLst>
            <pc:docMk/>
            <pc:sldMk cId="4164001086" sldId="1396"/>
            <ac:spMk id="31" creationId="{555EE90F-C6AF-69E3-3C87-24EA2B5A5F37}"/>
          </ac:spMkLst>
        </pc:spChg>
        <pc:spChg chg="add mod">
          <ac:chgData name="PELLAN Marin" userId="9ec8e806-9cfd-495d-8cb1-c4761729b9b1" providerId="ADAL" clId="{5F52FDC0-15EC-4658-B6B0-8021E9F32742}" dt="2023-07-04T13:16:27.695" v="18040" actId="1076"/>
          <ac:spMkLst>
            <pc:docMk/>
            <pc:sldMk cId="4164001086" sldId="1396"/>
            <ac:spMk id="33" creationId="{30FBA9C5-4642-3B6F-CEBE-F16A0408F4AD}"/>
          </ac:spMkLst>
        </pc:spChg>
        <pc:spChg chg="add del mod">
          <ac:chgData name="PELLAN Marin" userId="9ec8e806-9cfd-495d-8cb1-c4761729b9b1" providerId="ADAL" clId="{5F52FDC0-15EC-4658-B6B0-8021E9F32742}" dt="2023-07-04T13:18:38.788" v="18058" actId="478"/>
          <ac:spMkLst>
            <pc:docMk/>
            <pc:sldMk cId="4164001086" sldId="1396"/>
            <ac:spMk id="34" creationId="{22717511-7C53-3ADD-E10E-1BB23EA82C4B}"/>
          </ac:spMkLst>
        </pc:spChg>
        <pc:spChg chg="del">
          <ac:chgData name="PELLAN Marin" userId="9ec8e806-9cfd-495d-8cb1-c4761729b9b1" providerId="ADAL" clId="{5F52FDC0-15EC-4658-B6B0-8021E9F32742}" dt="2023-07-04T13:06:48.444" v="17544" actId="478"/>
          <ac:spMkLst>
            <pc:docMk/>
            <pc:sldMk cId="4164001086" sldId="1396"/>
            <ac:spMk id="52" creationId="{BBD8B1C5-5E1F-1ED3-DA2D-51058CCCA7E1}"/>
          </ac:spMkLst>
        </pc:spChg>
        <pc:picChg chg="del mod">
          <ac:chgData name="PELLAN Marin" userId="9ec8e806-9cfd-495d-8cb1-c4761729b9b1" providerId="ADAL" clId="{5F52FDC0-15EC-4658-B6B0-8021E9F32742}" dt="2023-07-04T13:11:20.349" v="17615" actId="478"/>
          <ac:picMkLst>
            <pc:docMk/>
            <pc:sldMk cId="4164001086" sldId="1396"/>
            <ac:picMk id="7" creationId="{01E8F7DD-3337-060D-B056-0FD596CAA4A5}"/>
          </ac:picMkLst>
        </pc:picChg>
        <pc:picChg chg="del">
          <ac:chgData name="PELLAN Marin" userId="9ec8e806-9cfd-495d-8cb1-c4761729b9b1" providerId="ADAL" clId="{5F52FDC0-15EC-4658-B6B0-8021E9F32742}" dt="2023-07-04T13:06:51.319" v="17546" actId="478"/>
          <ac:picMkLst>
            <pc:docMk/>
            <pc:sldMk cId="4164001086" sldId="1396"/>
            <ac:picMk id="8" creationId="{59B57B02-BB1C-910F-BC78-B24DC68B67A0}"/>
          </ac:picMkLst>
        </pc:picChg>
        <pc:picChg chg="add mod">
          <ac:chgData name="PELLAN Marin" userId="9ec8e806-9cfd-495d-8cb1-c4761729b9b1" providerId="ADAL" clId="{5F52FDC0-15EC-4658-B6B0-8021E9F32742}" dt="2023-07-04T13:13:06.300" v="17706" actId="1076"/>
          <ac:picMkLst>
            <pc:docMk/>
            <pc:sldMk cId="4164001086" sldId="1396"/>
            <ac:picMk id="10" creationId="{46DB6C84-89B5-074B-C19A-09D767DE2B7B}"/>
          </ac:picMkLst>
        </pc:picChg>
        <pc:picChg chg="del">
          <ac:chgData name="PELLAN Marin" userId="9ec8e806-9cfd-495d-8cb1-c4761729b9b1" providerId="ADAL" clId="{5F52FDC0-15EC-4658-B6B0-8021E9F32742}" dt="2023-07-04T13:06:52.219" v="17547" actId="478"/>
          <ac:picMkLst>
            <pc:docMk/>
            <pc:sldMk cId="4164001086" sldId="1396"/>
            <ac:picMk id="16" creationId="{7485A50A-5D0C-8CAA-B7CD-7F333AC6D0DA}"/>
          </ac:picMkLst>
        </pc:picChg>
        <pc:picChg chg="del">
          <ac:chgData name="PELLAN Marin" userId="9ec8e806-9cfd-495d-8cb1-c4761729b9b1" providerId="ADAL" clId="{5F52FDC0-15EC-4658-B6B0-8021E9F32742}" dt="2023-07-04T13:07:06.154" v="17561" actId="478"/>
          <ac:picMkLst>
            <pc:docMk/>
            <pc:sldMk cId="4164001086" sldId="1396"/>
            <ac:picMk id="32" creationId="{34BBB09E-512A-BFFE-2A84-5AB9DD17003D}"/>
          </ac:picMkLst>
        </pc:picChg>
        <pc:picChg chg="del">
          <ac:chgData name="PELLAN Marin" userId="9ec8e806-9cfd-495d-8cb1-c4761729b9b1" providerId="ADAL" clId="{5F52FDC0-15EC-4658-B6B0-8021E9F32742}" dt="2023-07-04T13:07:05.726" v="17560" actId="478"/>
          <ac:picMkLst>
            <pc:docMk/>
            <pc:sldMk cId="4164001086" sldId="1396"/>
            <ac:picMk id="35" creationId="{E717DA36-CE03-128F-6D3D-504DED1EDB5A}"/>
          </ac:picMkLst>
        </pc:picChg>
        <pc:picChg chg="del mod">
          <ac:chgData name="PELLAN Marin" userId="9ec8e806-9cfd-495d-8cb1-c4761729b9b1" providerId="ADAL" clId="{5F52FDC0-15EC-4658-B6B0-8021E9F32742}" dt="2023-07-04T13:11:42.598" v="17663" actId="478"/>
          <ac:picMkLst>
            <pc:docMk/>
            <pc:sldMk cId="4164001086" sldId="1396"/>
            <ac:picMk id="42" creationId="{68EDEB72-0616-C672-BF3C-2F940245D0FD}"/>
          </ac:picMkLst>
        </pc:picChg>
        <pc:picChg chg="add del mod">
          <ac:chgData name="PELLAN Marin" userId="9ec8e806-9cfd-495d-8cb1-c4761729b9b1" providerId="ADAL" clId="{5F52FDC0-15EC-4658-B6B0-8021E9F32742}" dt="2023-07-04T13:10:23.364" v="17581" actId="478"/>
          <ac:picMkLst>
            <pc:docMk/>
            <pc:sldMk cId="4164001086" sldId="1396"/>
            <ac:picMk id="4098" creationId="{4416F5CE-CB75-A573-D4E4-368C90A5CF2D}"/>
          </ac:picMkLst>
        </pc:picChg>
        <pc:picChg chg="add mod">
          <ac:chgData name="PELLAN Marin" userId="9ec8e806-9cfd-495d-8cb1-c4761729b9b1" providerId="ADAL" clId="{5F52FDC0-15EC-4658-B6B0-8021E9F32742}" dt="2023-07-04T13:12:56.399" v="17703" actId="1076"/>
          <ac:picMkLst>
            <pc:docMk/>
            <pc:sldMk cId="4164001086" sldId="1396"/>
            <ac:picMk id="4100" creationId="{38976DC6-262B-2D7E-3364-0014A6C87536}"/>
          </ac:picMkLst>
        </pc:picChg>
        <pc:cxnChg chg="add del mod">
          <ac:chgData name="PELLAN Marin" userId="9ec8e806-9cfd-495d-8cb1-c4761729b9b1" providerId="ADAL" clId="{5F52FDC0-15EC-4658-B6B0-8021E9F32742}" dt="2023-07-04T13:12:47.358" v="17701" actId="11529"/>
          <ac:cxnSpMkLst>
            <pc:docMk/>
            <pc:sldMk cId="4164001086" sldId="1396"/>
            <ac:cxnSpMk id="13" creationId="{E2BBBB44-0FC5-D773-4400-92B42117E64E}"/>
          </ac:cxnSpMkLst>
        </pc:cxnChg>
        <pc:cxnChg chg="add mod">
          <ac:chgData name="PELLAN Marin" userId="9ec8e806-9cfd-495d-8cb1-c4761729b9b1" providerId="ADAL" clId="{5F52FDC0-15EC-4658-B6B0-8021E9F32742}" dt="2023-07-04T13:13:17.792" v="17711" actId="1076"/>
          <ac:cxnSpMkLst>
            <pc:docMk/>
            <pc:sldMk cId="4164001086" sldId="1396"/>
            <ac:cxnSpMk id="19" creationId="{2999710B-0A1D-2747-B2B2-076849283607}"/>
          </ac:cxnSpMkLst>
        </pc:cxnChg>
      </pc:sldChg>
      <pc:sldChg chg="add del ord">
        <pc:chgData name="PELLAN Marin" userId="9ec8e806-9cfd-495d-8cb1-c4761729b9b1" providerId="ADAL" clId="{5F52FDC0-15EC-4658-B6B0-8021E9F32742}" dt="2023-07-04T18:29:36.234" v="18431" actId="47"/>
        <pc:sldMkLst>
          <pc:docMk/>
          <pc:sldMk cId="2637412543" sldId="1397"/>
        </pc:sldMkLst>
      </pc:sldChg>
      <pc:sldChg chg="addSp delSp modSp add mod modNotesTx">
        <pc:chgData name="PELLAN Marin" userId="9ec8e806-9cfd-495d-8cb1-c4761729b9b1" providerId="ADAL" clId="{5F52FDC0-15EC-4658-B6B0-8021E9F32742}" dt="2023-07-05T07:29:21.931" v="19726" actId="20577"/>
        <pc:sldMkLst>
          <pc:docMk/>
          <pc:sldMk cId="4177515758" sldId="1397"/>
        </pc:sldMkLst>
        <pc:spChg chg="mod">
          <ac:chgData name="PELLAN Marin" userId="9ec8e806-9cfd-495d-8cb1-c4761729b9b1" providerId="ADAL" clId="{5F52FDC0-15EC-4658-B6B0-8021E9F32742}" dt="2023-07-05T07:28:40.394" v="19672"/>
          <ac:spMkLst>
            <pc:docMk/>
            <pc:sldMk cId="4177515758" sldId="1397"/>
            <ac:spMk id="6" creationId="{B7AAA4AB-0267-212E-7AE3-A4596D73BBFC}"/>
          </ac:spMkLst>
        </pc:spChg>
        <pc:spChg chg="add del mod">
          <ac:chgData name="PELLAN Marin" userId="9ec8e806-9cfd-495d-8cb1-c4761729b9b1" providerId="ADAL" clId="{5F52FDC0-15EC-4658-B6B0-8021E9F32742}" dt="2023-07-05T07:29:11.943" v="19724" actId="478"/>
          <ac:spMkLst>
            <pc:docMk/>
            <pc:sldMk cId="4177515758" sldId="1397"/>
            <ac:spMk id="7" creationId="{9E81E0AE-2A40-3DC3-1156-180DEA6855D4}"/>
          </ac:spMkLst>
        </pc:spChg>
        <pc:spChg chg="mod">
          <ac:chgData name="PELLAN Marin" userId="9ec8e806-9cfd-495d-8cb1-c4761729b9b1" providerId="ADAL" clId="{5F52FDC0-15EC-4658-B6B0-8021E9F32742}" dt="2023-07-05T07:29:08.821" v="19723" actId="20577"/>
          <ac:spMkLst>
            <pc:docMk/>
            <pc:sldMk cId="4177515758" sldId="1397"/>
            <ac:spMk id="14" creationId="{00000000-0000-0000-0000-000000000000}"/>
          </ac:spMkLst>
        </pc:spChg>
        <pc:picChg chg="del">
          <ac:chgData name="PELLAN Marin" userId="9ec8e806-9cfd-495d-8cb1-c4761729b9b1" providerId="ADAL" clId="{5F52FDC0-15EC-4658-B6B0-8021E9F32742}" dt="2023-07-05T07:27:29.463" v="19586" actId="478"/>
          <ac:picMkLst>
            <pc:docMk/>
            <pc:sldMk cId="4177515758" sldId="1397"/>
            <ac:picMk id="4" creationId="{C2CB8983-E739-DEE1-80DA-AF88D93EEF07}"/>
          </ac:picMkLst>
        </pc:picChg>
        <pc:picChg chg="add mod">
          <ac:chgData name="PELLAN Marin" userId="9ec8e806-9cfd-495d-8cb1-c4761729b9b1" providerId="ADAL" clId="{5F52FDC0-15EC-4658-B6B0-8021E9F32742}" dt="2023-07-05T07:29:14.974" v="19725" actId="1076"/>
          <ac:picMkLst>
            <pc:docMk/>
            <pc:sldMk cId="4177515758" sldId="1397"/>
            <ac:picMk id="5" creationId="{AD90A4A5-F2F2-482D-C495-9106490C317F}"/>
          </ac:picMkLst>
        </pc:picChg>
      </pc:sldChg>
      <pc:sldChg chg="modSp add del mod">
        <pc:chgData name="PELLAN Marin" userId="9ec8e806-9cfd-495d-8cb1-c4761729b9b1" providerId="ADAL" clId="{5F52FDC0-15EC-4658-B6B0-8021E9F32742}" dt="2023-07-04T18:41:14.654" v="19339" actId="2696"/>
        <pc:sldMkLst>
          <pc:docMk/>
          <pc:sldMk cId="4257940119" sldId="1397"/>
        </pc:sldMkLst>
        <pc:spChg chg="mod">
          <ac:chgData name="PELLAN Marin" userId="9ec8e806-9cfd-495d-8cb1-c4761729b9b1" providerId="ADAL" clId="{5F52FDC0-15EC-4658-B6B0-8021E9F32742}" dt="2023-07-04T18:33:46.859" v="18557" actId="6549"/>
          <ac:spMkLst>
            <pc:docMk/>
            <pc:sldMk cId="4257940119" sldId="1397"/>
            <ac:spMk id="2" creationId="{DC8792AB-E961-4D13-8934-910E407F96AC}"/>
          </ac:spMkLst>
        </pc:spChg>
      </pc:sldChg>
    </pc:docChg>
  </pc:docChgLst>
  <pc:docChgLst>
    <pc:chgData name="PELLAN Marin" userId="9ec8e806-9cfd-495d-8cb1-c4761729b9b1" providerId="ADAL" clId="{9EC17A0E-991F-4FBC-8451-CD652D32972B}"/>
    <pc:docChg chg="custSel addSld modSld sldOrd">
      <pc:chgData name="PELLAN Marin" userId="9ec8e806-9cfd-495d-8cb1-c4761729b9b1" providerId="ADAL" clId="{9EC17A0E-991F-4FBC-8451-CD652D32972B}" dt="2023-10-02T10:00:58.102" v="236"/>
      <pc:docMkLst>
        <pc:docMk/>
      </pc:docMkLst>
      <pc:sldChg chg="modSp mod">
        <pc:chgData name="PELLAN Marin" userId="9ec8e806-9cfd-495d-8cb1-c4761729b9b1" providerId="ADAL" clId="{9EC17A0E-991F-4FBC-8451-CD652D32972B}" dt="2023-10-02T09:07:08.124" v="58" actId="20577"/>
        <pc:sldMkLst>
          <pc:docMk/>
          <pc:sldMk cId="3579191125" sldId="1363"/>
        </pc:sldMkLst>
        <pc:spChg chg="mod">
          <ac:chgData name="PELLAN Marin" userId="9ec8e806-9cfd-495d-8cb1-c4761729b9b1" providerId="ADAL" clId="{9EC17A0E-991F-4FBC-8451-CD652D32972B}" dt="2023-10-02T09:07:08.124" v="58" actId="20577"/>
          <ac:spMkLst>
            <pc:docMk/>
            <pc:sldMk cId="3579191125" sldId="1363"/>
            <ac:spMk id="4" creationId="{00000000-0000-0000-0000-000000000000}"/>
          </ac:spMkLst>
        </pc:spChg>
      </pc:sldChg>
      <pc:sldChg chg="ord">
        <pc:chgData name="PELLAN Marin" userId="9ec8e806-9cfd-495d-8cb1-c4761729b9b1" providerId="ADAL" clId="{9EC17A0E-991F-4FBC-8451-CD652D32972B}" dt="2023-10-02T09:08:10.877" v="76"/>
        <pc:sldMkLst>
          <pc:docMk/>
          <pc:sldMk cId="2398276576" sldId="1446"/>
        </pc:sldMkLst>
      </pc:sldChg>
      <pc:sldChg chg="delSp mod">
        <pc:chgData name="PELLAN Marin" userId="9ec8e806-9cfd-495d-8cb1-c4761729b9b1" providerId="ADAL" clId="{9EC17A0E-991F-4FBC-8451-CD652D32972B}" dt="2023-10-02T09:37:27.776" v="235" actId="478"/>
        <pc:sldMkLst>
          <pc:docMk/>
          <pc:sldMk cId="207812451" sldId="1448"/>
        </pc:sldMkLst>
        <pc:picChg chg="del">
          <ac:chgData name="PELLAN Marin" userId="9ec8e806-9cfd-495d-8cb1-c4761729b9b1" providerId="ADAL" clId="{9EC17A0E-991F-4FBC-8451-CD652D32972B}" dt="2023-10-02T09:37:27.776" v="235" actId="478"/>
          <ac:picMkLst>
            <pc:docMk/>
            <pc:sldMk cId="207812451" sldId="1448"/>
            <ac:picMk id="6" creationId="{B0882CD5-7EEE-0832-9531-D3851A4C9EE1}"/>
          </ac:picMkLst>
        </pc:picChg>
      </pc:sldChg>
      <pc:sldChg chg="delSp modSp add mod ord">
        <pc:chgData name="PELLAN Marin" userId="9ec8e806-9cfd-495d-8cb1-c4761729b9b1" providerId="ADAL" clId="{9EC17A0E-991F-4FBC-8451-CD652D32972B}" dt="2023-10-02T09:08:35.077" v="89"/>
        <pc:sldMkLst>
          <pc:docMk/>
          <pc:sldMk cId="1868741770" sldId="1454"/>
        </pc:sldMkLst>
        <pc:spChg chg="del">
          <ac:chgData name="PELLAN Marin" userId="9ec8e806-9cfd-495d-8cb1-c4761729b9b1" providerId="ADAL" clId="{9EC17A0E-991F-4FBC-8451-CD652D32972B}" dt="2023-10-02T09:06:37.106" v="2" actId="478"/>
          <ac:spMkLst>
            <pc:docMk/>
            <pc:sldMk cId="1868741770" sldId="1454"/>
            <ac:spMk id="2" creationId="{06D051C3-9CBC-2689-B8A3-259EE702DE6D}"/>
          </ac:spMkLst>
        </pc:spChg>
        <pc:spChg chg="mod">
          <ac:chgData name="PELLAN Marin" userId="9ec8e806-9cfd-495d-8cb1-c4761729b9b1" providerId="ADAL" clId="{9EC17A0E-991F-4FBC-8451-CD652D32972B}" dt="2023-10-02T09:06:51.495" v="35" actId="20577"/>
          <ac:spMkLst>
            <pc:docMk/>
            <pc:sldMk cId="1868741770" sldId="1454"/>
            <ac:spMk id="16" creationId="{3C0927A3-05A8-AD68-F811-5EF25A4BB552}"/>
          </ac:spMkLst>
        </pc:spChg>
        <pc:picChg chg="del">
          <ac:chgData name="PELLAN Marin" userId="9ec8e806-9cfd-495d-8cb1-c4761729b9b1" providerId="ADAL" clId="{9EC17A0E-991F-4FBC-8451-CD652D32972B}" dt="2023-10-02T09:06:35.526" v="1" actId="478"/>
          <ac:picMkLst>
            <pc:docMk/>
            <pc:sldMk cId="1868741770" sldId="1454"/>
            <ac:picMk id="5" creationId="{6776336C-E902-4C6B-D98E-8204CF19712A}"/>
          </ac:picMkLst>
        </pc:picChg>
        <pc:picChg chg="mod">
          <ac:chgData name="PELLAN Marin" userId="9ec8e806-9cfd-495d-8cb1-c4761729b9b1" providerId="ADAL" clId="{9EC17A0E-991F-4FBC-8451-CD652D32972B}" dt="2023-10-02T09:06:38.414" v="3" actId="1076"/>
          <ac:picMkLst>
            <pc:docMk/>
            <pc:sldMk cId="1868741770" sldId="1454"/>
            <ac:picMk id="6" creationId="{B0882CD5-7EEE-0832-9531-D3851A4C9EE1}"/>
          </ac:picMkLst>
        </pc:picChg>
      </pc:sldChg>
      <pc:sldChg chg="add">
        <pc:chgData name="PELLAN Marin" userId="9ec8e806-9cfd-495d-8cb1-c4761729b9b1" providerId="ADAL" clId="{9EC17A0E-991F-4FBC-8451-CD652D32972B}" dt="2023-10-02T09:07:01.726" v="36" actId="2890"/>
        <pc:sldMkLst>
          <pc:docMk/>
          <pc:sldMk cId="2327759835" sldId="1455"/>
        </pc:sldMkLst>
      </pc:sldChg>
      <pc:sldChg chg="modSp add mod">
        <pc:chgData name="PELLAN Marin" userId="9ec8e806-9cfd-495d-8cb1-c4761729b9b1" providerId="ADAL" clId="{9EC17A0E-991F-4FBC-8451-CD652D32972B}" dt="2023-10-02T09:07:15.136" v="74" actId="20577"/>
        <pc:sldMkLst>
          <pc:docMk/>
          <pc:sldMk cId="3950196338" sldId="1456"/>
        </pc:sldMkLst>
        <pc:spChg chg="mod">
          <ac:chgData name="PELLAN Marin" userId="9ec8e806-9cfd-495d-8cb1-c4761729b9b1" providerId="ADAL" clId="{9EC17A0E-991F-4FBC-8451-CD652D32972B}" dt="2023-10-02T09:07:15.136" v="74" actId="20577"/>
          <ac:spMkLst>
            <pc:docMk/>
            <pc:sldMk cId="3950196338" sldId="1456"/>
            <ac:spMk id="4" creationId="{00000000-0000-0000-0000-000000000000}"/>
          </ac:spMkLst>
        </pc:spChg>
      </pc:sldChg>
      <pc:sldChg chg="modSp add mod ord">
        <pc:chgData name="PELLAN Marin" userId="9ec8e806-9cfd-495d-8cb1-c4761729b9b1" providerId="ADAL" clId="{9EC17A0E-991F-4FBC-8451-CD652D32972B}" dt="2023-10-02T09:08:32.537" v="87" actId="20577"/>
        <pc:sldMkLst>
          <pc:docMk/>
          <pc:sldMk cId="1463063678" sldId="1457"/>
        </pc:sldMkLst>
        <pc:spChg chg="mod">
          <ac:chgData name="PELLAN Marin" userId="9ec8e806-9cfd-495d-8cb1-c4761729b9b1" providerId="ADAL" clId="{9EC17A0E-991F-4FBC-8451-CD652D32972B}" dt="2023-10-02T09:08:32.537" v="87" actId="20577"/>
          <ac:spMkLst>
            <pc:docMk/>
            <pc:sldMk cId="1463063678" sldId="1457"/>
            <ac:spMk id="4" creationId="{00000000-0000-0000-0000-000000000000}"/>
          </ac:spMkLst>
        </pc:spChg>
      </pc:sldChg>
      <pc:sldChg chg="addSp delSp modSp add mod ord">
        <pc:chgData name="PELLAN Marin" userId="9ec8e806-9cfd-495d-8cb1-c4761729b9b1" providerId="ADAL" clId="{9EC17A0E-991F-4FBC-8451-CD652D32972B}" dt="2023-10-02T09:18:21.731" v="148" actId="1076"/>
        <pc:sldMkLst>
          <pc:docMk/>
          <pc:sldMk cId="4215773539" sldId="1458"/>
        </pc:sldMkLst>
        <pc:spChg chg="mod">
          <ac:chgData name="PELLAN Marin" userId="9ec8e806-9cfd-495d-8cb1-c4761729b9b1" providerId="ADAL" clId="{9EC17A0E-991F-4FBC-8451-CD652D32972B}" dt="2023-10-02T09:15:47.591" v="136" actId="20577"/>
          <ac:spMkLst>
            <pc:docMk/>
            <pc:sldMk cId="4215773539" sldId="1458"/>
            <ac:spMk id="14" creationId="{00000000-0000-0000-0000-000000000000}"/>
          </ac:spMkLst>
        </pc:spChg>
        <pc:spChg chg="mod">
          <ac:chgData name="PELLAN Marin" userId="9ec8e806-9cfd-495d-8cb1-c4761729b9b1" providerId="ADAL" clId="{9EC17A0E-991F-4FBC-8451-CD652D32972B}" dt="2023-10-02T09:15:45.361" v="135" actId="20577"/>
          <ac:spMkLst>
            <pc:docMk/>
            <pc:sldMk cId="4215773539" sldId="1458"/>
            <ac:spMk id="16" creationId="{3C0927A3-05A8-AD68-F811-5EF25A4BB552}"/>
          </ac:spMkLst>
        </pc:spChg>
        <pc:picChg chg="add mod">
          <ac:chgData name="PELLAN Marin" userId="9ec8e806-9cfd-495d-8cb1-c4761729b9b1" providerId="ADAL" clId="{9EC17A0E-991F-4FBC-8451-CD652D32972B}" dt="2023-10-02T09:18:20.801" v="147" actId="1076"/>
          <ac:picMkLst>
            <pc:docMk/>
            <pc:sldMk cId="4215773539" sldId="1458"/>
            <ac:picMk id="4" creationId="{754DE361-E6F7-3BB0-029D-8FDD5FE2C1A4}"/>
          </ac:picMkLst>
        </pc:picChg>
        <pc:picChg chg="del">
          <ac:chgData name="PELLAN Marin" userId="9ec8e806-9cfd-495d-8cb1-c4761729b9b1" providerId="ADAL" clId="{9EC17A0E-991F-4FBC-8451-CD652D32972B}" dt="2023-10-02T09:09:43.895" v="93" actId="478"/>
          <ac:picMkLst>
            <pc:docMk/>
            <pc:sldMk cId="4215773539" sldId="1458"/>
            <ac:picMk id="6" creationId="{B0882CD5-7EEE-0832-9531-D3851A4C9EE1}"/>
          </ac:picMkLst>
        </pc:picChg>
        <pc:picChg chg="add mod">
          <ac:chgData name="PELLAN Marin" userId="9ec8e806-9cfd-495d-8cb1-c4761729b9b1" providerId="ADAL" clId="{9EC17A0E-991F-4FBC-8451-CD652D32972B}" dt="2023-10-02T09:18:19.491" v="146" actId="1076"/>
          <ac:picMkLst>
            <pc:docMk/>
            <pc:sldMk cId="4215773539" sldId="1458"/>
            <ac:picMk id="7" creationId="{5719AB64-42CF-7479-A7AA-D7E6BA25BCED}"/>
          </ac:picMkLst>
        </pc:picChg>
        <pc:picChg chg="add mod">
          <ac:chgData name="PELLAN Marin" userId="9ec8e806-9cfd-495d-8cb1-c4761729b9b1" providerId="ADAL" clId="{9EC17A0E-991F-4FBC-8451-CD652D32972B}" dt="2023-10-02T09:18:21.731" v="148" actId="1076"/>
          <ac:picMkLst>
            <pc:docMk/>
            <pc:sldMk cId="4215773539" sldId="1458"/>
            <ac:picMk id="8" creationId="{424A0178-4E84-C6C0-C0AA-D36D1AFD05BC}"/>
          </ac:picMkLst>
        </pc:picChg>
      </pc:sldChg>
      <pc:sldChg chg="addSp delSp modSp add mod">
        <pc:chgData name="PELLAN Marin" userId="9ec8e806-9cfd-495d-8cb1-c4761729b9b1" providerId="ADAL" clId="{9EC17A0E-991F-4FBC-8451-CD652D32972B}" dt="2023-10-02T09:36:08.436" v="193" actId="20577"/>
        <pc:sldMkLst>
          <pc:docMk/>
          <pc:sldMk cId="1037633669" sldId="1459"/>
        </pc:sldMkLst>
        <pc:spChg chg="mod">
          <ac:chgData name="PELLAN Marin" userId="9ec8e806-9cfd-495d-8cb1-c4761729b9b1" providerId="ADAL" clId="{9EC17A0E-991F-4FBC-8451-CD652D32972B}" dt="2023-10-02T09:36:06.332" v="192" actId="20577"/>
          <ac:spMkLst>
            <pc:docMk/>
            <pc:sldMk cId="1037633669" sldId="1459"/>
            <ac:spMk id="14" creationId="{00000000-0000-0000-0000-000000000000}"/>
          </ac:spMkLst>
        </pc:spChg>
        <pc:spChg chg="mod">
          <ac:chgData name="PELLAN Marin" userId="9ec8e806-9cfd-495d-8cb1-c4761729b9b1" providerId="ADAL" clId="{9EC17A0E-991F-4FBC-8451-CD652D32972B}" dt="2023-10-02T09:36:08.436" v="193" actId="20577"/>
          <ac:spMkLst>
            <pc:docMk/>
            <pc:sldMk cId="1037633669" sldId="1459"/>
            <ac:spMk id="16" creationId="{3C0927A3-05A8-AD68-F811-5EF25A4BB552}"/>
          </ac:spMkLst>
        </pc:spChg>
        <pc:picChg chg="del">
          <ac:chgData name="PELLAN Marin" userId="9ec8e806-9cfd-495d-8cb1-c4761729b9b1" providerId="ADAL" clId="{9EC17A0E-991F-4FBC-8451-CD652D32972B}" dt="2023-10-02T09:10:31.143" v="104" actId="478"/>
          <ac:picMkLst>
            <pc:docMk/>
            <pc:sldMk cId="1037633669" sldId="1459"/>
            <ac:picMk id="4" creationId="{754DE361-E6F7-3BB0-029D-8FDD5FE2C1A4}"/>
          </ac:picMkLst>
        </pc:picChg>
        <pc:picChg chg="add mod">
          <ac:chgData name="PELLAN Marin" userId="9ec8e806-9cfd-495d-8cb1-c4761729b9b1" providerId="ADAL" clId="{9EC17A0E-991F-4FBC-8451-CD652D32972B}" dt="2023-10-02T09:10:38.313" v="108" actId="1076"/>
          <ac:picMkLst>
            <pc:docMk/>
            <pc:sldMk cId="1037633669" sldId="1459"/>
            <ac:picMk id="5" creationId="{A13F3E4C-133B-FC9A-FE94-D3D7BC79CF34}"/>
          </ac:picMkLst>
        </pc:picChg>
        <pc:picChg chg="del">
          <ac:chgData name="PELLAN Marin" userId="9ec8e806-9cfd-495d-8cb1-c4761729b9b1" providerId="ADAL" clId="{9EC17A0E-991F-4FBC-8451-CD652D32972B}" dt="2023-10-02T09:10:32.003" v="105" actId="478"/>
          <ac:picMkLst>
            <pc:docMk/>
            <pc:sldMk cId="1037633669" sldId="1459"/>
            <ac:picMk id="7" creationId="{5719AB64-42CF-7479-A7AA-D7E6BA25BCED}"/>
          </ac:picMkLst>
        </pc:picChg>
      </pc:sldChg>
      <pc:sldChg chg="addSp delSp modSp add mod">
        <pc:chgData name="PELLAN Marin" userId="9ec8e806-9cfd-495d-8cb1-c4761729b9b1" providerId="ADAL" clId="{9EC17A0E-991F-4FBC-8451-CD652D32972B}" dt="2023-10-02T09:36:17.428" v="205" actId="20577"/>
        <pc:sldMkLst>
          <pc:docMk/>
          <pc:sldMk cId="3519227011" sldId="1460"/>
        </pc:sldMkLst>
        <pc:spChg chg="mod">
          <ac:chgData name="PELLAN Marin" userId="9ec8e806-9cfd-495d-8cb1-c4761729b9b1" providerId="ADAL" clId="{9EC17A0E-991F-4FBC-8451-CD652D32972B}" dt="2023-10-02T09:36:17.428" v="205" actId="20577"/>
          <ac:spMkLst>
            <pc:docMk/>
            <pc:sldMk cId="3519227011" sldId="1460"/>
            <ac:spMk id="14" creationId="{00000000-0000-0000-0000-000000000000}"/>
          </ac:spMkLst>
        </pc:spChg>
        <pc:spChg chg="mod">
          <ac:chgData name="PELLAN Marin" userId="9ec8e806-9cfd-495d-8cb1-c4761729b9b1" providerId="ADAL" clId="{9EC17A0E-991F-4FBC-8451-CD652D32972B}" dt="2023-10-02T09:36:14.979" v="204" actId="20577"/>
          <ac:spMkLst>
            <pc:docMk/>
            <pc:sldMk cId="3519227011" sldId="1460"/>
            <ac:spMk id="16" creationId="{3C0927A3-05A8-AD68-F811-5EF25A4BB552}"/>
          </ac:spMkLst>
        </pc:spChg>
        <pc:picChg chg="add mod">
          <ac:chgData name="PELLAN Marin" userId="9ec8e806-9cfd-495d-8cb1-c4761729b9b1" providerId="ADAL" clId="{9EC17A0E-991F-4FBC-8451-CD652D32972B}" dt="2023-10-02T09:11:48.192" v="113" actId="1076"/>
          <ac:picMkLst>
            <pc:docMk/>
            <pc:sldMk cId="3519227011" sldId="1460"/>
            <ac:picMk id="4" creationId="{05627BAD-4CA2-BC3B-7CDB-C2A065D78D7B}"/>
          </ac:picMkLst>
        </pc:picChg>
        <pc:picChg chg="del">
          <ac:chgData name="PELLAN Marin" userId="9ec8e806-9cfd-495d-8cb1-c4761729b9b1" providerId="ADAL" clId="{9EC17A0E-991F-4FBC-8451-CD652D32972B}" dt="2023-10-02T09:11:42.261" v="110" actId="478"/>
          <ac:picMkLst>
            <pc:docMk/>
            <pc:sldMk cId="3519227011" sldId="1460"/>
            <ac:picMk id="5" creationId="{A13F3E4C-133B-FC9A-FE94-D3D7BC79CF34}"/>
          </ac:picMkLst>
        </pc:picChg>
      </pc:sldChg>
      <pc:sldChg chg="addSp delSp modSp add mod">
        <pc:chgData name="PELLAN Marin" userId="9ec8e806-9cfd-495d-8cb1-c4761729b9b1" providerId="ADAL" clId="{9EC17A0E-991F-4FBC-8451-CD652D32972B}" dt="2023-10-02T09:15:40.596" v="134" actId="20577"/>
        <pc:sldMkLst>
          <pc:docMk/>
          <pc:sldMk cId="2168429878" sldId="1461"/>
        </pc:sldMkLst>
        <pc:spChg chg="mod">
          <ac:chgData name="PELLAN Marin" userId="9ec8e806-9cfd-495d-8cb1-c4761729b9b1" providerId="ADAL" clId="{9EC17A0E-991F-4FBC-8451-CD652D32972B}" dt="2023-10-02T09:15:40.596" v="134" actId="20577"/>
          <ac:spMkLst>
            <pc:docMk/>
            <pc:sldMk cId="2168429878" sldId="1461"/>
            <ac:spMk id="14" creationId="{00000000-0000-0000-0000-000000000000}"/>
          </ac:spMkLst>
        </pc:spChg>
        <pc:spChg chg="mod">
          <ac:chgData name="PELLAN Marin" userId="9ec8e806-9cfd-495d-8cb1-c4761729b9b1" providerId="ADAL" clId="{9EC17A0E-991F-4FBC-8451-CD652D32972B}" dt="2023-10-02T09:15:38.161" v="131" actId="20577"/>
          <ac:spMkLst>
            <pc:docMk/>
            <pc:sldMk cId="2168429878" sldId="1461"/>
            <ac:spMk id="16" creationId="{3C0927A3-05A8-AD68-F811-5EF25A4BB552}"/>
          </ac:spMkLst>
        </pc:spChg>
        <pc:picChg chg="del">
          <ac:chgData name="PELLAN Marin" userId="9ec8e806-9cfd-495d-8cb1-c4761729b9b1" providerId="ADAL" clId="{9EC17A0E-991F-4FBC-8451-CD652D32972B}" dt="2023-10-02T09:12:32.511" v="115" actId="478"/>
          <ac:picMkLst>
            <pc:docMk/>
            <pc:sldMk cId="2168429878" sldId="1461"/>
            <ac:picMk id="4" creationId="{754DE361-E6F7-3BB0-029D-8FDD5FE2C1A4}"/>
          </ac:picMkLst>
        </pc:picChg>
        <pc:picChg chg="add mod">
          <ac:chgData name="PELLAN Marin" userId="9ec8e806-9cfd-495d-8cb1-c4761729b9b1" providerId="ADAL" clId="{9EC17A0E-991F-4FBC-8451-CD652D32972B}" dt="2023-10-02T09:14:07.851" v="124" actId="1076"/>
          <ac:picMkLst>
            <pc:docMk/>
            <pc:sldMk cId="2168429878" sldId="1461"/>
            <ac:picMk id="5" creationId="{552FF11C-5AB4-8AE7-4FE8-64632C02F196}"/>
          </ac:picMkLst>
        </pc:picChg>
        <pc:picChg chg="del">
          <ac:chgData name="PELLAN Marin" userId="9ec8e806-9cfd-495d-8cb1-c4761729b9b1" providerId="ADAL" clId="{9EC17A0E-991F-4FBC-8451-CD652D32972B}" dt="2023-10-02T09:12:33.081" v="116" actId="478"/>
          <ac:picMkLst>
            <pc:docMk/>
            <pc:sldMk cId="2168429878" sldId="1461"/>
            <ac:picMk id="7" creationId="{5719AB64-42CF-7479-A7AA-D7E6BA25BCED}"/>
          </ac:picMkLst>
        </pc:picChg>
        <pc:picChg chg="add mod">
          <ac:chgData name="PELLAN Marin" userId="9ec8e806-9cfd-495d-8cb1-c4761729b9b1" providerId="ADAL" clId="{9EC17A0E-991F-4FBC-8451-CD652D32972B}" dt="2023-10-02T09:15:35.471" v="128" actId="1076"/>
          <ac:picMkLst>
            <pc:docMk/>
            <pc:sldMk cId="2168429878" sldId="1461"/>
            <ac:picMk id="8" creationId="{C5D3516E-32C7-75B0-3137-E5A5D2838AE8}"/>
          </ac:picMkLst>
        </pc:picChg>
        <pc:picChg chg="add mod">
          <ac:chgData name="PELLAN Marin" userId="9ec8e806-9cfd-495d-8cb1-c4761729b9b1" providerId="ADAL" clId="{9EC17A0E-991F-4FBC-8451-CD652D32972B}" dt="2023-10-02T09:15:34.171" v="127" actId="1076"/>
          <ac:picMkLst>
            <pc:docMk/>
            <pc:sldMk cId="2168429878" sldId="1461"/>
            <ac:picMk id="10" creationId="{A99AF96D-0DD0-906A-EBB6-524B92C50908}"/>
          </ac:picMkLst>
        </pc:picChg>
      </pc:sldChg>
      <pc:sldChg chg="addSp delSp modSp add mod">
        <pc:chgData name="PELLAN Marin" userId="9ec8e806-9cfd-495d-8cb1-c4761729b9b1" providerId="ADAL" clId="{9EC17A0E-991F-4FBC-8451-CD652D32972B}" dt="2023-10-02T09:17:36.911" v="142" actId="1076"/>
        <pc:sldMkLst>
          <pc:docMk/>
          <pc:sldMk cId="2255123993" sldId="1462"/>
        </pc:sldMkLst>
        <pc:spChg chg="del">
          <ac:chgData name="PELLAN Marin" userId="9ec8e806-9cfd-495d-8cb1-c4761729b9b1" providerId="ADAL" clId="{9EC17A0E-991F-4FBC-8451-CD652D32972B}" dt="2023-10-02T09:17:29.415" v="138" actId="478"/>
          <ac:spMkLst>
            <pc:docMk/>
            <pc:sldMk cId="2255123993" sldId="1462"/>
            <ac:spMk id="21" creationId="{41547B0F-C677-1ED2-B6F8-4EA1F518CFB5}"/>
          </ac:spMkLst>
        </pc:spChg>
        <pc:spChg chg="del">
          <ac:chgData name="PELLAN Marin" userId="9ec8e806-9cfd-495d-8cb1-c4761729b9b1" providerId="ADAL" clId="{9EC17A0E-991F-4FBC-8451-CD652D32972B}" dt="2023-10-02T09:17:29.415" v="138" actId="478"/>
          <ac:spMkLst>
            <pc:docMk/>
            <pc:sldMk cId="2255123993" sldId="1462"/>
            <ac:spMk id="28" creationId="{276A6F0E-4D73-52E9-80BD-119C4EBB444B}"/>
          </ac:spMkLst>
        </pc:spChg>
        <pc:spChg chg="del">
          <ac:chgData name="PELLAN Marin" userId="9ec8e806-9cfd-495d-8cb1-c4761729b9b1" providerId="ADAL" clId="{9EC17A0E-991F-4FBC-8451-CD652D32972B}" dt="2023-10-02T09:17:29.415" v="138" actId="478"/>
          <ac:spMkLst>
            <pc:docMk/>
            <pc:sldMk cId="2255123993" sldId="1462"/>
            <ac:spMk id="32" creationId="{910C4A62-9AA3-50F4-0C8B-06C2C1BF6713}"/>
          </ac:spMkLst>
        </pc:spChg>
        <pc:spChg chg="del">
          <ac:chgData name="PELLAN Marin" userId="9ec8e806-9cfd-495d-8cb1-c4761729b9b1" providerId="ADAL" clId="{9EC17A0E-991F-4FBC-8451-CD652D32972B}" dt="2023-10-02T09:17:29.415" v="138" actId="478"/>
          <ac:spMkLst>
            <pc:docMk/>
            <pc:sldMk cId="2255123993" sldId="1462"/>
            <ac:spMk id="33" creationId="{9B7DFCDB-9F6E-1119-775C-7CE796B0F4D4}"/>
          </ac:spMkLst>
        </pc:spChg>
        <pc:spChg chg="del">
          <ac:chgData name="PELLAN Marin" userId="9ec8e806-9cfd-495d-8cb1-c4761729b9b1" providerId="ADAL" clId="{9EC17A0E-991F-4FBC-8451-CD652D32972B}" dt="2023-10-02T09:17:29.415" v="138" actId="478"/>
          <ac:spMkLst>
            <pc:docMk/>
            <pc:sldMk cId="2255123993" sldId="1462"/>
            <ac:spMk id="34" creationId="{0C75CC7D-6665-30E6-4D30-73C0DB1E2EFA}"/>
          </ac:spMkLst>
        </pc:spChg>
        <pc:picChg chg="add mod">
          <ac:chgData name="PELLAN Marin" userId="9ec8e806-9cfd-495d-8cb1-c4761729b9b1" providerId="ADAL" clId="{9EC17A0E-991F-4FBC-8451-CD652D32972B}" dt="2023-10-02T09:17:36.911" v="142" actId="1076"/>
          <ac:picMkLst>
            <pc:docMk/>
            <pc:sldMk cId="2255123993" sldId="1462"/>
            <ac:picMk id="3" creationId="{C30C38B5-C0AF-BEF3-0A32-71CFFF72F492}"/>
          </ac:picMkLst>
        </pc:picChg>
        <pc:picChg chg="del">
          <ac:chgData name="PELLAN Marin" userId="9ec8e806-9cfd-495d-8cb1-c4761729b9b1" providerId="ADAL" clId="{9EC17A0E-991F-4FBC-8451-CD652D32972B}" dt="2023-10-02T09:17:31.131" v="139" actId="478"/>
          <ac:picMkLst>
            <pc:docMk/>
            <pc:sldMk cId="2255123993" sldId="1462"/>
            <ac:picMk id="8" creationId="{009FB7AC-B00D-524E-439B-15F7ACF3BCE1}"/>
          </ac:picMkLst>
        </pc:picChg>
        <pc:picChg chg="del">
          <ac:chgData name="PELLAN Marin" userId="9ec8e806-9cfd-495d-8cb1-c4761729b9b1" providerId="ADAL" clId="{9EC17A0E-991F-4FBC-8451-CD652D32972B}" dt="2023-10-02T09:17:29.415" v="138" actId="478"/>
          <ac:picMkLst>
            <pc:docMk/>
            <pc:sldMk cId="2255123993" sldId="1462"/>
            <ac:picMk id="31" creationId="{398B921B-0ADC-CC69-159D-40760371890C}"/>
          </ac:picMkLst>
        </pc:picChg>
      </pc:sldChg>
      <pc:sldChg chg="addSp delSp modSp add mod">
        <pc:chgData name="PELLAN Marin" userId="9ec8e806-9cfd-495d-8cb1-c4761729b9b1" providerId="ADAL" clId="{9EC17A0E-991F-4FBC-8451-CD652D32972B}" dt="2023-10-02T09:19:13.857" v="155" actId="20577"/>
        <pc:sldMkLst>
          <pc:docMk/>
          <pc:sldMk cId="1188907366" sldId="1463"/>
        </pc:sldMkLst>
        <pc:spChg chg="mod">
          <ac:chgData name="PELLAN Marin" userId="9ec8e806-9cfd-495d-8cb1-c4761729b9b1" providerId="ADAL" clId="{9EC17A0E-991F-4FBC-8451-CD652D32972B}" dt="2023-10-02T09:19:13.857" v="155" actId="20577"/>
          <ac:spMkLst>
            <pc:docMk/>
            <pc:sldMk cId="1188907366" sldId="1463"/>
            <ac:spMk id="16" creationId="{3C0927A3-05A8-AD68-F811-5EF25A4BB552}"/>
          </ac:spMkLst>
        </pc:spChg>
        <pc:picChg chg="add mod">
          <ac:chgData name="PELLAN Marin" userId="9ec8e806-9cfd-495d-8cb1-c4761729b9b1" providerId="ADAL" clId="{9EC17A0E-991F-4FBC-8451-CD652D32972B}" dt="2023-10-02T09:19:09.566" v="152" actId="1076"/>
          <ac:picMkLst>
            <pc:docMk/>
            <pc:sldMk cId="1188907366" sldId="1463"/>
            <ac:picMk id="2" creationId="{35069616-C9D0-9AB2-FCC6-1C57911BED70}"/>
          </ac:picMkLst>
        </pc:picChg>
        <pc:picChg chg="del">
          <ac:chgData name="PELLAN Marin" userId="9ec8e806-9cfd-495d-8cb1-c4761729b9b1" providerId="ADAL" clId="{9EC17A0E-991F-4FBC-8451-CD652D32972B}" dt="2023-10-02T09:19:07.454" v="150" actId="478"/>
          <ac:picMkLst>
            <pc:docMk/>
            <pc:sldMk cId="1188907366" sldId="1463"/>
            <ac:picMk id="6" creationId="{B0882CD5-7EEE-0832-9531-D3851A4C9EE1}"/>
          </ac:picMkLst>
        </pc:picChg>
      </pc:sldChg>
      <pc:sldChg chg="addSp delSp modSp add mod">
        <pc:chgData name="PELLAN Marin" userId="9ec8e806-9cfd-495d-8cb1-c4761729b9b1" providerId="ADAL" clId="{9EC17A0E-991F-4FBC-8451-CD652D32972B}" dt="2023-10-02T09:36:23.098" v="210" actId="20577"/>
        <pc:sldMkLst>
          <pc:docMk/>
          <pc:sldMk cId="1154881004" sldId="1464"/>
        </pc:sldMkLst>
        <pc:spChg chg="mod">
          <ac:chgData name="PELLAN Marin" userId="9ec8e806-9cfd-495d-8cb1-c4761729b9b1" providerId="ADAL" clId="{9EC17A0E-991F-4FBC-8451-CD652D32972B}" dt="2023-10-02T09:36:19.915" v="206" actId="20577"/>
          <ac:spMkLst>
            <pc:docMk/>
            <pc:sldMk cId="1154881004" sldId="1464"/>
            <ac:spMk id="14" creationId="{00000000-0000-0000-0000-000000000000}"/>
          </ac:spMkLst>
        </pc:spChg>
        <pc:spChg chg="mod">
          <ac:chgData name="PELLAN Marin" userId="9ec8e806-9cfd-495d-8cb1-c4761729b9b1" providerId="ADAL" clId="{9EC17A0E-991F-4FBC-8451-CD652D32972B}" dt="2023-10-02T09:36:23.098" v="210" actId="20577"/>
          <ac:spMkLst>
            <pc:docMk/>
            <pc:sldMk cId="1154881004" sldId="1464"/>
            <ac:spMk id="16" creationId="{3C0927A3-05A8-AD68-F811-5EF25A4BB552}"/>
          </ac:spMkLst>
        </pc:spChg>
        <pc:picChg chg="add mod">
          <ac:chgData name="PELLAN Marin" userId="9ec8e806-9cfd-495d-8cb1-c4761729b9b1" providerId="ADAL" clId="{9EC17A0E-991F-4FBC-8451-CD652D32972B}" dt="2023-10-02T09:20:13.951" v="158"/>
          <ac:picMkLst>
            <pc:docMk/>
            <pc:sldMk cId="1154881004" sldId="1464"/>
            <ac:picMk id="2" creationId="{0FF9EFFF-FC85-B961-1D50-587BF9313262}"/>
          </ac:picMkLst>
        </pc:picChg>
        <pc:picChg chg="del">
          <ac:chgData name="PELLAN Marin" userId="9ec8e806-9cfd-495d-8cb1-c4761729b9b1" providerId="ADAL" clId="{9EC17A0E-991F-4FBC-8451-CD652D32972B}" dt="2023-10-02T09:20:13.481" v="157" actId="478"/>
          <ac:picMkLst>
            <pc:docMk/>
            <pc:sldMk cId="1154881004" sldId="1464"/>
            <ac:picMk id="4" creationId="{05627BAD-4CA2-BC3B-7CDB-C2A065D78D7B}"/>
          </ac:picMkLst>
        </pc:picChg>
      </pc:sldChg>
      <pc:sldChg chg="addSp delSp modSp add mod modNotesTx">
        <pc:chgData name="PELLAN Marin" userId="9ec8e806-9cfd-495d-8cb1-c4761729b9b1" providerId="ADAL" clId="{9EC17A0E-991F-4FBC-8451-CD652D32972B}" dt="2023-10-02T09:36:53.246" v="226" actId="20577"/>
        <pc:sldMkLst>
          <pc:docMk/>
          <pc:sldMk cId="2730348538" sldId="1465"/>
        </pc:sldMkLst>
        <pc:spChg chg="mod">
          <ac:chgData name="PELLAN Marin" userId="9ec8e806-9cfd-495d-8cb1-c4761729b9b1" providerId="ADAL" clId="{9EC17A0E-991F-4FBC-8451-CD652D32972B}" dt="2023-10-02T09:36:53.246" v="226" actId="20577"/>
          <ac:spMkLst>
            <pc:docMk/>
            <pc:sldMk cId="2730348538" sldId="1465"/>
            <ac:spMk id="14" creationId="{00000000-0000-0000-0000-000000000000}"/>
          </ac:spMkLst>
        </pc:spChg>
        <pc:spChg chg="mod">
          <ac:chgData name="PELLAN Marin" userId="9ec8e806-9cfd-495d-8cb1-c4761729b9b1" providerId="ADAL" clId="{9EC17A0E-991F-4FBC-8451-CD652D32972B}" dt="2023-10-02T09:36:50.546" v="225" actId="20577"/>
          <ac:spMkLst>
            <pc:docMk/>
            <pc:sldMk cId="2730348538" sldId="1465"/>
            <ac:spMk id="16" creationId="{3C0927A3-05A8-AD68-F811-5EF25A4BB552}"/>
          </ac:spMkLst>
        </pc:spChg>
        <pc:picChg chg="del">
          <ac:chgData name="PELLAN Marin" userId="9ec8e806-9cfd-495d-8cb1-c4761729b9b1" providerId="ADAL" clId="{9EC17A0E-991F-4FBC-8451-CD652D32972B}" dt="2023-10-02T09:20:29.831" v="160" actId="478"/>
          <ac:picMkLst>
            <pc:docMk/>
            <pc:sldMk cId="2730348538" sldId="1465"/>
            <ac:picMk id="2" creationId="{0FF9EFFF-FC85-B961-1D50-587BF9313262}"/>
          </ac:picMkLst>
        </pc:picChg>
        <pc:picChg chg="add mod">
          <ac:chgData name="PELLAN Marin" userId="9ec8e806-9cfd-495d-8cb1-c4761729b9b1" providerId="ADAL" clId="{9EC17A0E-991F-4FBC-8451-CD652D32972B}" dt="2023-10-02T09:20:30.311" v="161"/>
          <ac:picMkLst>
            <pc:docMk/>
            <pc:sldMk cId="2730348538" sldId="1465"/>
            <ac:picMk id="4" creationId="{CF6AB96A-7F8A-1AB9-F6A2-744206062581}"/>
          </ac:picMkLst>
        </pc:picChg>
      </pc:sldChg>
      <pc:sldChg chg="addSp delSp modSp add mod">
        <pc:chgData name="PELLAN Marin" userId="9ec8e806-9cfd-495d-8cb1-c4761729b9b1" providerId="ADAL" clId="{9EC17A0E-991F-4FBC-8451-CD652D32972B}" dt="2023-10-02T09:36:01.323" v="191" actId="20577"/>
        <pc:sldMkLst>
          <pc:docMk/>
          <pc:sldMk cId="1358319752" sldId="1466"/>
        </pc:sldMkLst>
        <pc:spChg chg="mod">
          <ac:chgData name="PELLAN Marin" userId="9ec8e806-9cfd-495d-8cb1-c4761729b9b1" providerId="ADAL" clId="{9EC17A0E-991F-4FBC-8451-CD652D32972B}" dt="2023-10-02T09:36:01.323" v="191" actId="20577"/>
          <ac:spMkLst>
            <pc:docMk/>
            <pc:sldMk cId="1358319752" sldId="1466"/>
            <ac:spMk id="14" creationId="{00000000-0000-0000-0000-000000000000}"/>
          </ac:spMkLst>
        </pc:spChg>
        <pc:spChg chg="mod">
          <ac:chgData name="PELLAN Marin" userId="9ec8e806-9cfd-495d-8cb1-c4761729b9b1" providerId="ADAL" clId="{9EC17A0E-991F-4FBC-8451-CD652D32972B}" dt="2023-10-02T09:35:59.017" v="190" actId="20577"/>
          <ac:spMkLst>
            <pc:docMk/>
            <pc:sldMk cId="1358319752" sldId="1466"/>
            <ac:spMk id="16" creationId="{3C0927A3-05A8-AD68-F811-5EF25A4BB552}"/>
          </ac:spMkLst>
        </pc:spChg>
        <pc:picChg chg="add mod">
          <ac:chgData name="PELLAN Marin" userId="9ec8e806-9cfd-495d-8cb1-c4761729b9b1" providerId="ADAL" clId="{9EC17A0E-991F-4FBC-8451-CD652D32972B}" dt="2023-10-02T09:25:49.582" v="167" actId="1076"/>
          <ac:picMkLst>
            <pc:docMk/>
            <pc:sldMk cId="1358319752" sldId="1466"/>
            <ac:picMk id="2" creationId="{28E64FC2-67C3-2CDB-B887-0994A2608709}"/>
          </ac:picMkLst>
        </pc:picChg>
        <pc:picChg chg="add mod">
          <ac:chgData name="PELLAN Marin" userId="9ec8e806-9cfd-495d-8cb1-c4761729b9b1" providerId="ADAL" clId="{9EC17A0E-991F-4FBC-8451-CD652D32972B}" dt="2023-10-02T09:25:49.582" v="167" actId="1076"/>
          <ac:picMkLst>
            <pc:docMk/>
            <pc:sldMk cId="1358319752" sldId="1466"/>
            <ac:picMk id="4" creationId="{949B9D15-EF5F-7851-E320-57B11857B9A5}"/>
          </ac:picMkLst>
        </pc:picChg>
        <pc:picChg chg="del">
          <ac:chgData name="PELLAN Marin" userId="9ec8e806-9cfd-495d-8cb1-c4761729b9b1" providerId="ADAL" clId="{9EC17A0E-991F-4FBC-8451-CD652D32972B}" dt="2023-10-02T09:25:47.229" v="165" actId="478"/>
          <ac:picMkLst>
            <pc:docMk/>
            <pc:sldMk cId="1358319752" sldId="1466"/>
            <ac:picMk id="5" creationId="{A13F3E4C-133B-FC9A-FE94-D3D7BC79CF34}"/>
          </ac:picMkLst>
        </pc:picChg>
        <pc:picChg chg="add mod">
          <ac:chgData name="PELLAN Marin" userId="9ec8e806-9cfd-495d-8cb1-c4761729b9b1" providerId="ADAL" clId="{9EC17A0E-991F-4FBC-8451-CD652D32972B}" dt="2023-10-02T09:25:49.582" v="167" actId="1076"/>
          <ac:picMkLst>
            <pc:docMk/>
            <pc:sldMk cId="1358319752" sldId="1466"/>
            <ac:picMk id="6" creationId="{ABC0E976-D725-9DBF-F22F-D79B924D0D3A}"/>
          </ac:picMkLst>
        </pc:picChg>
        <pc:picChg chg="add mod">
          <ac:chgData name="PELLAN Marin" userId="9ec8e806-9cfd-495d-8cb1-c4761729b9b1" providerId="ADAL" clId="{9EC17A0E-991F-4FBC-8451-CD652D32972B}" dt="2023-10-02T09:25:49.582" v="167" actId="1076"/>
          <ac:picMkLst>
            <pc:docMk/>
            <pc:sldMk cId="1358319752" sldId="1466"/>
            <ac:picMk id="7" creationId="{9DD5800D-9E8E-0453-2BE5-8FF64F399D52}"/>
          </ac:picMkLst>
        </pc:picChg>
      </pc:sldChg>
      <pc:sldChg chg="addSp delSp modSp add mod">
        <pc:chgData name="PELLAN Marin" userId="9ec8e806-9cfd-495d-8cb1-c4761729b9b1" providerId="ADAL" clId="{9EC17A0E-991F-4FBC-8451-CD652D32972B}" dt="2023-10-02T09:37:03.936" v="234" actId="20577"/>
        <pc:sldMkLst>
          <pc:docMk/>
          <pc:sldMk cId="1303034102" sldId="1467"/>
        </pc:sldMkLst>
        <pc:spChg chg="mod">
          <ac:chgData name="PELLAN Marin" userId="9ec8e806-9cfd-495d-8cb1-c4761729b9b1" providerId="ADAL" clId="{9EC17A0E-991F-4FBC-8451-CD652D32972B}" dt="2023-10-02T09:37:03.936" v="234" actId="20577"/>
          <ac:spMkLst>
            <pc:docMk/>
            <pc:sldMk cId="1303034102" sldId="1467"/>
            <ac:spMk id="14" creationId="{00000000-0000-0000-0000-000000000000}"/>
          </ac:spMkLst>
        </pc:spChg>
        <pc:spChg chg="mod">
          <ac:chgData name="PELLAN Marin" userId="9ec8e806-9cfd-495d-8cb1-c4761729b9b1" providerId="ADAL" clId="{9EC17A0E-991F-4FBC-8451-CD652D32972B}" dt="2023-10-02T09:29:17.775" v="183" actId="20577"/>
          <ac:spMkLst>
            <pc:docMk/>
            <pc:sldMk cId="1303034102" sldId="1467"/>
            <ac:spMk id="16" creationId="{3C0927A3-05A8-AD68-F811-5EF25A4BB552}"/>
          </ac:spMkLst>
        </pc:spChg>
        <pc:picChg chg="del">
          <ac:chgData name="PELLAN Marin" userId="9ec8e806-9cfd-495d-8cb1-c4761729b9b1" providerId="ADAL" clId="{9EC17A0E-991F-4FBC-8451-CD652D32972B}" dt="2023-10-02T09:27:18.497" v="169" actId="478"/>
          <ac:picMkLst>
            <pc:docMk/>
            <pc:sldMk cId="1303034102" sldId="1467"/>
            <ac:picMk id="4" creationId="{CF6AB96A-7F8A-1AB9-F6A2-744206062581}"/>
          </ac:picMkLst>
        </pc:picChg>
        <pc:picChg chg="add mod">
          <ac:chgData name="PELLAN Marin" userId="9ec8e806-9cfd-495d-8cb1-c4761729b9b1" providerId="ADAL" clId="{9EC17A0E-991F-4FBC-8451-CD652D32972B}" dt="2023-10-02T09:37:01.836" v="230" actId="1076"/>
          <ac:picMkLst>
            <pc:docMk/>
            <pc:sldMk cId="1303034102" sldId="1467"/>
            <ac:picMk id="5" creationId="{BC336AE8-863C-7F7A-E40C-A7E5D2075CAD}"/>
          </ac:picMkLst>
        </pc:picChg>
        <pc:picChg chg="add mod">
          <ac:chgData name="PELLAN Marin" userId="9ec8e806-9cfd-495d-8cb1-c4761729b9b1" providerId="ADAL" clId="{9EC17A0E-991F-4FBC-8451-CD652D32972B}" dt="2023-10-02T09:28:32.426" v="174" actId="1076"/>
          <ac:picMkLst>
            <pc:docMk/>
            <pc:sldMk cId="1303034102" sldId="1467"/>
            <ac:picMk id="7" creationId="{1CE68467-08A9-D64D-94D9-1B79AEDCEC28}"/>
          </ac:picMkLst>
        </pc:picChg>
        <pc:picChg chg="add mod">
          <ac:chgData name="PELLAN Marin" userId="9ec8e806-9cfd-495d-8cb1-c4761729b9b1" providerId="ADAL" clId="{9EC17A0E-991F-4FBC-8451-CD652D32972B}" dt="2023-10-02T09:29:12.391" v="178" actId="1076"/>
          <ac:picMkLst>
            <pc:docMk/>
            <pc:sldMk cId="1303034102" sldId="1467"/>
            <ac:picMk id="9" creationId="{D3D50E01-0130-FB20-4A52-1A73C2091221}"/>
          </ac:picMkLst>
        </pc:picChg>
        <pc:picChg chg="add mod">
          <ac:chgData name="PELLAN Marin" userId="9ec8e806-9cfd-495d-8cb1-c4761729b9b1" providerId="ADAL" clId="{9EC17A0E-991F-4FBC-8451-CD652D32972B}" dt="2023-10-02T09:37:01.056" v="229" actId="1076"/>
          <ac:picMkLst>
            <pc:docMk/>
            <pc:sldMk cId="1303034102" sldId="1467"/>
            <ac:picMk id="11" creationId="{09F5F2CC-0CC2-B3A5-E668-4B71FD230190}"/>
          </ac:picMkLst>
        </pc:picChg>
      </pc:sldChg>
      <pc:sldChg chg="addSp delSp modSp add mod">
        <pc:chgData name="PELLAN Marin" userId="9ec8e806-9cfd-495d-8cb1-c4761729b9b1" providerId="ADAL" clId="{9EC17A0E-991F-4FBC-8451-CD652D32972B}" dt="2023-10-02T09:36:35.465" v="215" actId="20577"/>
        <pc:sldMkLst>
          <pc:docMk/>
          <pc:sldMk cId="2300093406" sldId="1468"/>
        </pc:sldMkLst>
        <pc:spChg chg="mod">
          <ac:chgData name="PELLAN Marin" userId="9ec8e806-9cfd-495d-8cb1-c4761729b9b1" providerId="ADAL" clId="{9EC17A0E-991F-4FBC-8451-CD652D32972B}" dt="2023-10-02T09:36:35.465" v="215" actId="20577"/>
          <ac:spMkLst>
            <pc:docMk/>
            <pc:sldMk cId="2300093406" sldId="1468"/>
            <ac:spMk id="14" creationId="{00000000-0000-0000-0000-000000000000}"/>
          </ac:spMkLst>
        </pc:spChg>
        <pc:spChg chg="mod">
          <ac:chgData name="PELLAN Marin" userId="9ec8e806-9cfd-495d-8cb1-c4761729b9b1" providerId="ADAL" clId="{9EC17A0E-991F-4FBC-8451-CD652D32972B}" dt="2023-10-02T09:36:32.611" v="214" actId="20577"/>
          <ac:spMkLst>
            <pc:docMk/>
            <pc:sldMk cId="2300093406" sldId="1468"/>
            <ac:spMk id="16" creationId="{3C0927A3-05A8-AD68-F811-5EF25A4BB552}"/>
          </ac:spMkLst>
        </pc:spChg>
        <pc:picChg chg="del">
          <ac:chgData name="PELLAN Marin" userId="9ec8e806-9cfd-495d-8cb1-c4761729b9b1" providerId="ADAL" clId="{9EC17A0E-991F-4FBC-8451-CD652D32972B}" dt="2023-10-02T09:30:16.106" v="185" actId="478"/>
          <ac:picMkLst>
            <pc:docMk/>
            <pc:sldMk cId="2300093406" sldId="1468"/>
            <ac:picMk id="2" creationId="{0FF9EFFF-FC85-B961-1D50-587BF9313262}"/>
          </ac:picMkLst>
        </pc:picChg>
        <pc:picChg chg="add">
          <ac:chgData name="PELLAN Marin" userId="9ec8e806-9cfd-495d-8cb1-c4761729b9b1" providerId="ADAL" clId="{9EC17A0E-991F-4FBC-8451-CD652D32972B}" dt="2023-10-02T09:30:16.744" v="186" actId="22"/>
          <ac:picMkLst>
            <pc:docMk/>
            <pc:sldMk cId="2300093406" sldId="1468"/>
            <ac:picMk id="5" creationId="{BF537240-D5FF-5F28-F123-519E928879D8}"/>
          </ac:picMkLst>
        </pc:picChg>
      </pc:sldChg>
      <pc:sldChg chg="add">
        <pc:chgData name="PELLAN Marin" userId="9ec8e806-9cfd-495d-8cb1-c4761729b9b1" providerId="ADAL" clId="{9EC17A0E-991F-4FBC-8451-CD652D32972B}" dt="2023-10-02T10:00:58.102" v="236"/>
        <pc:sldMkLst>
          <pc:docMk/>
          <pc:sldMk cId="1415278046" sldId="1469"/>
        </pc:sldMkLst>
      </pc:sldChg>
    </pc:docChg>
  </pc:docChgLst>
  <pc:docChgLst>
    <pc:chgData name="PELLAN Marin" userId="S::marin.pellan@cstb.fr::9ec8e806-9cfd-495d-8cb1-c4761729b9b1" providerId="AD" clId="Web-{814E1B47-5B71-52B0-B18A-04E1D0480208}"/>
    <pc:docChg chg="addSld delSld modSld sldOrd">
      <pc:chgData name="PELLAN Marin" userId="S::marin.pellan@cstb.fr::9ec8e806-9cfd-495d-8cb1-c4761729b9b1" providerId="AD" clId="Web-{814E1B47-5B71-52B0-B18A-04E1D0480208}" dt="2022-10-18T13:20:36.167" v="48" actId="20577"/>
      <pc:docMkLst>
        <pc:docMk/>
      </pc:docMkLst>
      <pc:sldChg chg="delSp del">
        <pc:chgData name="PELLAN Marin" userId="S::marin.pellan@cstb.fr::9ec8e806-9cfd-495d-8cb1-c4761729b9b1" providerId="AD" clId="Web-{814E1B47-5B71-52B0-B18A-04E1D0480208}" dt="2022-10-18T13:20:35.995" v="47"/>
        <pc:sldMkLst>
          <pc:docMk/>
          <pc:sldMk cId="3388355174" sldId="303"/>
        </pc:sldMkLst>
        <pc:spChg chg="del">
          <ac:chgData name="PELLAN Marin" userId="S::marin.pellan@cstb.fr::9ec8e806-9cfd-495d-8cb1-c4761729b9b1" providerId="AD" clId="Web-{814E1B47-5B71-52B0-B18A-04E1D0480208}" dt="2022-10-18T13:19:32.602" v="15"/>
          <ac:spMkLst>
            <pc:docMk/>
            <pc:sldMk cId="3388355174" sldId="303"/>
            <ac:spMk id="2" creationId="{00000000-0000-0000-0000-000000000000}"/>
          </ac:spMkLst>
        </pc:spChg>
        <pc:picChg chg="del">
          <ac:chgData name="PELLAN Marin" userId="S::marin.pellan@cstb.fr::9ec8e806-9cfd-495d-8cb1-c4761729b9b1" providerId="AD" clId="Web-{814E1B47-5B71-52B0-B18A-04E1D0480208}" dt="2022-10-18T13:19:35.259" v="17"/>
          <ac:picMkLst>
            <pc:docMk/>
            <pc:sldMk cId="3388355174" sldId="303"/>
            <ac:picMk id="3" creationId="{00000000-0000-0000-0000-000000000000}"/>
          </ac:picMkLst>
        </pc:picChg>
        <pc:picChg chg="del">
          <ac:chgData name="PELLAN Marin" userId="S::marin.pellan@cstb.fr::9ec8e806-9cfd-495d-8cb1-c4761729b9b1" providerId="AD" clId="Web-{814E1B47-5B71-52B0-B18A-04E1D0480208}" dt="2022-10-18T13:19:34.040" v="16"/>
          <ac:picMkLst>
            <pc:docMk/>
            <pc:sldMk cId="3388355174" sldId="303"/>
            <ac:picMk id="4" creationId="{00000000-0000-0000-0000-000000000000}"/>
          </ac:picMkLst>
        </pc:picChg>
      </pc:sldChg>
      <pc:sldChg chg="addSp delSp modSp add replId">
        <pc:chgData name="PELLAN Marin" userId="S::marin.pellan@cstb.fr::9ec8e806-9cfd-495d-8cb1-c4761729b9b1" providerId="AD" clId="Web-{814E1B47-5B71-52B0-B18A-04E1D0480208}" dt="2022-10-18T13:19:12.008" v="14" actId="1076"/>
        <pc:sldMkLst>
          <pc:docMk/>
          <pc:sldMk cId="1960341263" sldId="740"/>
        </pc:sldMkLst>
        <pc:spChg chg="del">
          <ac:chgData name="PELLAN Marin" userId="S::marin.pellan@cstb.fr::9ec8e806-9cfd-495d-8cb1-c4761729b9b1" providerId="AD" clId="Web-{814E1B47-5B71-52B0-B18A-04E1D0480208}" dt="2022-10-18T13:18:48.476" v="7"/>
          <ac:spMkLst>
            <pc:docMk/>
            <pc:sldMk cId="1960341263" sldId="740"/>
            <ac:spMk id="5" creationId="{00000000-0000-0000-0000-000000000000}"/>
          </ac:spMkLst>
        </pc:spChg>
        <pc:spChg chg="mod">
          <ac:chgData name="PELLAN Marin" userId="S::marin.pellan@cstb.fr::9ec8e806-9cfd-495d-8cb1-c4761729b9b1" providerId="AD" clId="Web-{814E1B47-5B71-52B0-B18A-04E1D0480208}" dt="2022-10-18T13:19:00.960" v="11" actId="20577"/>
          <ac:spMkLst>
            <pc:docMk/>
            <pc:sldMk cId="1960341263" sldId="740"/>
            <ac:spMk id="7" creationId="{00000000-0000-0000-0000-000000000000}"/>
          </ac:spMkLst>
        </pc:spChg>
        <pc:spChg chg="mod">
          <ac:chgData name="PELLAN Marin" userId="S::marin.pellan@cstb.fr::9ec8e806-9cfd-495d-8cb1-c4761729b9b1" providerId="AD" clId="Web-{814E1B47-5B71-52B0-B18A-04E1D0480208}" dt="2022-10-18T13:19:06.086" v="12" actId="20577"/>
          <ac:spMkLst>
            <pc:docMk/>
            <pc:sldMk cId="1960341263" sldId="740"/>
            <ac:spMk id="14" creationId="{00000000-0000-0000-0000-000000000000}"/>
          </ac:spMkLst>
        </pc:spChg>
        <pc:picChg chg="del">
          <ac:chgData name="PELLAN Marin" userId="S::marin.pellan@cstb.fr::9ec8e806-9cfd-495d-8cb1-c4761729b9b1" providerId="AD" clId="Web-{814E1B47-5B71-52B0-B18A-04E1D0480208}" dt="2022-10-18T13:18:19.365" v="1"/>
          <ac:picMkLst>
            <pc:docMk/>
            <pc:sldMk cId="1960341263" sldId="740"/>
            <ac:picMk id="2" creationId="{00000000-0000-0000-0000-000000000000}"/>
          </ac:picMkLst>
        </pc:picChg>
        <pc:picChg chg="add mod">
          <ac:chgData name="PELLAN Marin" userId="S::marin.pellan@cstb.fr::9ec8e806-9cfd-495d-8cb1-c4761729b9b1" providerId="AD" clId="Web-{814E1B47-5B71-52B0-B18A-04E1D0480208}" dt="2022-10-18T13:19:12.008" v="14" actId="1076"/>
          <ac:picMkLst>
            <pc:docMk/>
            <pc:sldMk cId="1960341263" sldId="740"/>
            <ac:picMk id="3" creationId="{3DDD695E-3551-0172-9B57-23B490983BE8}"/>
          </ac:picMkLst>
        </pc:picChg>
      </pc:sldChg>
      <pc:sldChg chg="addSp delSp modSp add ord replId">
        <pc:chgData name="PELLAN Marin" userId="S::marin.pellan@cstb.fr::9ec8e806-9cfd-495d-8cb1-c4761729b9b1" providerId="AD" clId="Web-{814E1B47-5B71-52B0-B18A-04E1D0480208}" dt="2022-10-18T13:20:36.167" v="48" actId="20577"/>
        <pc:sldMkLst>
          <pc:docMk/>
          <pc:sldMk cId="1028315656" sldId="741"/>
        </pc:sldMkLst>
        <pc:spChg chg="del">
          <ac:chgData name="PELLAN Marin" userId="S::marin.pellan@cstb.fr::9ec8e806-9cfd-495d-8cb1-c4761729b9b1" providerId="AD" clId="Web-{814E1B47-5B71-52B0-B18A-04E1D0480208}" dt="2022-10-18T13:19:48.618" v="19"/>
          <ac:spMkLst>
            <pc:docMk/>
            <pc:sldMk cId="1028315656" sldId="741"/>
            <ac:spMk id="2" creationId="{00000000-0000-0000-0000-000000000000}"/>
          </ac:spMkLst>
        </pc:spChg>
        <pc:spChg chg="del">
          <ac:chgData name="PELLAN Marin" userId="S::marin.pellan@cstb.fr::9ec8e806-9cfd-495d-8cb1-c4761729b9b1" providerId="AD" clId="Web-{814E1B47-5B71-52B0-B18A-04E1D0480208}" dt="2022-10-18T13:19:48.618" v="34"/>
          <ac:spMkLst>
            <pc:docMk/>
            <pc:sldMk cId="1028315656" sldId="741"/>
            <ac:spMk id="18" creationId="{00000000-0000-0000-0000-000000000000}"/>
          </ac:spMkLst>
        </pc:spChg>
        <pc:spChg chg="del">
          <ac:chgData name="PELLAN Marin" userId="S::marin.pellan@cstb.fr::9ec8e806-9cfd-495d-8cb1-c4761729b9b1" providerId="AD" clId="Web-{814E1B47-5B71-52B0-B18A-04E1D0480208}" dt="2022-10-18T13:19:48.618" v="33"/>
          <ac:spMkLst>
            <pc:docMk/>
            <pc:sldMk cId="1028315656" sldId="741"/>
            <ac:spMk id="21" creationId="{00000000-0000-0000-0000-000000000000}"/>
          </ac:spMkLst>
        </pc:spChg>
        <pc:spChg chg="del">
          <ac:chgData name="PELLAN Marin" userId="S::marin.pellan@cstb.fr::9ec8e806-9cfd-495d-8cb1-c4761729b9b1" providerId="AD" clId="Web-{814E1B47-5B71-52B0-B18A-04E1D0480208}" dt="2022-10-18T13:19:48.618" v="32"/>
          <ac:spMkLst>
            <pc:docMk/>
            <pc:sldMk cId="1028315656" sldId="741"/>
            <ac:spMk id="23" creationId="{00000000-0000-0000-0000-000000000000}"/>
          </ac:spMkLst>
        </pc:spChg>
        <pc:spChg chg="del">
          <ac:chgData name="PELLAN Marin" userId="S::marin.pellan@cstb.fr::9ec8e806-9cfd-495d-8cb1-c4761729b9b1" providerId="AD" clId="Web-{814E1B47-5B71-52B0-B18A-04E1D0480208}" dt="2022-10-18T13:19:48.618" v="30"/>
          <ac:spMkLst>
            <pc:docMk/>
            <pc:sldMk cId="1028315656" sldId="741"/>
            <ac:spMk id="26" creationId="{00000000-0000-0000-0000-000000000000}"/>
          </ac:spMkLst>
        </pc:spChg>
        <pc:spChg chg="del">
          <ac:chgData name="PELLAN Marin" userId="S::marin.pellan@cstb.fr::9ec8e806-9cfd-495d-8cb1-c4761729b9b1" providerId="AD" clId="Web-{814E1B47-5B71-52B0-B18A-04E1D0480208}" dt="2022-10-18T13:19:48.618" v="29"/>
          <ac:spMkLst>
            <pc:docMk/>
            <pc:sldMk cId="1028315656" sldId="741"/>
            <ac:spMk id="27" creationId="{00000000-0000-0000-0000-000000000000}"/>
          </ac:spMkLst>
        </pc:spChg>
        <pc:spChg chg="del">
          <ac:chgData name="PELLAN Marin" userId="S::marin.pellan@cstb.fr::9ec8e806-9cfd-495d-8cb1-c4761729b9b1" providerId="AD" clId="Web-{814E1B47-5B71-52B0-B18A-04E1D0480208}" dt="2022-10-18T13:19:48.618" v="28"/>
          <ac:spMkLst>
            <pc:docMk/>
            <pc:sldMk cId="1028315656" sldId="741"/>
            <ac:spMk id="28" creationId="{00000000-0000-0000-0000-000000000000}"/>
          </ac:spMkLst>
        </pc:spChg>
        <pc:spChg chg="del">
          <ac:chgData name="PELLAN Marin" userId="S::marin.pellan@cstb.fr::9ec8e806-9cfd-495d-8cb1-c4761729b9b1" providerId="AD" clId="Web-{814E1B47-5B71-52B0-B18A-04E1D0480208}" dt="2022-10-18T13:19:48.618" v="27"/>
          <ac:spMkLst>
            <pc:docMk/>
            <pc:sldMk cId="1028315656" sldId="741"/>
            <ac:spMk id="29" creationId="{00000000-0000-0000-0000-000000000000}"/>
          </ac:spMkLst>
        </pc:spChg>
        <pc:spChg chg="del">
          <ac:chgData name="PELLAN Marin" userId="S::marin.pellan@cstb.fr::9ec8e806-9cfd-495d-8cb1-c4761729b9b1" providerId="AD" clId="Web-{814E1B47-5B71-52B0-B18A-04E1D0480208}" dt="2022-10-18T13:19:48.618" v="21"/>
          <ac:spMkLst>
            <pc:docMk/>
            <pc:sldMk cId="1028315656" sldId="741"/>
            <ac:spMk id="34" creationId="{00000000-0000-0000-0000-000000000000}"/>
          </ac:spMkLst>
        </pc:spChg>
        <pc:spChg chg="mod">
          <ac:chgData name="PELLAN Marin" userId="S::marin.pellan@cstb.fr::9ec8e806-9cfd-495d-8cb1-c4761729b9b1" providerId="AD" clId="Web-{814E1B47-5B71-52B0-B18A-04E1D0480208}" dt="2022-10-18T13:20:36.167" v="48" actId="20577"/>
          <ac:spMkLst>
            <pc:docMk/>
            <pc:sldMk cId="1028315656" sldId="741"/>
            <ac:spMk id="35" creationId="{00000000-0000-0000-0000-000000000000}"/>
          </ac:spMkLst>
        </pc:spChg>
        <pc:spChg chg="add">
          <ac:chgData name="PELLAN Marin" userId="S::marin.pellan@cstb.fr::9ec8e806-9cfd-495d-8cb1-c4761729b9b1" providerId="AD" clId="Web-{814E1B47-5B71-52B0-B18A-04E1D0480208}" dt="2022-10-18T13:20:13.541" v="37"/>
          <ac:spMkLst>
            <pc:docMk/>
            <pc:sldMk cId="1028315656" sldId="741"/>
            <ac:spMk id="39" creationId="{DE0E0707-6566-410F-E4EE-F41077F614F7}"/>
          </ac:spMkLst>
        </pc:spChg>
        <pc:spChg chg="add">
          <ac:chgData name="PELLAN Marin" userId="S::marin.pellan@cstb.fr::9ec8e806-9cfd-495d-8cb1-c4761729b9b1" providerId="AD" clId="Web-{814E1B47-5B71-52B0-B18A-04E1D0480208}" dt="2022-10-18T13:20:13.557" v="38"/>
          <ac:spMkLst>
            <pc:docMk/>
            <pc:sldMk cId="1028315656" sldId="741"/>
            <ac:spMk id="43" creationId="{CCA47E02-C8F8-5293-2B79-1E228EC1B7E9}"/>
          </ac:spMkLst>
        </pc:spChg>
        <pc:spChg chg="add">
          <ac:chgData name="PELLAN Marin" userId="S::marin.pellan@cstb.fr::9ec8e806-9cfd-495d-8cb1-c4761729b9b1" providerId="AD" clId="Web-{814E1B47-5B71-52B0-B18A-04E1D0480208}" dt="2022-10-18T13:20:13.713" v="43"/>
          <ac:spMkLst>
            <pc:docMk/>
            <pc:sldMk cId="1028315656" sldId="741"/>
            <ac:spMk id="54" creationId="{0041B1EE-1D0E-0949-F7E9-BFFC279D936E}"/>
          </ac:spMkLst>
        </pc:spChg>
        <pc:spChg chg="add">
          <ac:chgData name="PELLAN Marin" userId="S::marin.pellan@cstb.fr::9ec8e806-9cfd-495d-8cb1-c4761729b9b1" providerId="AD" clId="Web-{814E1B47-5B71-52B0-B18A-04E1D0480208}" dt="2022-10-18T13:20:35.948" v="46"/>
          <ac:spMkLst>
            <pc:docMk/>
            <pc:sldMk cId="1028315656" sldId="741"/>
            <ac:spMk id="58" creationId="{0449FA8B-6DED-0987-1F6C-0C7B5A431251}"/>
          </ac:spMkLst>
        </pc:spChg>
        <pc:graphicFrameChg chg="del">
          <ac:chgData name="PELLAN Marin" userId="S::marin.pellan@cstb.fr::9ec8e806-9cfd-495d-8cb1-c4761729b9b1" providerId="AD" clId="Web-{814E1B47-5B71-52B0-B18A-04E1D0480208}" dt="2022-10-18T13:19:54.478" v="36"/>
          <ac:graphicFrameMkLst>
            <pc:docMk/>
            <pc:sldMk cId="1028315656" sldId="741"/>
            <ac:graphicFrameMk id="33" creationId="{00000000-0000-0000-0000-000000000000}"/>
          </ac:graphicFrameMkLst>
        </pc:graphicFrameChg>
        <pc:picChg chg="del">
          <ac:chgData name="PELLAN Marin" userId="S::marin.pellan@cstb.fr::9ec8e806-9cfd-495d-8cb1-c4761729b9b1" providerId="AD" clId="Web-{814E1B47-5B71-52B0-B18A-04E1D0480208}" dt="2022-10-18T13:19:48.618" v="20"/>
          <ac:picMkLst>
            <pc:docMk/>
            <pc:sldMk cId="1028315656" sldId="741"/>
            <ac:picMk id="5" creationId="{00000000-0000-0000-0000-000000000000}"/>
          </ac:picMkLst>
        </pc:picChg>
        <pc:picChg chg="del">
          <ac:chgData name="PELLAN Marin" userId="S::marin.pellan@cstb.fr::9ec8e806-9cfd-495d-8cb1-c4761729b9b1" providerId="AD" clId="Web-{814E1B47-5B71-52B0-B18A-04E1D0480208}" dt="2022-10-18T13:19:48.618" v="22"/>
          <ac:picMkLst>
            <pc:docMk/>
            <pc:sldMk cId="1028315656" sldId="741"/>
            <ac:picMk id="8" creationId="{00000000-0000-0000-0000-000000000000}"/>
          </ac:picMkLst>
        </pc:picChg>
        <pc:picChg chg="del">
          <ac:chgData name="PELLAN Marin" userId="S::marin.pellan@cstb.fr::9ec8e806-9cfd-495d-8cb1-c4761729b9b1" providerId="AD" clId="Web-{814E1B47-5B71-52B0-B18A-04E1D0480208}" dt="2022-10-18T13:19:48.618" v="35"/>
          <ac:picMkLst>
            <pc:docMk/>
            <pc:sldMk cId="1028315656" sldId="741"/>
            <ac:picMk id="17" creationId="{00000000-0000-0000-0000-000000000000}"/>
          </ac:picMkLst>
        </pc:picChg>
        <pc:picChg chg="del">
          <ac:chgData name="PELLAN Marin" userId="S::marin.pellan@cstb.fr::9ec8e806-9cfd-495d-8cb1-c4761729b9b1" providerId="AD" clId="Web-{814E1B47-5B71-52B0-B18A-04E1D0480208}" dt="2022-10-18T13:19:48.618" v="31"/>
          <ac:picMkLst>
            <pc:docMk/>
            <pc:sldMk cId="1028315656" sldId="741"/>
            <ac:picMk id="25" creationId="{00000000-0000-0000-0000-000000000000}"/>
          </ac:picMkLst>
        </pc:picChg>
        <pc:picChg chg="del">
          <ac:chgData name="PELLAN Marin" userId="S::marin.pellan@cstb.fr::9ec8e806-9cfd-495d-8cb1-c4761729b9b1" providerId="AD" clId="Web-{814E1B47-5B71-52B0-B18A-04E1D0480208}" dt="2022-10-18T13:19:48.618" v="26"/>
          <ac:picMkLst>
            <pc:docMk/>
            <pc:sldMk cId="1028315656" sldId="741"/>
            <ac:picMk id="30" creationId="{00000000-0000-0000-0000-000000000000}"/>
          </ac:picMkLst>
        </pc:picChg>
        <pc:picChg chg="del">
          <ac:chgData name="PELLAN Marin" userId="S::marin.pellan@cstb.fr::9ec8e806-9cfd-495d-8cb1-c4761729b9b1" providerId="AD" clId="Web-{814E1B47-5B71-52B0-B18A-04E1D0480208}" dt="2022-10-18T13:19:48.618" v="25"/>
          <ac:picMkLst>
            <pc:docMk/>
            <pc:sldMk cId="1028315656" sldId="741"/>
            <ac:picMk id="36" creationId="{00000000-0000-0000-0000-000000000000}"/>
          </ac:picMkLst>
        </pc:picChg>
        <pc:picChg chg="del">
          <ac:chgData name="PELLAN Marin" userId="S::marin.pellan@cstb.fr::9ec8e806-9cfd-495d-8cb1-c4761729b9b1" providerId="AD" clId="Web-{814E1B47-5B71-52B0-B18A-04E1D0480208}" dt="2022-10-18T13:19:48.618" v="24"/>
          <ac:picMkLst>
            <pc:docMk/>
            <pc:sldMk cId="1028315656" sldId="741"/>
            <ac:picMk id="40" creationId="{00000000-0000-0000-0000-000000000000}"/>
          </ac:picMkLst>
        </pc:picChg>
        <pc:picChg chg="del">
          <ac:chgData name="PELLAN Marin" userId="S::marin.pellan@cstb.fr::9ec8e806-9cfd-495d-8cb1-c4761729b9b1" providerId="AD" clId="Web-{814E1B47-5B71-52B0-B18A-04E1D0480208}" dt="2022-10-18T13:19:48.618" v="23"/>
          <ac:picMkLst>
            <pc:docMk/>
            <pc:sldMk cId="1028315656" sldId="741"/>
            <ac:picMk id="41" creationId="{00000000-0000-0000-0000-000000000000}"/>
          </ac:picMkLst>
        </pc:picChg>
        <pc:picChg chg="add">
          <ac:chgData name="PELLAN Marin" userId="S::marin.pellan@cstb.fr::9ec8e806-9cfd-495d-8cb1-c4761729b9b1" providerId="AD" clId="Web-{814E1B47-5B71-52B0-B18A-04E1D0480208}" dt="2022-10-18T13:20:13.619" v="40"/>
          <ac:picMkLst>
            <pc:docMk/>
            <pc:sldMk cId="1028315656" sldId="741"/>
            <ac:picMk id="48" creationId="{3FBDF339-C025-DE37-1BDD-9529706AE3FB}"/>
          </ac:picMkLst>
        </pc:picChg>
        <pc:picChg chg="add">
          <ac:chgData name="PELLAN Marin" userId="S::marin.pellan@cstb.fr::9ec8e806-9cfd-495d-8cb1-c4761729b9b1" providerId="AD" clId="Web-{814E1B47-5B71-52B0-B18A-04E1D0480208}" dt="2022-10-18T13:20:13.651" v="41"/>
          <ac:picMkLst>
            <pc:docMk/>
            <pc:sldMk cId="1028315656" sldId="741"/>
            <ac:picMk id="50" creationId="{2D764505-574A-B6F2-C6F1-7C1B4E3CC9E3}"/>
          </ac:picMkLst>
        </pc:picChg>
        <pc:picChg chg="add">
          <ac:chgData name="PELLAN Marin" userId="S::marin.pellan@cstb.fr::9ec8e806-9cfd-495d-8cb1-c4761729b9b1" providerId="AD" clId="Web-{814E1B47-5B71-52B0-B18A-04E1D0480208}" dt="2022-10-18T13:20:13.697" v="42"/>
          <ac:picMkLst>
            <pc:docMk/>
            <pc:sldMk cId="1028315656" sldId="741"/>
            <ac:picMk id="52" creationId="{7ACB9299-0FBE-3323-E034-A00D3D0E35E6}"/>
          </ac:picMkLst>
        </pc:picChg>
        <pc:cxnChg chg="add">
          <ac:chgData name="PELLAN Marin" userId="S::marin.pellan@cstb.fr::9ec8e806-9cfd-495d-8cb1-c4761729b9b1" providerId="AD" clId="Web-{814E1B47-5B71-52B0-B18A-04E1D0480208}" dt="2022-10-18T13:20:13.557" v="39"/>
          <ac:cxnSpMkLst>
            <pc:docMk/>
            <pc:sldMk cId="1028315656" sldId="741"/>
            <ac:cxnSpMk id="45" creationId="{BDB65209-5A34-AEFB-65DC-D70D017B3F82}"/>
          </ac:cxnSpMkLst>
        </pc:cxnChg>
        <pc:cxnChg chg="add">
          <ac:chgData name="PELLAN Marin" userId="S::marin.pellan@cstb.fr::9ec8e806-9cfd-495d-8cb1-c4761729b9b1" providerId="AD" clId="Web-{814E1B47-5B71-52B0-B18A-04E1D0480208}" dt="2022-10-18T13:20:13.713" v="44"/>
          <ac:cxnSpMkLst>
            <pc:docMk/>
            <pc:sldMk cId="1028315656" sldId="741"/>
            <ac:cxnSpMk id="56" creationId="{5E42254D-B73C-7DB0-8288-7ACDB823E268}"/>
          </ac:cxnSpMkLst>
        </pc:cxnChg>
      </pc:sldChg>
    </pc:docChg>
  </pc:docChgLst>
  <pc:docChgLst>
    <pc:chgData name="ALMEIDA Denise" userId="S::denise.almeida@cstb.fr::b48039ea-4453-4717-98ae-aa365544ab10" providerId="AD" clId="Web-{7D7B3868-1BBE-45E9-1550-2FE1EA9231BC}"/>
    <pc:docChg chg="modSld">
      <pc:chgData name="ALMEIDA Denise" userId="S::denise.almeida@cstb.fr::b48039ea-4453-4717-98ae-aa365544ab10" providerId="AD" clId="Web-{7D7B3868-1BBE-45E9-1550-2FE1EA9231BC}" dt="2024-05-29T09:14:27.773" v="0" actId="1076"/>
      <pc:docMkLst>
        <pc:docMk/>
      </pc:docMkLst>
      <pc:sldChg chg="modSp">
        <pc:chgData name="ALMEIDA Denise" userId="S::denise.almeida@cstb.fr::b48039ea-4453-4717-98ae-aa365544ab10" providerId="AD" clId="Web-{7D7B3868-1BBE-45E9-1550-2FE1EA9231BC}" dt="2024-05-29T09:14:27.773" v="0" actId="1076"/>
        <pc:sldMkLst>
          <pc:docMk/>
          <pc:sldMk cId="2544716801" sldId="1508"/>
        </pc:sldMkLst>
        <pc:spChg chg="mod">
          <ac:chgData name="ALMEIDA Denise" userId="S::denise.almeida@cstb.fr::b48039ea-4453-4717-98ae-aa365544ab10" providerId="AD" clId="Web-{7D7B3868-1BBE-45E9-1550-2FE1EA9231BC}" dt="2024-05-29T09:14:27.773" v="0" actId="1076"/>
          <ac:spMkLst>
            <pc:docMk/>
            <pc:sldMk cId="2544716801" sldId="1508"/>
            <ac:spMk id="131" creationId="{2578C38E-C4B0-967D-E4FE-3E27467403AF}"/>
          </ac:spMkLst>
        </pc:spChg>
      </pc:sldChg>
    </pc:docChg>
  </pc:docChgLst>
  <pc:docChgLst>
    <pc:chgData name="PELLAN Marin" userId="9ec8e806-9cfd-495d-8cb1-c4761729b9b1" providerId="ADAL" clId="{D2F1FB01-08B1-47ED-8C78-8C178AF80BB3}"/>
    <pc:docChg chg="addSld modSld">
      <pc:chgData name="PELLAN Marin" userId="9ec8e806-9cfd-495d-8cb1-c4761729b9b1" providerId="ADAL" clId="{D2F1FB01-08B1-47ED-8C78-8C178AF80BB3}" dt="2024-01-22T20:24:41.732" v="25"/>
      <pc:docMkLst>
        <pc:docMk/>
      </pc:docMkLst>
      <pc:sldChg chg="modSp mod">
        <pc:chgData name="PELLAN Marin" userId="9ec8e806-9cfd-495d-8cb1-c4761729b9b1" providerId="ADAL" clId="{D2F1FB01-08B1-47ED-8C78-8C178AF80BB3}" dt="2024-01-22T20:23:48.963" v="24" actId="1076"/>
        <pc:sldMkLst>
          <pc:docMk/>
          <pc:sldMk cId="1303034102" sldId="1467"/>
        </pc:sldMkLst>
        <pc:picChg chg="mod">
          <ac:chgData name="PELLAN Marin" userId="9ec8e806-9cfd-495d-8cb1-c4761729b9b1" providerId="ADAL" clId="{D2F1FB01-08B1-47ED-8C78-8C178AF80BB3}" dt="2024-01-22T20:23:48.963" v="24" actId="1076"/>
          <ac:picMkLst>
            <pc:docMk/>
            <pc:sldMk cId="1303034102" sldId="1467"/>
            <ac:picMk id="5" creationId="{BC336AE8-863C-7F7A-E40C-A7E5D2075CAD}"/>
          </ac:picMkLst>
        </pc:picChg>
        <pc:picChg chg="mod">
          <ac:chgData name="PELLAN Marin" userId="9ec8e806-9cfd-495d-8cb1-c4761729b9b1" providerId="ADAL" clId="{D2F1FB01-08B1-47ED-8C78-8C178AF80BB3}" dt="2024-01-19T08:48:35.410" v="0" actId="1076"/>
          <ac:picMkLst>
            <pc:docMk/>
            <pc:sldMk cId="1303034102" sldId="1467"/>
            <ac:picMk id="7" creationId="{1CE68467-08A9-D64D-94D9-1B79AEDCEC28}"/>
          </ac:picMkLst>
        </pc:picChg>
        <pc:picChg chg="mod">
          <ac:chgData name="PELLAN Marin" userId="9ec8e806-9cfd-495d-8cb1-c4761729b9b1" providerId="ADAL" clId="{D2F1FB01-08B1-47ED-8C78-8C178AF80BB3}" dt="2024-01-19T10:00:44.458" v="22" actId="1076"/>
          <ac:picMkLst>
            <pc:docMk/>
            <pc:sldMk cId="1303034102" sldId="1467"/>
            <ac:picMk id="9" creationId="{D3D50E01-0130-FB20-4A52-1A73C2091221}"/>
          </ac:picMkLst>
        </pc:picChg>
        <pc:picChg chg="mod">
          <ac:chgData name="PELLAN Marin" userId="9ec8e806-9cfd-495d-8cb1-c4761729b9b1" providerId="ADAL" clId="{D2F1FB01-08B1-47ED-8C78-8C178AF80BB3}" dt="2024-01-19T10:00:46.290" v="23" actId="1076"/>
          <ac:picMkLst>
            <pc:docMk/>
            <pc:sldMk cId="1303034102" sldId="1467"/>
            <ac:picMk id="11" creationId="{09F5F2CC-0CC2-B3A5-E668-4B71FD230190}"/>
          </ac:picMkLst>
        </pc:picChg>
      </pc:sldChg>
      <pc:sldChg chg="add">
        <pc:chgData name="PELLAN Marin" userId="9ec8e806-9cfd-495d-8cb1-c4761729b9b1" providerId="ADAL" clId="{D2F1FB01-08B1-47ED-8C78-8C178AF80BB3}" dt="2024-01-22T20:24:41.732" v="25"/>
        <pc:sldMkLst>
          <pc:docMk/>
          <pc:sldMk cId="2149395293" sldId="1471"/>
        </pc:sldMkLst>
      </pc:sldChg>
    </pc:docChg>
  </pc:docChgLst>
  <pc:docChgLst>
    <pc:chgData clId="Web-{FBC4B7B3-0CBF-47BD-8DD0-BE20D1E5625C}"/>
    <pc:docChg chg="">
      <pc:chgData name="" userId="" providerId="" clId="Web-{FBC4B7B3-0CBF-47BD-8DD0-BE20D1E5625C}" dt="2024-06-12T13:47:14.258" v="0"/>
      <pc:docMkLst>
        <pc:docMk/>
      </pc:docMkLst>
      <pc:sldChg chg="modCm">
        <pc:chgData name="" userId="" providerId="" clId="Web-{FBC4B7B3-0CBF-47BD-8DD0-BE20D1E5625C}" dt="2024-06-12T13:47:14.258" v="0"/>
        <pc:sldMkLst>
          <pc:docMk/>
          <pc:sldMk cId="3058568003" sldId="1473"/>
        </pc:sldMkLst>
        <pc:extLst>
          <p:ext xmlns:p="http://schemas.openxmlformats.org/presentationml/2006/main" uri="{D6D511B9-2390-475A-947B-AFAB55BFBCF1}">
            <pc226:cmChg xmlns:pc226="http://schemas.microsoft.com/office/powerpoint/2022/06/main/command" chg="">
              <pc226:chgData name="" userId="" providerId="" clId="Web-{FBC4B7B3-0CBF-47BD-8DD0-BE20D1E5625C}" dt="2024-06-12T13:47:14.258" v="0"/>
              <pc2:cmMkLst xmlns:pc2="http://schemas.microsoft.com/office/powerpoint/2019/9/main/command">
                <pc:docMk/>
                <pc:sldMk cId="3058568003" sldId="1473"/>
                <pc2:cmMk id="{ECC276E0-925D-46D9-BD19-4353C36B7276}"/>
              </pc2:cmMkLst>
              <pc226:cmRplyChg chg="add">
                <pc226:chgData name="" userId="" providerId="" clId="Web-{FBC4B7B3-0CBF-47BD-8DD0-BE20D1E5625C}" dt="2024-06-12T13:47:14.258" v="0"/>
                <pc2:cmRplyMkLst xmlns:pc2="http://schemas.microsoft.com/office/powerpoint/2019/9/main/command">
                  <pc:docMk/>
                  <pc:sldMk cId="3058568003" sldId="1473"/>
                  <pc2:cmMk id="{ECC276E0-925D-46D9-BD19-4353C36B7276}"/>
                  <pc2:cmRplyMk id="{935F39B6-8580-46E0-9763-9DE849F8CB60}"/>
                </pc2:cmRplyMkLst>
              </pc226:cmRplyChg>
            </pc226:cmChg>
          </p:ext>
        </pc:extLst>
      </pc:sldChg>
    </pc:docChg>
  </pc:docChgLst>
  <pc:docChgLst>
    <pc:chgData name="ALMEIDA Denise" userId="S::denise.almeida@cstb.fr::b48039ea-4453-4717-98ae-aa365544ab10" providerId="AD" clId="Web-{DB1C3431-FD9B-3C12-6F76-193F18B8E831}"/>
    <pc:docChg chg="">
      <pc:chgData name="ALMEIDA Denise" userId="S::denise.almeida@cstb.fr::b48039ea-4453-4717-98ae-aa365544ab10" providerId="AD" clId="Web-{DB1C3431-FD9B-3C12-6F76-193F18B8E831}" dt="2024-06-12T13:10:31.619" v="0"/>
      <pc:docMkLst>
        <pc:docMk/>
      </pc:docMkLst>
      <pc:sldChg chg="modCm">
        <pc:chgData name="ALMEIDA Denise" userId="S::denise.almeida@cstb.fr::b48039ea-4453-4717-98ae-aa365544ab10" providerId="AD" clId="Web-{DB1C3431-FD9B-3C12-6F76-193F18B8E831}" dt="2024-06-12T13:10:31.619" v="0"/>
        <pc:sldMkLst>
          <pc:docMk/>
          <pc:sldMk cId="3058568003" sldId="1473"/>
        </pc:sldMkLst>
        <pc:extLst>
          <p:ext xmlns:p="http://schemas.openxmlformats.org/presentationml/2006/main" uri="{D6D511B9-2390-475A-947B-AFAB55BFBCF1}">
            <pc226:cmChg xmlns:pc226="http://schemas.microsoft.com/office/powerpoint/2022/06/main/command" chg="">
              <pc226:chgData name="ALMEIDA Denise" userId="S::denise.almeida@cstb.fr::b48039ea-4453-4717-98ae-aa365544ab10" providerId="AD" clId="Web-{DB1C3431-FD9B-3C12-6F76-193F18B8E831}" dt="2024-06-12T13:10:31.619" v="0"/>
              <pc2:cmMkLst xmlns:pc2="http://schemas.microsoft.com/office/powerpoint/2019/9/main/command">
                <pc:docMk/>
                <pc:sldMk cId="3058568003" sldId="1473"/>
                <pc2:cmMk id="{ECC276E0-925D-46D9-BD19-4353C36B7276}"/>
              </pc2:cmMkLst>
              <pc226:cmRplyChg chg="add">
                <pc226:chgData name="ALMEIDA Denise" userId="S::denise.almeida@cstb.fr::b48039ea-4453-4717-98ae-aa365544ab10" providerId="AD" clId="Web-{DB1C3431-FD9B-3C12-6F76-193F18B8E831}" dt="2024-06-12T13:10:31.619" v="0"/>
                <pc2:cmRplyMkLst xmlns:pc2="http://schemas.microsoft.com/office/powerpoint/2019/9/main/command">
                  <pc:docMk/>
                  <pc:sldMk cId="3058568003" sldId="1473"/>
                  <pc2:cmMk id="{ECC276E0-925D-46D9-BD19-4353C36B7276}"/>
                  <pc2:cmRplyMk id="{A1B5DCE7-2BE3-43C0-82CF-600F7C4A4084}"/>
                </pc2:cmRplyMkLst>
              </pc226:cmRplyChg>
            </pc226:cmChg>
          </p:ext>
        </pc:extLst>
      </pc:sldChg>
    </pc:docChg>
  </pc:docChgLst>
  <pc:docChgLst>
    <pc:chgData name="PELLAN Marin" userId="9ec8e806-9cfd-495d-8cb1-c4761729b9b1" providerId="ADAL" clId="{F78D52A1-8CBD-422A-BC14-270B3107FE22}"/>
    <pc:docChg chg="undo custSel addSld delSld modSld sldOrd modMainMaster">
      <pc:chgData name="PELLAN Marin" userId="9ec8e806-9cfd-495d-8cb1-c4761729b9b1" providerId="ADAL" clId="{F78D52A1-8CBD-422A-BC14-270B3107FE22}" dt="2024-06-22T17:36:22.831" v="95121" actId="1076"/>
      <pc:docMkLst>
        <pc:docMk/>
      </pc:docMkLst>
      <pc:sldChg chg="add del setBg">
        <pc:chgData name="PELLAN Marin" userId="9ec8e806-9cfd-495d-8cb1-c4761729b9b1" providerId="ADAL" clId="{F78D52A1-8CBD-422A-BC14-270B3107FE22}" dt="2024-04-22T20:25:33.087" v="135" actId="47"/>
        <pc:sldMkLst>
          <pc:docMk/>
          <pc:sldMk cId="229873744" sldId="278"/>
        </pc:sldMkLst>
      </pc:sldChg>
      <pc:sldChg chg="addSp delSp modSp del mod setBg modShow">
        <pc:chgData name="PELLAN Marin" userId="9ec8e806-9cfd-495d-8cb1-c4761729b9b1" providerId="ADAL" clId="{F78D52A1-8CBD-422A-BC14-270B3107FE22}" dt="2024-05-27T12:18:35.795" v="11440" actId="47"/>
        <pc:sldMkLst>
          <pc:docMk/>
          <pc:sldMk cId="869515671" sldId="397"/>
        </pc:sldMkLst>
        <pc:spChg chg="mod">
          <ac:chgData name="PELLAN Marin" userId="9ec8e806-9cfd-495d-8cb1-c4761729b9b1" providerId="ADAL" clId="{F78D52A1-8CBD-422A-BC14-270B3107FE22}" dt="2024-05-14T09:45:45.361" v="934" actId="1076"/>
          <ac:spMkLst>
            <pc:docMk/>
            <pc:sldMk cId="869515671" sldId="397"/>
            <ac:spMk id="2" creationId="{00000000-0000-0000-0000-000000000000}"/>
          </ac:spMkLst>
        </pc:spChg>
        <pc:spChg chg="add mod">
          <ac:chgData name="PELLAN Marin" userId="9ec8e806-9cfd-495d-8cb1-c4761729b9b1" providerId="ADAL" clId="{F78D52A1-8CBD-422A-BC14-270B3107FE22}" dt="2024-05-16T09:30:03.255" v="5025" actId="20577"/>
          <ac:spMkLst>
            <pc:docMk/>
            <pc:sldMk cId="869515671" sldId="397"/>
            <ac:spMk id="3" creationId="{37FA33E9-F9A9-388B-80E6-218AEF3AD544}"/>
          </ac:spMkLst>
        </pc:spChg>
        <pc:spChg chg="mod">
          <ac:chgData name="PELLAN Marin" userId="9ec8e806-9cfd-495d-8cb1-c4761729b9b1" providerId="ADAL" clId="{F78D52A1-8CBD-422A-BC14-270B3107FE22}" dt="2024-05-16T08:36:29.200" v="4528" actId="20577"/>
          <ac:spMkLst>
            <pc:docMk/>
            <pc:sldMk cId="869515671" sldId="397"/>
            <ac:spMk id="4" creationId="{00000000-0000-0000-0000-000000000000}"/>
          </ac:spMkLst>
        </pc:spChg>
        <pc:spChg chg="del mod ord">
          <ac:chgData name="PELLAN Marin" userId="9ec8e806-9cfd-495d-8cb1-c4761729b9b1" providerId="ADAL" clId="{F78D52A1-8CBD-422A-BC14-270B3107FE22}" dt="2024-05-27T08:48:32.831" v="10148" actId="478"/>
          <ac:spMkLst>
            <pc:docMk/>
            <pc:sldMk cId="869515671" sldId="397"/>
            <ac:spMk id="5" creationId="{00000000-0000-0000-0000-000000000000}"/>
          </ac:spMkLst>
        </pc:spChg>
        <pc:spChg chg="add del mod">
          <ac:chgData name="PELLAN Marin" userId="9ec8e806-9cfd-495d-8cb1-c4761729b9b1" providerId="ADAL" clId="{F78D52A1-8CBD-422A-BC14-270B3107FE22}" dt="2024-04-22T20:27:11.488" v="186" actId="478"/>
          <ac:spMkLst>
            <pc:docMk/>
            <pc:sldMk cId="869515671" sldId="397"/>
            <ac:spMk id="7" creationId="{3A78AE55-F1EE-7F1A-5723-BC1383D2A85D}"/>
          </ac:spMkLst>
        </pc:spChg>
        <pc:spChg chg="add del">
          <ac:chgData name="PELLAN Marin" userId="9ec8e806-9cfd-495d-8cb1-c4761729b9b1" providerId="ADAL" clId="{F78D52A1-8CBD-422A-BC14-270B3107FE22}" dt="2024-04-23T16:00:06.809" v="441" actId="26606"/>
          <ac:spMkLst>
            <pc:docMk/>
            <pc:sldMk cId="869515671" sldId="397"/>
            <ac:spMk id="10" creationId="{63F5877B-98C7-49DD-83AB-0F6F57CB6543}"/>
          </ac:spMkLst>
        </pc:spChg>
        <pc:spChg chg="add del">
          <ac:chgData name="PELLAN Marin" userId="9ec8e806-9cfd-495d-8cb1-c4761729b9b1" providerId="ADAL" clId="{F78D52A1-8CBD-422A-BC14-270B3107FE22}" dt="2024-04-23T16:00:06.809" v="441" actId="26606"/>
          <ac:spMkLst>
            <pc:docMk/>
            <pc:sldMk cId="869515671" sldId="397"/>
            <ac:spMk id="11" creationId="{4EA91930-66BC-4C41-B4F5-C31EB216F64B}"/>
          </ac:spMkLst>
        </pc:spChg>
        <pc:spChg chg="add del">
          <ac:chgData name="PELLAN Marin" userId="9ec8e806-9cfd-495d-8cb1-c4761729b9b1" providerId="ADAL" clId="{F78D52A1-8CBD-422A-BC14-270B3107FE22}" dt="2024-04-23T16:00:06.809" v="441" actId="26606"/>
          <ac:spMkLst>
            <pc:docMk/>
            <pc:sldMk cId="869515671" sldId="397"/>
            <ac:spMk id="12" creationId="{6313CF8F-B436-401E-9575-DE0F8E8B5B17}"/>
          </ac:spMkLst>
        </pc:spChg>
        <pc:spChg chg="add del">
          <ac:chgData name="PELLAN Marin" userId="9ec8e806-9cfd-495d-8cb1-c4761729b9b1" providerId="ADAL" clId="{F78D52A1-8CBD-422A-BC14-270B3107FE22}" dt="2024-04-23T15:59:55.270" v="430" actId="26606"/>
          <ac:spMkLst>
            <pc:docMk/>
            <pc:sldMk cId="869515671" sldId="397"/>
            <ac:spMk id="13" creationId="{63F5877B-98C7-49DD-83AB-0F6F57CB6543}"/>
          </ac:spMkLst>
        </pc:spChg>
        <pc:spChg chg="add del">
          <ac:chgData name="PELLAN Marin" userId="9ec8e806-9cfd-495d-8cb1-c4761729b9b1" providerId="ADAL" clId="{F78D52A1-8CBD-422A-BC14-270B3107FE22}" dt="2024-04-23T16:00:06.809" v="441" actId="26606"/>
          <ac:spMkLst>
            <pc:docMk/>
            <pc:sldMk cId="869515671" sldId="397"/>
            <ac:spMk id="14" creationId="{2A38CFE9-C30A-4551-ACCB-D5808FBC39CD}"/>
          </ac:spMkLst>
        </pc:spChg>
        <pc:spChg chg="add del">
          <ac:chgData name="PELLAN Marin" userId="9ec8e806-9cfd-495d-8cb1-c4761729b9b1" providerId="ADAL" clId="{F78D52A1-8CBD-422A-BC14-270B3107FE22}" dt="2024-04-23T15:59:55.270" v="430" actId="26606"/>
          <ac:spMkLst>
            <pc:docMk/>
            <pc:sldMk cId="869515671" sldId="397"/>
            <ac:spMk id="15" creationId="{4EA91930-66BC-4C41-B4F5-C31EB216F64B}"/>
          </ac:spMkLst>
        </pc:spChg>
        <pc:spChg chg="add del">
          <ac:chgData name="PELLAN Marin" userId="9ec8e806-9cfd-495d-8cb1-c4761729b9b1" providerId="ADAL" clId="{F78D52A1-8CBD-422A-BC14-270B3107FE22}" dt="2024-04-23T16:00:06.809" v="441" actId="26606"/>
          <ac:spMkLst>
            <pc:docMk/>
            <pc:sldMk cId="869515671" sldId="397"/>
            <ac:spMk id="16" creationId="{67EF550F-47CE-4FB2-9DAC-12AD835C833D}"/>
          </ac:spMkLst>
        </pc:spChg>
        <pc:spChg chg="add del">
          <ac:chgData name="PELLAN Marin" userId="9ec8e806-9cfd-495d-8cb1-c4761729b9b1" providerId="ADAL" clId="{F78D52A1-8CBD-422A-BC14-270B3107FE22}" dt="2024-04-23T15:59:55.270" v="430" actId="26606"/>
          <ac:spMkLst>
            <pc:docMk/>
            <pc:sldMk cId="869515671" sldId="397"/>
            <ac:spMk id="17" creationId="{6313CF8F-B436-401E-9575-DE0F8E8B5B17}"/>
          </ac:spMkLst>
        </pc:spChg>
        <pc:spChg chg="add del">
          <ac:chgData name="PELLAN Marin" userId="9ec8e806-9cfd-495d-8cb1-c4761729b9b1" providerId="ADAL" clId="{F78D52A1-8CBD-422A-BC14-270B3107FE22}" dt="2024-04-23T16:01:40.365" v="459" actId="26606"/>
          <ac:spMkLst>
            <pc:docMk/>
            <pc:sldMk cId="869515671" sldId="397"/>
            <ac:spMk id="18" creationId="{201CC55D-ED54-4C5C-95E6-10947BD1103B}"/>
          </ac:spMkLst>
        </pc:spChg>
        <pc:spChg chg="add del">
          <ac:chgData name="PELLAN Marin" userId="9ec8e806-9cfd-495d-8cb1-c4761729b9b1" providerId="ADAL" clId="{F78D52A1-8CBD-422A-BC14-270B3107FE22}" dt="2024-04-23T15:59:55.270" v="430" actId="26606"/>
          <ac:spMkLst>
            <pc:docMk/>
            <pc:sldMk cId="869515671" sldId="397"/>
            <ac:spMk id="19" creationId="{2A38CFE9-C30A-4551-ACCB-D5808FBC39CD}"/>
          </ac:spMkLst>
        </pc:spChg>
        <pc:spChg chg="add del">
          <ac:chgData name="PELLAN Marin" userId="9ec8e806-9cfd-495d-8cb1-c4761729b9b1" providerId="ADAL" clId="{F78D52A1-8CBD-422A-BC14-270B3107FE22}" dt="2024-04-23T15:59:55.270" v="430" actId="26606"/>
          <ac:spMkLst>
            <pc:docMk/>
            <pc:sldMk cId="869515671" sldId="397"/>
            <ac:spMk id="21" creationId="{67EF550F-47CE-4FB2-9DAC-12AD835C833D}"/>
          </ac:spMkLst>
        </pc:spChg>
        <pc:spChg chg="add del">
          <ac:chgData name="PELLAN Marin" userId="9ec8e806-9cfd-495d-8cb1-c4761729b9b1" providerId="ADAL" clId="{F78D52A1-8CBD-422A-BC14-270B3107FE22}" dt="2024-04-23T16:01:50.549" v="463" actId="26606"/>
          <ac:spMkLst>
            <pc:docMk/>
            <pc:sldMk cId="869515671" sldId="397"/>
            <ac:spMk id="22" creationId="{2EB492CD-616E-47F8-933B-5E2D952A0593}"/>
          </ac:spMkLst>
        </pc:spChg>
        <pc:spChg chg="add del">
          <ac:chgData name="PELLAN Marin" userId="9ec8e806-9cfd-495d-8cb1-c4761729b9b1" providerId="ADAL" clId="{F78D52A1-8CBD-422A-BC14-270B3107FE22}" dt="2024-04-23T15:59:57.100" v="432" actId="26606"/>
          <ac:spMkLst>
            <pc:docMk/>
            <pc:sldMk cId="869515671" sldId="397"/>
            <ac:spMk id="23" creationId="{2172A0AC-3DCE-4672-BCAF-28FEF91F6020}"/>
          </ac:spMkLst>
        </pc:spChg>
        <pc:spChg chg="add del">
          <ac:chgData name="PELLAN Marin" userId="9ec8e806-9cfd-495d-8cb1-c4761729b9b1" providerId="ADAL" clId="{F78D52A1-8CBD-422A-BC14-270B3107FE22}" dt="2024-04-23T15:59:57.100" v="432" actId="26606"/>
          <ac:spMkLst>
            <pc:docMk/>
            <pc:sldMk cId="869515671" sldId="397"/>
            <ac:spMk id="24" creationId="{AE6F1C77-EDC9-4C5F-8C1C-62DD46BDA3C3}"/>
          </ac:spMkLst>
        </pc:spChg>
        <pc:spChg chg="add del">
          <ac:chgData name="PELLAN Marin" userId="9ec8e806-9cfd-495d-8cb1-c4761729b9b1" providerId="ADAL" clId="{F78D52A1-8CBD-422A-BC14-270B3107FE22}" dt="2024-04-23T16:01:50.549" v="463" actId="26606"/>
          <ac:spMkLst>
            <pc:docMk/>
            <pc:sldMk cId="869515671" sldId="397"/>
            <ac:spMk id="25" creationId="{59383CF9-23B5-4335-9B21-1791C4CF1C75}"/>
          </ac:spMkLst>
        </pc:spChg>
        <pc:spChg chg="add del">
          <ac:chgData name="PELLAN Marin" userId="9ec8e806-9cfd-495d-8cb1-c4761729b9b1" providerId="ADAL" clId="{F78D52A1-8CBD-422A-BC14-270B3107FE22}" dt="2024-04-23T15:59:58.299" v="434" actId="26606"/>
          <ac:spMkLst>
            <pc:docMk/>
            <pc:sldMk cId="869515671" sldId="397"/>
            <ac:spMk id="26" creationId="{A7AE9375-4664-4DB2-922D-2782A6E439AC}"/>
          </ac:spMkLst>
        </pc:spChg>
        <pc:spChg chg="add del">
          <ac:chgData name="PELLAN Marin" userId="9ec8e806-9cfd-495d-8cb1-c4761729b9b1" providerId="ADAL" clId="{F78D52A1-8CBD-422A-BC14-270B3107FE22}" dt="2024-04-23T15:59:58.299" v="434" actId="26606"/>
          <ac:spMkLst>
            <pc:docMk/>
            <pc:sldMk cId="869515671" sldId="397"/>
            <ac:spMk id="28" creationId="{C87417AF-190E-4D6E-AFA6-7D3E84B0B430}"/>
          </ac:spMkLst>
        </pc:spChg>
        <pc:spChg chg="add del">
          <ac:chgData name="PELLAN Marin" userId="9ec8e806-9cfd-495d-8cb1-c4761729b9b1" providerId="ADAL" clId="{F78D52A1-8CBD-422A-BC14-270B3107FE22}" dt="2024-04-23T15:59:58.299" v="434" actId="26606"/>
          <ac:spMkLst>
            <pc:docMk/>
            <pc:sldMk cId="869515671" sldId="397"/>
            <ac:spMk id="29" creationId="{80B30ED8-273E-4C07-8568-2FE5CC5C483D}"/>
          </ac:spMkLst>
        </pc:spChg>
        <pc:spChg chg="add del">
          <ac:chgData name="PELLAN Marin" userId="9ec8e806-9cfd-495d-8cb1-c4761729b9b1" providerId="ADAL" clId="{F78D52A1-8CBD-422A-BC14-270B3107FE22}" dt="2024-04-23T16:01:40.365" v="459" actId="26606"/>
          <ac:spMkLst>
            <pc:docMk/>
            <pc:sldMk cId="869515671" sldId="397"/>
            <ac:spMk id="30" creationId="{3873B707-463F-40B0-8227-E8CC6C67EB25}"/>
          </ac:spMkLst>
        </pc:spChg>
        <pc:spChg chg="add del">
          <ac:chgData name="PELLAN Marin" userId="9ec8e806-9cfd-495d-8cb1-c4761729b9b1" providerId="ADAL" clId="{F78D52A1-8CBD-422A-BC14-270B3107FE22}" dt="2024-04-23T16:00:00.170" v="437" actId="26606"/>
          <ac:spMkLst>
            <pc:docMk/>
            <pc:sldMk cId="869515671" sldId="397"/>
            <ac:spMk id="31" creationId="{385E1BDC-A9B0-4A87-82E3-F3187F69A802}"/>
          </ac:spMkLst>
        </pc:spChg>
        <pc:spChg chg="add del">
          <ac:chgData name="PELLAN Marin" userId="9ec8e806-9cfd-495d-8cb1-c4761729b9b1" providerId="ADAL" clId="{F78D52A1-8CBD-422A-BC14-270B3107FE22}" dt="2024-04-23T16:00:00.170" v="437" actId="26606"/>
          <ac:spMkLst>
            <pc:docMk/>
            <pc:sldMk cId="869515671" sldId="397"/>
            <ac:spMk id="32" creationId="{0990C621-3B8B-4820-8328-D47EF7CE823C}"/>
          </ac:spMkLst>
        </pc:spChg>
        <pc:spChg chg="add del">
          <ac:chgData name="PELLAN Marin" userId="9ec8e806-9cfd-495d-8cb1-c4761729b9b1" providerId="ADAL" clId="{F78D52A1-8CBD-422A-BC14-270B3107FE22}" dt="2024-04-23T16:00:00.170" v="437" actId="26606"/>
          <ac:spMkLst>
            <pc:docMk/>
            <pc:sldMk cId="869515671" sldId="397"/>
            <ac:spMk id="33" creationId="{C1A2385B-1D2A-4E17-84FA-6CB7F0AAE473}"/>
          </ac:spMkLst>
        </pc:spChg>
        <pc:spChg chg="add del">
          <ac:chgData name="PELLAN Marin" userId="9ec8e806-9cfd-495d-8cb1-c4761729b9b1" providerId="ADAL" clId="{F78D52A1-8CBD-422A-BC14-270B3107FE22}" dt="2024-04-23T16:00:00.170" v="437" actId="26606"/>
          <ac:spMkLst>
            <pc:docMk/>
            <pc:sldMk cId="869515671" sldId="397"/>
            <ac:spMk id="34" creationId="{5E791F2F-79DB-4CC0-9FA1-001E3E91E8B7}"/>
          </ac:spMkLst>
        </pc:spChg>
        <pc:spChg chg="add del">
          <ac:chgData name="PELLAN Marin" userId="9ec8e806-9cfd-495d-8cb1-c4761729b9b1" providerId="ADAL" clId="{F78D52A1-8CBD-422A-BC14-270B3107FE22}" dt="2024-04-23T16:01:40.365" v="459" actId="26606"/>
          <ac:spMkLst>
            <pc:docMk/>
            <pc:sldMk cId="869515671" sldId="397"/>
            <ac:spMk id="35" creationId="{C13237C8-E62C-4F0D-A318-BD6FB6C2D138}"/>
          </ac:spMkLst>
        </pc:spChg>
        <pc:spChg chg="add del">
          <ac:chgData name="PELLAN Marin" userId="9ec8e806-9cfd-495d-8cb1-c4761729b9b1" providerId="ADAL" clId="{F78D52A1-8CBD-422A-BC14-270B3107FE22}" dt="2024-04-23T16:00:02.005" v="439" actId="26606"/>
          <ac:spMkLst>
            <pc:docMk/>
            <pc:sldMk cId="869515671" sldId="397"/>
            <ac:spMk id="36" creationId="{99F1FFA9-D672-408C-9220-ADEEC6ABDD09}"/>
          </ac:spMkLst>
        </pc:spChg>
        <pc:spChg chg="add del">
          <ac:chgData name="PELLAN Marin" userId="9ec8e806-9cfd-495d-8cb1-c4761729b9b1" providerId="ADAL" clId="{F78D52A1-8CBD-422A-BC14-270B3107FE22}" dt="2024-04-23T16:01:40.365" v="459" actId="26606"/>
          <ac:spMkLst>
            <pc:docMk/>
            <pc:sldMk cId="869515671" sldId="397"/>
            <ac:spMk id="37" creationId="{19C9EAEA-39D0-4B0E-A0EB-51E7B26740B1}"/>
          </ac:spMkLst>
        </pc:spChg>
        <pc:spChg chg="add del">
          <ac:chgData name="PELLAN Marin" userId="9ec8e806-9cfd-495d-8cb1-c4761729b9b1" providerId="ADAL" clId="{F78D52A1-8CBD-422A-BC14-270B3107FE22}" dt="2024-04-23T16:01:50.549" v="463" actId="26606"/>
          <ac:spMkLst>
            <pc:docMk/>
            <pc:sldMk cId="869515671" sldId="397"/>
            <ac:spMk id="38" creationId="{0007FE00-9498-4706-B255-6437B0252C02}"/>
          </ac:spMkLst>
        </pc:spChg>
        <pc:spChg chg="add del">
          <ac:chgData name="PELLAN Marin" userId="9ec8e806-9cfd-495d-8cb1-c4761729b9b1" providerId="ADAL" clId="{F78D52A1-8CBD-422A-BC14-270B3107FE22}" dt="2024-04-23T16:01:44.919" v="461" actId="26606"/>
          <ac:spMkLst>
            <pc:docMk/>
            <pc:sldMk cId="869515671" sldId="397"/>
            <ac:spMk id="39" creationId="{F13C74B1-5B17-4795-BED0-7140497B445A}"/>
          </ac:spMkLst>
        </pc:spChg>
        <pc:spChg chg="add del">
          <ac:chgData name="PELLAN Marin" userId="9ec8e806-9cfd-495d-8cb1-c4761729b9b1" providerId="ADAL" clId="{F78D52A1-8CBD-422A-BC14-270B3107FE22}" dt="2024-04-23T16:01:44.919" v="461" actId="26606"/>
          <ac:spMkLst>
            <pc:docMk/>
            <pc:sldMk cId="869515671" sldId="397"/>
            <ac:spMk id="40" creationId="{D4974D33-8DC5-464E-8C6D-BE58F0669C17}"/>
          </ac:spMkLst>
        </pc:spChg>
        <pc:spChg chg="add del">
          <ac:chgData name="PELLAN Marin" userId="9ec8e806-9cfd-495d-8cb1-c4761729b9b1" providerId="ADAL" clId="{F78D52A1-8CBD-422A-BC14-270B3107FE22}" dt="2024-04-23T16:01:54.400" v="465" actId="26606"/>
          <ac:spMkLst>
            <pc:docMk/>
            <pc:sldMk cId="869515671" sldId="397"/>
            <ac:spMk id="41" creationId="{45D37F4E-DDB4-456B-97E0-9937730A039F}"/>
          </ac:spMkLst>
        </pc:spChg>
        <pc:spChg chg="add del">
          <ac:chgData name="PELLAN Marin" userId="9ec8e806-9cfd-495d-8cb1-c4761729b9b1" providerId="ADAL" clId="{F78D52A1-8CBD-422A-BC14-270B3107FE22}" dt="2024-04-23T16:01:54.400" v="465" actId="26606"/>
          <ac:spMkLst>
            <pc:docMk/>
            <pc:sldMk cId="869515671" sldId="397"/>
            <ac:spMk id="42" creationId="{B2DD41CD-8F47-4F56-AD12-4E2FF7696987}"/>
          </ac:spMkLst>
        </pc:spChg>
        <pc:spChg chg="add del">
          <ac:chgData name="PELLAN Marin" userId="9ec8e806-9cfd-495d-8cb1-c4761729b9b1" providerId="ADAL" clId="{F78D52A1-8CBD-422A-BC14-270B3107FE22}" dt="2024-04-23T16:01:59.445" v="467" actId="26606"/>
          <ac:spMkLst>
            <pc:docMk/>
            <pc:sldMk cId="869515671" sldId="397"/>
            <ac:spMk id="43" creationId="{C0763A76-9F1C-4FC5-82B7-DD475DA461B2}"/>
          </ac:spMkLst>
        </pc:spChg>
        <pc:spChg chg="add del">
          <ac:chgData name="PELLAN Marin" userId="9ec8e806-9cfd-495d-8cb1-c4761729b9b1" providerId="ADAL" clId="{F78D52A1-8CBD-422A-BC14-270B3107FE22}" dt="2024-04-23T16:01:59.445" v="467" actId="26606"/>
          <ac:spMkLst>
            <pc:docMk/>
            <pc:sldMk cId="869515671" sldId="397"/>
            <ac:spMk id="44" creationId="{E81BF4F6-F2CF-4984-9D14-D6966D92F99F}"/>
          </ac:spMkLst>
        </pc:spChg>
        <pc:grpChg chg="add del">
          <ac:chgData name="PELLAN Marin" userId="9ec8e806-9cfd-495d-8cb1-c4761729b9b1" providerId="ADAL" clId="{F78D52A1-8CBD-422A-BC14-270B3107FE22}" dt="2024-04-23T16:01:40.365" v="459" actId="26606"/>
          <ac:grpSpMkLst>
            <pc:docMk/>
            <pc:sldMk cId="869515671" sldId="397"/>
            <ac:grpSpMk id="20" creationId="{1DE889C7-FAD6-4397-98E2-05D503484459}"/>
          </ac:grpSpMkLst>
        </pc:grpChg>
        <pc:picChg chg="add del mod">
          <ac:chgData name="PELLAN Marin" userId="9ec8e806-9cfd-495d-8cb1-c4761729b9b1" providerId="ADAL" clId="{F78D52A1-8CBD-422A-BC14-270B3107FE22}" dt="2024-04-23T12:34:50.280" v="391" actId="478"/>
          <ac:picMkLst>
            <pc:docMk/>
            <pc:sldMk cId="869515671" sldId="397"/>
            <ac:picMk id="3" creationId="{8F41B56B-FC89-323E-4C27-46D5DA432207}"/>
          </ac:picMkLst>
        </pc:picChg>
        <pc:picChg chg="del">
          <ac:chgData name="PELLAN Marin" userId="9ec8e806-9cfd-495d-8cb1-c4761729b9b1" providerId="ADAL" clId="{F78D52A1-8CBD-422A-BC14-270B3107FE22}" dt="2024-04-22T20:26:59.320" v="183" actId="478"/>
          <ac:picMkLst>
            <pc:docMk/>
            <pc:sldMk cId="869515671" sldId="397"/>
            <ac:picMk id="6" creationId="{00000000-0000-0000-0000-000000000000}"/>
          </ac:picMkLst>
        </pc:picChg>
        <pc:picChg chg="add del mod ord">
          <ac:chgData name="PELLAN Marin" userId="9ec8e806-9cfd-495d-8cb1-c4761729b9b1" providerId="ADAL" clId="{F78D52A1-8CBD-422A-BC14-270B3107FE22}" dt="2024-04-23T16:00:09.600" v="444" actId="478"/>
          <ac:picMkLst>
            <pc:docMk/>
            <pc:sldMk cId="869515671" sldId="397"/>
            <ac:picMk id="6" creationId="{7DCE4069-02EF-BB27-525D-541D9EB835CE}"/>
          </ac:picMkLst>
        </pc:picChg>
        <pc:picChg chg="add mod ord">
          <ac:chgData name="PELLAN Marin" userId="9ec8e806-9cfd-495d-8cb1-c4761729b9b1" providerId="ADAL" clId="{F78D52A1-8CBD-422A-BC14-270B3107FE22}" dt="2024-05-15T09:50:09.950" v="1883" actId="1076"/>
          <ac:picMkLst>
            <pc:docMk/>
            <pc:sldMk cId="869515671" sldId="397"/>
            <ac:picMk id="8" creationId="{D2BA9372-2909-7107-AFE5-CCEC1D2ED1DE}"/>
          </ac:picMkLst>
        </pc:picChg>
        <pc:cxnChg chg="add del">
          <ac:chgData name="PELLAN Marin" userId="9ec8e806-9cfd-495d-8cb1-c4761729b9b1" providerId="ADAL" clId="{F78D52A1-8CBD-422A-BC14-270B3107FE22}" dt="2024-04-23T15:59:58.299" v="434" actId="26606"/>
          <ac:cxnSpMkLst>
            <pc:docMk/>
            <pc:sldMk cId="869515671" sldId="397"/>
            <ac:cxnSpMk id="27" creationId="{EE504C98-6397-41C1-A8D8-2D9C4ED307E0}"/>
          </ac:cxnSpMkLst>
        </pc:cxnChg>
      </pc:sldChg>
      <pc:sldChg chg="delSp add del mod ord">
        <pc:chgData name="PELLAN Marin" userId="9ec8e806-9cfd-495d-8cb1-c4761729b9b1" providerId="ADAL" clId="{F78D52A1-8CBD-422A-BC14-270B3107FE22}" dt="2024-06-02T13:15:35.370" v="58162" actId="47"/>
        <pc:sldMkLst>
          <pc:docMk/>
          <pc:sldMk cId="1705051336" sldId="616"/>
        </pc:sldMkLst>
        <pc:spChg chg="del">
          <ac:chgData name="PELLAN Marin" userId="9ec8e806-9cfd-495d-8cb1-c4761729b9b1" providerId="ADAL" clId="{F78D52A1-8CBD-422A-BC14-270B3107FE22}" dt="2024-05-27T12:15:48.882" v="11418" actId="478"/>
          <ac:spMkLst>
            <pc:docMk/>
            <pc:sldMk cId="1705051336" sldId="616"/>
            <ac:spMk id="3" creationId="{00000000-0000-0000-0000-000000000000}"/>
          </ac:spMkLst>
        </pc:spChg>
        <pc:spChg chg="del">
          <ac:chgData name="PELLAN Marin" userId="9ec8e806-9cfd-495d-8cb1-c4761729b9b1" providerId="ADAL" clId="{F78D52A1-8CBD-422A-BC14-270B3107FE22}" dt="2024-05-27T12:15:49.748" v="11419" actId="478"/>
          <ac:spMkLst>
            <pc:docMk/>
            <pc:sldMk cId="1705051336" sldId="616"/>
            <ac:spMk id="12" creationId="{00000000-0000-0000-0000-000000000000}"/>
          </ac:spMkLst>
        </pc:spChg>
      </pc:sldChg>
      <pc:sldChg chg="del">
        <pc:chgData name="PELLAN Marin" userId="9ec8e806-9cfd-495d-8cb1-c4761729b9b1" providerId="ADAL" clId="{F78D52A1-8CBD-422A-BC14-270B3107FE22}" dt="2024-04-22T17:09:24.565" v="0" actId="47"/>
        <pc:sldMkLst>
          <pc:docMk/>
          <pc:sldMk cId="2477489123" sldId="624"/>
        </pc:sldMkLst>
      </pc:sldChg>
      <pc:sldChg chg="delSp add del mod">
        <pc:chgData name="PELLAN Marin" userId="9ec8e806-9cfd-495d-8cb1-c4761729b9b1" providerId="ADAL" clId="{F78D52A1-8CBD-422A-BC14-270B3107FE22}" dt="2024-05-30T17:37:20.223" v="33499" actId="2696"/>
        <pc:sldMkLst>
          <pc:docMk/>
          <pc:sldMk cId="2075040462" sldId="632"/>
        </pc:sldMkLst>
        <pc:spChg chg="del">
          <ac:chgData name="PELLAN Marin" userId="9ec8e806-9cfd-495d-8cb1-c4761729b9b1" providerId="ADAL" clId="{F78D52A1-8CBD-422A-BC14-270B3107FE22}" dt="2024-05-27T12:15:54.303" v="11421" actId="478"/>
          <ac:spMkLst>
            <pc:docMk/>
            <pc:sldMk cId="2075040462" sldId="632"/>
            <ac:spMk id="4" creationId="{00000000-0000-0000-0000-000000000000}"/>
          </ac:spMkLst>
        </pc:spChg>
        <pc:spChg chg="del">
          <ac:chgData name="PELLAN Marin" userId="9ec8e806-9cfd-495d-8cb1-c4761729b9b1" providerId="ADAL" clId="{F78D52A1-8CBD-422A-BC14-270B3107FE22}" dt="2024-05-27T12:15:52.342" v="11420" actId="478"/>
          <ac:spMkLst>
            <pc:docMk/>
            <pc:sldMk cId="2075040462" sldId="632"/>
            <ac:spMk id="46" creationId="{00000000-0000-0000-0000-000000000000}"/>
          </ac:spMkLst>
        </pc:spChg>
      </pc:sldChg>
      <pc:sldChg chg="addSp delSp modSp del mod ord setBg">
        <pc:chgData name="PELLAN Marin" userId="9ec8e806-9cfd-495d-8cb1-c4761729b9b1" providerId="ADAL" clId="{F78D52A1-8CBD-422A-BC14-270B3107FE22}" dt="2024-05-14T09:47:04.899" v="944" actId="47"/>
        <pc:sldMkLst>
          <pc:docMk/>
          <pc:sldMk cId="867035668" sldId="653"/>
        </pc:sldMkLst>
        <pc:spChg chg="add mod">
          <ac:chgData name="PELLAN Marin" userId="9ec8e806-9cfd-495d-8cb1-c4761729b9b1" providerId="ADAL" clId="{F78D52A1-8CBD-422A-BC14-270B3107FE22}" dt="2024-04-22T17:29:18.753" v="132" actId="20577"/>
          <ac:spMkLst>
            <pc:docMk/>
            <pc:sldMk cId="867035668" sldId="653"/>
            <ac:spMk id="3" creationId="{1B765631-CB7B-E009-854A-C1FD8E20C2C2}"/>
          </ac:spMkLst>
        </pc:spChg>
        <pc:spChg chg="add mod">
          <ac:chgData name="PELLAN Marin" userId="9ec8e806-9cfd-495d-8cb1-c4761729b9b1" providerId="ADAL" clId="{F78D52A1-8CBD-422A-BC14-270B3107FE22}" dt="2024-04-22T17:28:34.439" v="93"/>
          <ac:spMkLst>
            <pc:docMk/>
            <pc:sldMk cId="867035668" sldId="653"/>
            <ac:spMk id="5" creationId="{90D28FD3-9C38-66F6-CDE8-949DE996AB07}"/>
          </ac:spMkLst>
        </pc:spChg>
        <pc:spChg chg="del">
          <ac:chgData name="PELLAN Marin" userId="9ec8e806-9cfd-495d-8cb1-c4761729b9b1" providerId="ADAL" clId="{F78D52A1-8CBD-422A-BC14-270B3107FE22}" dt="2024-04-22T17:28:22.588" v="88" actId="478"/>
          <ac:spMkLst>
            <pc:docMk/>
            <pc:sldMk cId="867035668" sldId="653"/>
            <ac:spMk id="7" creationId="{00000000-0000-0000-0000-000000000000}"/>
          </ac:spMkLst>
        </pc:spChg>
        <pc:spChg chg="add mod">
          <ac:chgData name="PELLAN Marin" userId="9ec8e806-9cfd-495d-8cb1-c4761729b9b1" providerId="ADAL" clId="{F78D52A1-8CBD-422A-BC14-270B3107FE22}" dt="2024-04-22T17:28:34.439" v="93"/>
          <ac:spMkLst>
            <pc:docMk/>
            <pc:sldMk cId="867035668" sldId="653"/>
            <ac:spMk id="8" creationId="{F739C379-EF1C-DCFE-0E89-DC7A37ED776B}"/>
          </ac:spMkLst>
        </pc:spChg>
        <pc:spChg chg="del">
          <ac:chgData name="PELLAN Marin" userId="9ec8e806-9cfd-495d-8cb1-c4761729b9b1" providerId="ADAL" clId="{F78D52A1-8CBD-422A-BC14-270B3107FE22}" dt="2024-04-22T17:28:23.412" v="89" actId="478"/>
          <ac:spMkLst>
            <pc:docMk/>
            <pc:sldMk cId="867035668" sldId="653"/>
            <ac:spMk id="11" creationId="{00000000-0000-0000-0000-000000000000}"/>
          </ac:spMkLst>
        </pc:spChg>
        <pc:spChg chg="del">
          <ac:chgData name="PELLAN Marin" userId="9ec8e806-9cfd-495d-8cb1-c4761729b9b1" providerId="ADAL" clId="{F78D52A1-8CBD-422A-BC14-270B3107FE22}" dt="2024-04-22T17:28:25.057" v="90" actId="478"/>
          <ac:spMkLst>
            <pc:docMk/>
            <pc:sldMk cId="867035668" sldId="653"/>
            <ac:spMk id="18" creationId="{00000000-0000-0000-0000-000000000000}"/>
          </ac:spMkLst>
        </pc:spChg>
        <pc:picChg chg="add mod">
          <ac:chgData name="PELLAN Marin" userId="9ec8e806-9cfd-495d-8cb1-c4761729b9b1" providerId="ADAL" clId="{F78D52A1-8CBD-422A-BC14-270B3107FE22}" dt="2024-04-22T17:28:34.439" v="93"/>
          <ac:picMkLst>
            <pc:docMk/>
            <pc:sldMk cId="867035668" sldId="653"/>
            <ac:picMk id="2" creationId="{89CE7693-DE70-1A5F-EF35-5E8979DED714}"/>
          </ac:picMkLst>
        </pc:picChg>
        <pc:picChg chg="del">
          <ac:chgData name="PELLAN Marin" userId="9ec8e806-9cfd-495d-8cb1-c4761729b9b1" providerId="ADAL" clId="{F78D52A1-8CBD-422A-BC14-270B3107FE22}" dt="2024-04-22T17:28:26.952" v="92" actId="478"/>
          <ac:picMkLst>
            <pc:docMk/>
            <pc:sldMk cId="867035668" sldId="653"/>
            <ac:picMk id="4" creationId="{00000000-0000-0000-0000-000000000000}"/>
          </ac:picMkLst>
        </pc:picChg>
        <pc:picChg chg="add mod">
          <ac:chgData name="PELLAN Marin" userId="9ec8e806-9cfd-495d-8cb1-c4761729b9b1" providerId="ADAL" clId="{F78D52A1-8CBD-422A-BC14-270B3107FE22}" dt="2024-04-22T17:28:34.439" v="93"/>
          <ac:picMkLst>
            <pc:docMk/>
            <pc:sldMk cId="867035668" sldId="653"/>
            <ac:picMk id="6" creationId="{3534783C-CEBC-6723-B5CF-31DF5FA62568}"/>
          </ac:picMkLst>
        </pc:picChg>
        <pc:picChg chg="del">
          <ac:chgData name="PELLAN Marin" userId="9ec8e806-9cfd-495d-8cb1-c4761729b9b1" providerId="ADAL" clId="{F78D52A1-8CBD-422A-BC14-270B3107FE22}" dt="2024-04-22T17:28:26.007" v="91" actId="478"/>
          <ac:picMkLst>
            <pc:docMk/>
            <pc:sldMk cId="867035668" sldId="653"/>
            <ac:picMk id="10" creationId="{00000000-0000-0000-0000-000000000000}"/>
          </ac:picMkLst>
        </pc:picChg>
      </pc:sldChg>
      <pc:sldChg chg="addSp delSp modSp add del mod ord modAnim">
        <pc:chgData name="PELLAN Marin" userId="9ec8e806-9cfd-495d-8cb1-c4761729b9b1" providerId="ADAL" clId="{F78D52A1-8CBD-422A-BC14-270B3107FE22}" dt="2024-06-22T14:32:13.821" v="95059"/>
        <pc:sldMkLst>
          <pc:docMk/>
          <pc:sldMk cId="2071663488" sldId="685"/>
        </pc:sldMkLst>
        <pc:spChg chg="mod">
          <ac:chgData name="PELLAN Marin" userId="9ec8e806-9cfd-495d-8cb1-c4761729b9b1" providerId="ADAL" clId="{F78D52A1-8CBD-422A-BC14-270B3107FE22}" dt="2024-06-02T13:08:06.697" v="57975" actId="1036"/>
          <ac:spMkLst>
            <pc:docMk/>
            <pc:sldMk cId="2071663488" sldId="685"/>
            <ac:spMk id="4" creationId="{9B276D64-F51B-735C-3B49-05C8907FEA7E}"/>
          </ac:spMkLst>
        </pc:spChg>
        <pc:spChg chg="mod">
          <ac:chgData name="PELLAN Marin" userId="9ec8e806-9cfd-495d-8cb1-c4761729b9b1" providerId="ADAL" clId="{F78D52A1-8CBD-422A-BC14-270B3107FE22}" dt="2024-06-02T13:08:06.697" v="57975" actId="1036"/>
          <ac:spMkLst>
            <pc:docMk/>
            <pc:sldMk cId="2071663488" sldId="685"/>
            <ac:spMk id="5" creationId="{06F34BEF-FDA5-5B54-E9BD-D3948273A8B0}"/>
          </ac:spMkLst>
        </pc:spChg>
        <pc:spChg chg="mod">
          <ac:chgData name="PELLAN Marin" userId="9ec8e806-9cfd-495d-8cb1-c4761729b9b1" providerId="ADAL" clId="{F78D52A1-8CBD-422A-BC14-270B3107FE22}" dt="2024-06-02T13:08:06.697" v="57975" actId="1036"/>
          <ac:spMkLst>
            <pc:docMk/>
            <pc:sldMk cId="2071663488" sldId="685"/>
            <ac:spMk id="6" creationId="{F8308E96-2D6B-19C6-013A-A761AB5055B1}"/>
          </ac:spMkLst>
        </pc:spChg>
        <pc:spChg chg="mod">
          <ac:chgData name="PELLAN Marin" userId="9ec8e806-9cfd-495d-8cb1-c4761729b9b1" providerId="ADAL" clId="{F78D52A1-8CBD-422A-BC14-270B3107FE22}" dt="2024-06-02T13:08:06.697" v="57975" actId="1036"/>
          <ac:spMkLst>
            <pc:docMk/>
            <pc:sldMk cId="2071663488" sldId="685"/>
            <ac:spMk id="8" creationId="{6A297ACC-6D8D-CA95-4F92-47735FE443EA}"/>
          </ac:spMkLst>
        </pc:spChg>
        <pc:spChg chg="del">
          <ac:chgData name="PELLAN Marin" userId="9ec8e806-9cfd-495d-8cb1-c4761729b9b1" providerId="ADAL" clId="{F78D52A1-8CBD-422A-BC14-270B3107FE22}" dt="2024-06-02T13:07:54.377" v="57952" actId="478"/>
          <ac:spMkLst>
            <pc:docMk/>
            <pc:sldMk cId="2071663488" sldId="685"/>
            <ac:spMk id="14" creationId="{00000000-0000-0000-0000-000000000000}"/>
          </ac:spMkLst>
        </pc:spChg>
        <pc:spChg chg="mod">
          <ac:chgData name="PELLAN Marin" userId="9ec8e806-9cfd-495d-8cb1-c4761729b9b1" providerId="ADAL" clId="{F78D52A1-8CBD-422A-BC14-270B3107FE22}" dt="2024-06-02T13:08:06.697" v="57975" actId="1036"/>
          <ac:spMkLst>
            <pc:docMk/>
            <pc:sldMk cId="2071663488" sldId="685"/>
            <ac:spMk id="16" creationId="{EC4311F3-5AAE-8AC4-D62D-AEB834344648}"/>
          </ac:spMkLst>
        </pc:spChg>
        <pc:spChg chg="mod">
          <ac:chgData name="PELLAN Marin" userId="9ec8e806-9cfd-495d-8cb1-c4761729b9b1" providerId="ADAL" clId="{F78D52A1-8CBD-422A-BC14-270B3107FE22}" dt="2024-06-02T13:08:06.697" v="57975" actId="1036"/>
          <ac:spMkLst>
            <pc:docMk/>
            <pc:sldMk cId="2071663488" sldId="685"/>
            <ac:spMk id="18" creationId="{C0D23E0F-FAFF-C3A0-03CD-BFF13A6F59B9}"/>
          </ac:spMkLst>
        </pc:spChg>
        <pc:spChg chg="mod">
          <ac:chgData name="PELLAN Marin" userId="9ec8e806-9cfd-495d-8cb1-c4761729b9b1" providerId="ADAL" clId="{F78D52A1-8CBD-422A-BC14-270B3107FE22}" dt="2024-06-02T13:08:06.697" v="57975" actId="1036"/>
          <ac:spMkLst>
            <pc:docMk/>
            <pc:sldMk cId="2071663488" sldId="685"/>
            <ac:spMk id="19" creationId="{B4421BE7-8AF5-9BA2-D5AD-F81957CE332F}"/>
          </ac:spMkLst>
        </pc:spChg>
        <pc:spChg chg="mod">
          <ac:chgData name="PELLAN Marin" userId="9ec8e806-9cfd-495d-8cb1-c4761729b9b1" providerId="ADAL" clId="{F78D52A1-8CBD-422A-BC14-270B3107FE22}" dt="2024-06-02T13:08:06.697" v="57975" actId="1036"/>
          <ac:spMkLst>
            <pc:docMk/>
            <pc:sldMk cId="2071663488" sldId="685"/>
            <ac:spMk id="22" creationId="{3B212082-EBD8-DF4F-C6A1-559E8D1FF236}"/>
          </ac:spMkLst>
        </pc:spChg>
        <pc:spChg chg="mod">
          <ac:chgData name="PELLAN Marin" userId="9ec8e806-9cfd-495d-8cb1-c4761729b9b1" providerId="ADAL" clId="{F78D52A1-8CBD-422A-BC14-270B3107FE22}" dt="2024-06-02T13:08:06.697" v="57975" actId="1036"/>
          <ac:spMkLst>
            <pc:docMk/>
            <pc:sldMk cId="2071663488" sldId="685"/>
            <ac:spMk id="26" creationId="{B1E0BE52-80AF-5730-F9EF-9E31ED049552}"/>
          </ac:spMkLst>
        </pc:spChg>
        <pc:spChg chg="del">
          <ac:chgData name="PELLAN Marin" userId="9ec8e806-9cfd-495d-8cb1-c4761729b9b1" providerId="ADAL" clId="{F78D52A1-8CBD-422A-BC14-270B3107FE22}" dt="2024-06-02T13:07:03.913" v="57889" actId="478"/>
          <ac:spMkLst>
            <pc:docMk/>
            <pc:sldMk cId="2071663488" sldId="685"/>
            <ac:spMk id="28" creationId="{B5D74914-0201-23F8-AA5D-7672ABDD3165}"/>
          </ac:spMkLst>
        </pc:spChg>
        <pc:spChg chg="mod">
          <ac:chgData name="PELLAN Marin" userId="9ec8e806-9cfd-495d-8cb1-c4761729b9b1" providerId="ADAL" clId="{F78D52A1-8CBD-422A-BC14-270B3107FE22}" dt="2024-06-02T13:08:06.697" v="57975" actId="1036"/>
          <ac:spMkLst>
            <pc:docMk/>
            <pc:sldMk cId="2071663488" sldId="685"/>
            <ac:spMk id="29" creationId="{A5A46F53-D2DB-15B8-B4E8-9A4E8AF1089D}"/>
          </ac:spMkLst>
        </pc:spChg>
        <pc:spChg chg="mod">
          <ac:chgData name="PELLAN Marin" userId="9ec8e806-9cfd-495d-8cb1-c4761729b9b1" providerId="ADAL" clId="{F78D52A1-8CBD-422A-BC14-270B3107FE22}" dt="2024-06-02T13:08:06.697" v="57975" actId="1036"/>
          <ac:spMkLst>
            <pc:docMk/>
            <pc:sldMk cId="2071663488" sldId="685"/>
            <ac:spMk id="30" creationId="{C6B72E6F-45F8-5823-DF3B-56B7F778AA5F}"/>
          </ac:spMkLst>
        </pc:spChg>
        <pc:spChg chg="add del mod">
          <ac:chgData name="PELLAN Marin" userId="9ec8e806-9cfd-495d-8cb1-c4761729b9b1" providerId="ADAL" clId="{F78D52A1-8CBD-422A-BC14-270B3107FE22}" dt="2024-06-02T13:07:58.382" v="57954"/>
          <ac:spMkLst>
            <pc:docMk/>
            <pc:sldMk cId="2071663488" sldId="685"/>
            <ac:spMk id="31" creationId="{4653B941-0FE6-53AF-155D-13AC296E14DD}"/>
          </ac:spMkLst>
        </pc:spChg>
        <pc:spChg chg="mod">
          <ac:chgData name="PELLAN Marin" userId="9ec8e806-9cfd-495d-8cb1-c4761729b9b1" providerId="ADAL" clId="{F78D52A1-8CBD-422A-BC14-270B3107FE22}" dt="2024-06-02T13:08:06.697" v="57975" actId="1036"/>
          <ac:spMkLst>
            <pc:docMk/>
            <pc:sldMk cId="2071663488" sldId="685"/>
            <ac:spMk id="32" creationId="{F05D16CA-242E-2F09-EE6B-7ADB7AA1CA61}"/>
          </ac:spMkLst>
        </pc:spChg>
        <pc:spChg chg="del">
          <ac:chgData name="PELLAN Marin" userId="9ec8e806-9cfd-495d-8cb1-c4761729b9b1" providerId="ADAL" clId="{F78D52A1-8CBD-422A-BC14-270B3107FE22}" dt="2024-06-02T13:06:58.461" v="57886" actId="478"/>
          <ac:spMkLst>
            <pc:docMk/>
            <pc:sldMk cId="2071663488" sldId="685"/>
            <ac:spMk id="33" creationId="{18CA7CE7-854B-6790-B1C2-81D2E0951574}"/>
          </ac:spMkLst>
        </pc:spChg>
        <pc:spChg chg="mod">
          <ac:chgData name="PELLAN Marin" userId="9ec8e806-9cfd-495d-8cb1-c4761729b9b1" providerId="ADAL" clId="{F78D52A1-8CBD-422A-BC14-270B3107FE22}" dt="2024-06-02T13:08:06.697" v="57975" actId="1036"/>
          <ac:spMkLst>
            <pc:docMk/>
            <pc:sldMk cId="2071663488" sldId="685"/>
            <ac:spMk id="34" creationId="{C8E661E7-6CA3-6BEC-6684-62A604F2DC2A}"/>
          </ac:spMkLst>
        </pc:spChg>
        <pc:spChg chg="mod">
          <ac:chgData name="PELLAN Marin" userId="9ec8e806-9cfd-495d-8cb1-c4761729b9b1" providerId="ADAL" clId="{F78D52A1-8CBD-422A-BC14-270B3107FE22}" dt="2024-06-02T13:08:06.697" v="57975" actId="1036"/>
          <ac:spMkLst>
            <pc:docMk/>
            <pc:sldMk cId="2071663488" sldId="685"/>
            <ac:spMk id="35" creationId="{68C0B1D3-E18A-A595-8357-093863342781}"/>
          </ac:spMkLst>
        </pc:spChg>
        <pc:spChg chg="mod">
          <ac:chgData name="PELLAN Marin" userId="9ec8e806-9cfd-495d-8cb1-c4761729b9b1" providerId="ADAL" clId="{F78D52A1-8CBD-422A-BC14-270B3107FE22}" dt="2024-06-02T13:08:06.697" v="57975" actId="1036"/>
          <ac:spMkLst>
            <pc:docMk/>
            <pc:sldMk cId="2071663488" sldId="685"/>
            <ac:spMk id="36" creationId="{6CDA4259-ECC0-C473-69C9-EE5F7A81EF9C}"/>
          </ac:spMkLst>
        </pc:spChg>
        <pc:spChg chg="mod">
          <ac:chgData name="PELLAN Marin" userId="9ec8e806-9cfd-495d-8cb1-c4761729b9b1" providerId="ADAL" clId="{F78D52A1-8CBD-422A-BC14-270B3107FE22}" dt="2024-06-02T13:08:06.697" v="57975" actId="1036"/>
          <ac:spMkLst>
            <pc:docMk/>
            <pc:sldMk cId="2071663488" sldId="685"/>
            <ac:spMk id="37" creationId="{CF0BD385-4E16-9379-C602-BC28FF64A9AD}"/>
          </ac:spMkLst>
        </pc:spChg>
        <pc:spChg chg="mod">
          <ac:chgData name="PELLAN Marin" userId="9ec8e806-9cfd-495d-8cb1-c4761729b9b1" providerId="ADAL" clId="{F78D52A1-8CBD-422A-BC14-270B3107FE22}" dt="2024-06-02T13:08:06.697" v="57975" actId="1036"/>
          <ac:spMkLst>
            <pc:docMk/>
            <pc:sldMk cId="2071663488" sldId="685"/>
            <ac:spMk id="38" creationId="{F9C21803-EA83-AF79-CBCD-D8D257EB8333}"/>
          </ac:spMkLst>
        </pc:spChg>
        <pc:spChg chg="mod">
          <ac:chgData name="PELLAN Marin" userId="9ec8e806-9cfd-495d-8cb1-c4761729b9b1" providerId="ADAL" clId="{F78D52A1-8CBD-422A-BC14-270B3107FE22}" dt="2024-06-02T13:08:06.697" v="57975" actId="1036"/>
          <ac:spMkLst>
            <pc:docMk/>
            <pc:sldMk cId="2071663488" sldId="685"/>
            <ac:spMk id="41" creationId="{220DD242-CDE1-01CA-7183-65AFB4FB730B}"/>
          </ac:spMkLst>
        </pc:spChg>
        <pc:spChg chg="mod">
          <ac:chgData name="PELLAN Marin" userId="9ec8e806-9cfd-495d-8cb1-c4761729b9b1" providerId="ADAL" clId="{F78D52A1-8CBD-422A-BC14-270B3107FE22}" dt="2024-06-02T13:08:06.697" v="57975" actId="1036"/>
          <ac:spMkLst>
            <pc:docMk/>
            <pc:sldMk cId="2071663488" sldId="685"/>
            <ac:spMk id="45" creationId="{F2CE8EF4-1E16-A46A-AC59-AFA09AE597CC}"/>
          </ac:spMkLst>
        </pc:spChg>
        <pc:spChg chg="del">
          <ac:chgData name="PELLAN Marin" userId="9ec8e806-9cfd-495d-8cb1-c4761729b9b1" providerId="ADAL" clId="{F78D52A1-8CBD-422A-BC14-270B3107FE22}" dt="2024-06-02T13:06:43.205" v="57883" actId="478"/>
          <ac:spMkLst>
            <pc:docMk/>
            <pc:sldMk cId="2071663488" sldId="685"/>
            <ac:spMk id="46" creationId="{A38C4E22-8F27-AE44-DAB7-EFF6C50A511F}"/>
          </ac:spMkLst>
        </pc:spChg>
        <pc:spChg chg="del mod">
          <ac:chgData name="PELLAN Marin" userId="9ec8e806-9cfd-495d-8cb1-c4761729b9b1" providerId="ADAL" clId="{F78D52A1-8CBD-422A-BC14-270B3107FE22}" dt="2024-06-02T13:06:48.040" v="57885" actId="478"/>
          <ac:spMkLst>
            <pc:docMk/>
            <pc:sldMk cId="2071663488" sldId="685"/>
            <ac:spMk id="47" creationId="{BF3081B4-9BF7-18DB-5F3F-8821FAD87163}"/>
          </ac:spMkLst>
        </pc:spChg>
        <pc:spChg chg="mod">
          <ac:chgData name="PELLAN Marin" userId="9ec8e806-9cfd-495d-8cb1-c4761729b9b1" providerId="ADAL" clId="{F78D52A1-8CBD-422A-BC14-270B3107FE22}" dt="2024-06-02T13:08:06.697" v="57975" actId="1036"/>
          <ac:spMkLst>
            <pc:docMk/>
            <pc:sldMk cId="2071663488" sldId="685"/>
            <ac:spMk id="48" creationId="{29CEB0FF-ED83-6BD2-1F1D-1A9EBA597645}"/>
          </ac:spMkLst>
        </pc:spChg>
        <pc:spChg chg="mod">
          <ac:chgData name="PELLAN Marin" userId="9ec8e806-9cfd-495d-8cb1-c4761729b9b1" providerId="ADAL" clId="{F78D52A1-8CBD-422A-BC14-270B3107FE22}" dt="2024-06-02T13:08:06.697" v="57975" actId="1036"/>
          <ac:spMkLst>
            <pc:docMk/>
            <pc:sldMk cId="2071663488" sldId="685"/>
            <ac:spMk id="49" creationId="{F1A4BAD5-522A-D6A7-F237-2303DB8B04A3}"/>
          </ac:spMkLst>
        </pc:spChg>
        <pc:spChg chg="del">
          <ac:chgData name="PELLAN Marin" userId="9ec8e806-9cfd-495d-8cb1-c4761729b9b1" providerId="ADAL" clId="{F78D52A1-8CBD-422A-BC14-270B3107FE22}" dt="2024-06-02T13:07:00.502" v="57887" actId="478"/>
          <ac:spMkLst>
            <pc:docMk/>
            <pc:sldMk cId="2071663488" sldId="685"/>
            <ac:spMk id="50" creationId="{EFCAFE8E-3C44-C434-C36A-F4733F5DEFD3}"/>
          </ac:spMkLst>
        </pc:spChg>
        <pc:spChg chg="del">
          <ac:chgData name="PELLAN Marin" userId="9ec8e806-9cfd-495d-8cb1-c4761729b9b1" providerId="ADAL" clId="{F78D52A1-8CBD-422A-BC14-270B3107FE22}" dt="2024-06-02T13:07:02.291" v="57888" actId="478"/>
          <ac:spMkLst>
            <pc:docMk/>
            <pc:sldMk cId="2071663488" sldId="685"/>
            <ac:spMk id="51" creationId="{77573730-6DD0-4185-0441-36DF8338C9A3}"/>
          </ac:spMkLst>
        </pc:spChg>
        <pc:spChg chg="mod">
          <ac:chgData name="PELLAN Marin" userId="9ec8e806-9cfd-495d-8cb1-c4761729b9b1" providerId="ADAL" clId="{F78D52A1-8CBD-422A-BC14-270B3107FE22}" dt="2024-06-02T13:08:06.697" v="57975" actId="1036"/>
          <ac:spMkLst>
            <pc:docMk/>
            <pc:sldMk cId="2071663488" sldId="685"/>
            <ac:spMk id="53" creationId="{116F3132-6450-9746-BD21-FC38D41B046B}"/>
          </ac:spMkLst>
        </pc:spChg>
        <pc:spChg chg="mod">
          <ac:chgData name="PELLAN Marin" userId="9ec8e806-9cfd-495d-8cb1-c4761729b9b1" providerId="ADAL" clId="{F78D52A1-8CBD-422A-BC14-270B3107FE22}" dt="2024-06-02T13:08:06.697" v="57975" actId="1036"/>
          <ac:spMkLst>
            <pc:docMk/>
            <pc:sldMk cId="2071663488" sldId="685"/>
            <ac:spMk id="54" creationId="{60B7EEDE-1012-C732-3710-644093EB2467}"/>
          </ac:spMkLst>
        </pc:spChg>
        <pc:spChg chg="mod">
          <ac:chgData name="PELLAN Marin" userId="9ec8e806-9cfd-495d-8cb1-c4761729b9b1" providerId="ADAL" clId="{F78D52A1-8CBD-422A-BC14-270B3107FE22}" dt="2024-06-02T13:08:06.697" v="57975" actId="1036"/>
          <ac:spMkLst>
            <pc:docMk/>
            <pc:sldMk cId="2071663488" sldId="685"/>
            <ac:spMk id="60" creationId="{ABCD83DC-A95B-7135-A080-FA146BDAAF2A}"/>
          </ac:spMkLst>
        </pc:spChg>
        <pc:spChg chg="mod">
          <ac:chgData name="PELLAN Marin" userId="9ec8e806-9cfd-495d-8cb1-c4761729b9b1" providerId="ADAL" clId="{F78D52A1-8CBD-422A-BC14-270B3107FE22}" dt="2024-06-02T13:08:06.697" v="57975" actId="1036"/>
          <ac:spMkLst>
            <pc:docMk/>
            <pc:sldMk cId="2071663488" sldId="685"/>
            <ac:spMk id="77" creationId="{7A681FC2-52E3-36CC-F09D-8DD1AC019BE6}"/>
          </ac:spMkLst>
        </pc:spChg>
        <pc:spChg chg="mod">
          <ac:chgData name="PELLAN Marin" userId="9ec8e806-9cfd-495d-8cb1-c4761729b9b1" providerId="ADAL" clId="{F78D52A1-8CBD-422A-BC14-270B3107FE22}" dt="2024-06-02T13:08:06.697" v="57975" actId="1036"/>
          <ac:spMkLst>
            <pc:docMk/>
            <pc:sldMk cId="2071663488" sldId="685"/>
            <ac:spMk id="88" creationId="{EC3EBE0F-54AF-DCD9-1638-B0865683DF12}"/>
          </ac:spMkLst>
        </pc:spChg>
        <pc:spChg chg="mod">
          <ac:chgData name="PELLAN Marin" userId="9ec8e806-9cfd-495d-8cb1-c4761729b9b1" providerId="ADAL" clId="{F78D52A1-8CBD-422A-BC14-270B3107FE22}" dt="2024-06-02T13:08:06.697" v="57975" actId="1036"/>
          <ac:spMkLst>
            <pc:docMk/>
            <pc:sldMk cId="2071663488" sldId="685"/>
            <ac:spMk id="106" creationId="{99769B27-AD1E-7151-3F53-43E6ECFB43FC}"/>
          </ac:spMkLst>
        </pc:spChg>
        <pc:spChg chg="mod">
          <ac:chgData name="PELLAN Marin" userId="9ec8e806-9cfd-495d-8cb1-c4761729b9b1" providerId="ADAL" clId="{F78D52A1-8CBD-422A-BC14-270B3107FE22}" dt="2024-06-02T13:08:06.697" v="57975" actId="1036"/>
          <ac:spMkLst>
            <pc:docMk/>
            <pc:sldMk cId="2071663488" sldId="685"/>
            <ac:spMk id="194" creationId="{6E5F14EC-3C21-90F6-3165-4450EC8E8EF9}"/>
          </ac:spMkLst>
        </pc:spChg>
        <pc:spChg chg="mod">
          <ac:chgData name="PELLAN Marin" userId="9ec8e806-9cfd-495d-8cb1-c4761729b9b1" providerId="ADAL" clId="{F78D52A1-8CBD-422A-BC14-270B3107FE22}" dt="2024-06-02T13:08:06.697" v="57975" actId="1036"/>
          <ac:spMkLst>
            <pc:docMk/>
            <pc:sldMk cId="2071663488" sldId="685"/>
            <ac:spMk id="195" creationId="{AACBFAAB-5D06-75A0-0566-8B0B681DDE15}"/>
          </ac:spMkLst>
        </pc:spChg>
        <pc:spChg chg="mod">
          <ac:chgData name="PELLAN Marin" userId="9ec8e806-9cfd-495d-8cb1-c4761729b9b1" providerId="ADAL" clId="{F78D52A1-8CBD-422A-BC14-270B3107FE22}" dt="2024-06-02T13:08:06.697" v="57975" actId="1036"/>
          <ac:spMkLst>
            <pc:docMk/>
            <pc:sldMk cId="2071663488" sldId="685"/>
            <ac:spMk id="196" creationId="{977AA181-9D5D-C4A3-89B5-E16F642D97B3}"/>
          </ac:spMkLst>
        </pc:spChg>
        <pc:spChg chg="mod">
          <ac:chgData name="PELLAN Marin" userId="9ec8e806-9cfd-495d-8cb1-c4761729b9b1" providerId="ADAL" clId="{F78D52A1-8CBD-422A-BC14-270B3107FE22}" dt="2024-06-02T13:08:06.697" v="57975" actId="1036"/>
          <ac:spMkLst>
            <pc:docMk/>
            <pc:sldMk cId="2071663488" sldId="685"/>
            <ac:spMk id="197" creationId="{A0B43105-B185-560A-0EA1-A1911270E58A}"/>
          </ac:spMkLst>
        </pc:spChg>
        <pc:spChg chg="mod">
          <ac:chgData name="PELLAN Marin" userId="9ec8e806-9cfd-495d-8cb1-c4761729b9b1" providerId="ADAL" clId="{F78D52A1-8CBD-422A-BC14-270B3107FE22}" dt="2024-06-02T13:08:06.697" v="57975" actId="1036"/>
          <ac:spMkLst>
            <pc:docMk/>
            <pc:sldMk cId="2071663488" sldId="685"/>
            <ac:spMk id="206" creationId="{E76B39FE-11CC-C1FD-C0DE-C20727B15CFD}"/>
          </ac:spMkLst>
        </pc:spChg>
        <pc:spChg chg="mod">
          <ac:chgData name="PELLAN Marin" userId="9ec8e806-9cfd-495d-8cb1-c4761729b9b1" providerId="ADAL" clId="{F78D52A1-8CBD-422A-BC14-270B3107FE22}" dt="2024-06-02T13:08:06.697" v="57975" actId="1036"/>
          <ac:spMkLst>
            <pc:docMk/>
            <pc:sldMk cId="2071663488" sldId="685"/>
            <ac:spMk id="207" creationId="{4F2B321A-BA5B-97E7-35F8-AEC9AA358363}"/>
          </ac:spMkLst>
        </pc:spChg>
        <pc:spChg chg="mod">
          <ac:chgData name="PELLAN Marin" userId="9ec8e806-9cfd-495d-8cb1-c4761729b9b1" providerId="ADAL" clId="{F78D52A1-8CBD-422A-BC14-270B3107FE22}" dt="2024-06-02T13:08:06.697" v="57975" actId="1036"/>
          <ac:spMkLst>
            <pc:docMk/>
            <pc:sldMk cId="2071663488" sldId="685"/>
            <ac:spMk id="208" creationId="{D158B004-8A0B-9DA2-0239-C82757CBB96C}"/>
          </ac:spMkLst>
        </pc:spChg>
        <pc:spChg chg="mod">
          <ac:chgData name="PELLAN Marin" userId="9ec8e806-9cfd-495d-8cb1-c4761729b9b1" providerId="ADAL" clId="{F78D52A1-8CBD-422A-BC14-270B3107FE22}" dt="2024-06-02T13:08:06.697" v="57975" actId="1036"/>
          <ac:spMkLst>
            <pc:docMk/>
            <pc:sldMk cId="2071663488" sldId="685"/>
            <ac:spMk id="209" creationId="{362BA4BA-2C4F-B70C-ED31-5537672EE7FE}"/>
          </ac:spMkLst>
        </pc:spChg>
        <pc:spChg chg="mod">
          <ac:chgData name="PELLAN Marin" userId="9ec8e806-9cfd-495d-8cb1-c4761729b9b1" providerId="ADAL" clId="{F78D52A1-8CBD-422A-BC14-270B3107FE22}" dt="2024-06-02T13:08:06.697" v="57975" actId="1036"/>
          <ac:spMkLst>
            <pc:docMk/>
            <pc:sldMk cId="2071663488" sldId="685"/>
            <ac:spMk id="218" creationId="{FADDEFFC-5197-981F-646F-516C7D02B3B3}"/>
          </ac:spMkLst>
        </pc:spChg>
        <pc:spChg chg="mod">
          <ac:chgData name="PELLAN Marin" userId="9ec8e806-9cfd-495d-8cb1-c4761729b9b1" providerId="ADAL" clId="{F78D52A1-8CBD-422A-BC14-270B3107FE22}" dt="2024-06-02T13:08:06.697" v="57975" actId="1036"/>
          <ac:spMkLst>
            <pc:docMk/>
            <pc:sldMk cId="2071663488" sldId="685"/>
            <ac:spMk id="219" creationId="{4578EE75-9C4E-C00A-F89B-7C7D918D8C1F}"/>
          </ac:spMkLst>
        </pc:spChg>
        <pc:spChg chg="mod">
          <ac:chgData name="PELLAN Marin" userId="9ec8e806-9cfd-495d-8cb1-c4761729b9b1" providerId="ADAL" clId="{F78D52A1-8CBD-422A-BC14-270B3107FE22}" dt="2024-06-02T13:08:06.697" v="57975" actId="1036"/>
          <ac:spMkLst>
            <pc:docMk/>
            <pc:sldMk cId="2071663488" sldId="685"/>
            <ac:spMk id="220" creationId="{FF426F90-C265-7B8B-28E7-FA06D22646DD}"/>
          </ac:spMkLst>
        </pc:spChg>
        <pc:spChg chg="mod">
          <ac:chgData name="PELLAN Marin" userId="9ec8e806-9cfd-495d-8cb1-c4761729b9b1" providerId="ADAL" clId="{F78D52A1-8CBD-422A-BC14-270B3107FE22}" dt="2024-06-02T13:08:06.697" v="57975" actId="1036"/>
          <ac:spMkLst>
            <pc:docMk/>
            <pc:sldMk cId="2071663488" sldId="685"/>
            <ac:spMk id="221" creationId="{B7C7FCCC-DB58-3F99-529F-8DCD469B1777}"/>
          </ac:spMkLst>
        </pc:spChg>
        <pc:spChg chg="mod">
          <ac:chgData name="PELLAN Marin" userId="9ec8e806-9cfd-495d-8cb1-c4761729b9b1" providerId="ADAL" clId="{F78D52A1-8CBD-422A-BC14-270B3107FE22}" dt="2024-06-02T13:08:06.697" v="57975" actId="1036"/>
          <ac:spMkLst>
            <pc:docMk/>
            <pc:sldMk cId="2071663488" sldId="685"/>
            <ac:spMk id="230" creationId="{46FEE926-F542-3A01-16CA-9B763388E5A0}"/>
          </ac:spMkLst>
        </pc:spChg>
        <pc:spChg chg="mod">
          <ac:chgData name="PELLAN Marin" userId="9ec8e806-9cfd-495d-8cb1-c4761729b9b1" providerId="ADAL" clId="{F78D52A1-8CBD-422A-BC14-270B3107FE22}" dt="2024-06-02T13:08:06.697" v="57975" actId="1036"/>
          <ac:spMkLst>
            <pc:docMk/>
            <pc:sldMk cId="2071663488" sldId="685"/>
            <ac:spMk id="231" creationId="{D25DE1E9-D4F8-BEEC-C19F-0C33A4DCAD34}"/>
          </ac:spMkLst>
        </pc:spChg>
        <pc:spChg chg="mod">
          <ac:chgData name="PELLAN Marin" userId="9ec8e806-9cfd-495d-8cb1-c4761729b9b1" providerId="ADAL" clId="{F78D52A1-8CBD-422A-BC14-270B3107FE22}" dt="2024-06-02T13:08:06.697" v="57975" actId="1036"/>
          <ac:spMkLst>
            <pc:docMk/>
            <pc:sldMk cId="2071663488" sldId="685"/>
            <ac:spMk id="232" creationId="{F06F573C-6C3E-312B-89A0-9F58CC0D4127}"/>
          </ac:spMkLst>
        </pc:spChg>
        <pc:spChg chg="mod">
          <ac:chgData name="PELLAN Marin" userId="9ec8e806-9cfd-495d-8cb1-c4761729b9b1" providerId="ADAL" clId="{F78D52A1-8CBD-422A-BC14-270B3107FE22}" dt="2024-06-02T13:08:06.697" v="57975" actId="1036"/>
          <ac:spMkLst>
            <pc:docMk/>
            <pc:sldMk cId="2071663488" sldId="685"/>
            <ac:spMk id="233" creationId="{36043FE1-BA60-4F4B-D8B8-76CF05E0F768}"/>
          </ac:spMkLst>
        </pc:spChg>
        <pc:spChg chg="mod">
          <ac:chgData name="PELLAN Marin" userId="9ec8e806-9cfd-495d-8cb1-c4761729b9b1" providerId="ADAL" clId="{F78D52A1-8CBD-422A-BC14-270B3107FE22}" dt="2024-06-02T13:08:06.697" v="57975" actId="1036"/>
          <ac:spMkLst>
            <pc:docMk/>
            <pc:sldMk cId="2071663488" sldId="685"/>
            <ac:spMk id="242" creationId="{8A9A07F1-28A3-8A74-DCEC-4CA933B573CF}"/>
          </ac:spMkLst>
        </pc:spChg>
        <pc:spChg chg="mod">
          <ac:chgData name="PELLAN Marin" userId="9ec8e806-9cfd-495d-8cb1-c4761729b9b1" providerId="ADAL" clId="{F78D52A1-8CBD-422A-BC14-270B3107FE22}" dt="2024-06-02T13:08:06.697" v="57975" actId="1036"/>
          <ac:spMkLst>
            <pc:docMk/>
            <pc:sldMk cId="2071663488" sldId="685"/>
            <ac:spMk id="243" creationId="{266C39D8-2DE1-BDE1-0D48-5F4E9EC7133E}"/>
          </ac:spMkLst>
        </pc:spChg>
        <pc:spChg chg="mod">
          <ac:chgData name="PELLAN Marin" userId="9ec8e806-9cfd-495d-8cb1-c4761729b9b1" providerId="ADAL" clId="{F78D52A1-8CBD-422A-BC14-270B3107FE22}" dt="2024-06-02T13:08:06.697" v="57975" actId="1036"/>
          <ac:spMkLst>
            <pc:docMk/>
            <pc:sldMk cId="2071663488" sldId="685"/>
            <ac:spMk id="244" creationId="{DAEEEAD9-79F8-CB01-46A6-66693767E075}"/>
          </ac:spMkLst>
        </pc:spChg>
        <pc:spChg chg="mod">
          <ac:chgData name="PELLAN Marin" userId="9ec8e806-9cfd-495d-8cb1-c4761729b9b1" providerId="ADAL" clId="{F78D52A1-8CBD-422A-BC14-270B3107FE22}" dt="2024-06-02T13:08:06.697" v="57975" actId="1036"/>
          <ac:spMkLst>
            <pc:docMk/>
            <pc:sldMk cId="2071663488" sldId="685"/>
            <ac:spMk id="245" creationId="{E9652FFF-0D1A-DD88-98CB-21130DF1F56F}"/>
          </ac:spMkLst>
        </pc:spChg>
        <pc:spChg chg="mod">
          <ac:chgData name="PELLAN Marin" userId="9ec8e806-9cfd-495d-8cb1-c4761729b9b1" providerId="ADAL" clId="{F78D52A1-8CBD-422A-BC14-270B3107FE22}" dt="2024-06-02T13:08:06.697" v="57975" actId="1036"/>
          <ac:spMkLst>
            <pc:docMk/>
            <pc:sldMk cId="2071663488" sldId="685"/>
            <ac:spMk id="246" creationId="{E953B902-D5C8-807B-6C2C-BBD245FA06C6}"/>
          </ac:spMkLst>
        </pc:spChg>
        <pc:spChg chg="mod">
          <ac:chgData name="PELLAN Marin" userId="9ec8e806-9cfd-495d-8cb1-c4761729b9b1" providerId="ADAL" clId="{F78D52A1-8CBD-422A-BC14-270B3107FE22}" dt="2024-06-02T13:08:06.697" v="57975" actId="1036"/>
          <ac:spMkLst>
            <pc:docMk/>
            <pc:sldMk cId="2071663488" sldId="685"/>
            <ac:spMk id="247" creationId="{227689A6-B0BF-078E-B1D6-CA7DA70A23E2}"/>
          </ac:spMkLst>
        </pc:spChg>
        <pc:spChg chg="mod">
          <ac:chgData name="PELLAN Marin" userId="9ec8e806-9cfd-495d-8cb1-c4761729b9b1" providerId="ADAL" clId="{F78D52A1-8CBD-422A-BC14-270B3107FE22}" dt="2024-06-02T13:08:06.697" v="57975" actId="1036"/>
          <ac:spMkLst>
            <pc:docMk/>
            <pc:sldMk cId="2071663488" sldId="685"/>
            <ac:spMk id="248" creationId="{0BE40DCE-4DC4-222D-0622-D3638C75C733}"/>
          </ac:spMkLst>
        </pc:spChg>
        <pc:spChg chg="add mod">
          <ac:chgData name="PELLAN Marin" userId="9ec8e806-9cfd-495d-8cb1-c4761729b9b1" providerId="ADAL" clId="{F78D52A1-8CBD-422A-BC14-270B3107FE22}" dt="2024-06-02T13:08:22.039" v="58030" actId="20577"/>
          <ac:spMkLst>
            <pc:docMk/>
            <pc:sldMk cId="2071663488" sldId="685"/>
            <ac:spMk id="249" creationId="{57D414F3-3EC7-785C-C701-209F7DCAD47C}"/>
          </ac:spMkLst>
        </pc:spChg>
        <pc:picChg chg="mod">
          <ac:chgData name="PELLAN Marin" userId="9ec8e806-9cfd-495d-8cb1-c4761729b9b1" providerId="ADAL" clId="{F78D52A1-8CBD-422A-BC14-270B3107FE22}" dt="2024-06-02T13:08:11.869" v="57996" actId="1036"/>
          <ac:picMkLst>
            <pc:docMk/>
            <pc:sldMk cId="2071663488" sldId="685"/>
            <ac:picMk id="2" creationId="{ADB76477-D169-C69E-332D-3C5AE471509B}"/>
          </ac:picMkLst>
        </pc:picChg>
        <pc:picChg chg="mod">
          <ac:chgData name="PELLAN Marin" userId="9ec8e806-9cfd-495d-8cb1-c4761729b9b1" providerId="ADAL" clId="{F78D52A1-8CBD-422A-BC14-270B3107FE22}" dt="2024-06-02T13:08:06.697" v="57975" actId="1036"/>
          <ac:picMkLst>
            <pc:docMk/>
            <pc:sldMk cId="2071663488" sldId="685"/>
            <ac:picMk id="7" creationId="{D618B394-EA54-EDDB-6883-F8248BBDD98E}"/>
          </ac:picMkLst>
        </pc:picChg>
        <pc:picChg chg="mod">
          <ac:chgData name="PELLAN Marin" userId="9ec8e806-9cfd-495d-8cb1-c4761729b9b1" providerId="ADAL" clId="{F78D52A1-8CBD-422A-BC14-270B3107FE22}" dt="2024-06-02T13:08:06.697" v="57975" actId="1036"/>
          <ac:picMkLst>
            <pc:docMk/>
            <pc:sldMk cId="2071663488" sldId="685"/>
            <ac:picMk id="9" creationId="{25CC2A2A-8F64-6436-AE15-9A83A1034B68}"/>
          </ac:picMkLst>
        </pc:picChg>
        <pc:picChg chg="mod">
          <ac:chgData name="PELLAN Marin" userId="9ec8e806-9cfd-495d-8cb1-c4761729b9b1" providerId="ADAL" clId="{F78D52A1-8CBD-422A-BC14-270B3107FE22}" dt="2024-06-02T13:08:06.697" v="57975" actId="1036"/>
          <ac:picMkLst>
            <pc:docMk/>
            <pc:sldMk cId="2071663488" sldId="685"/>
            <ac:picMk id="10" creationId="{A52C585F-4A15-F01D-52A9-CB5286098E1E}"/>
          </ac:picMkLst>
        </pc:picChg>
        <pc:picChg chg="mod">
          <ac:chgData name="PELLAN Marin" userId="9ec8e806-9cfd-495d-8cb1-c4761729b9b1" providerId="ADAL" clId="{F78D52A1-8CBD-422A-BC14-270B3107FE22}" dt="2024-06-02T13:08:06.697" v="57975" actId="1036"/>
          <ac:picMkLst>
            <pc:docMk/>
            <pc:sldMk cId="2071663488" sldId="685"/>
            <ac:picMk id="11" creationId="{9E71BA4F-5DF9-4445-1AF9-58FA7C8D0524}"/>
          </ac:picMkLst>
        </pc:picChg>
        <pc:picChg chg="mod">
          <ac:chgData name="PELLAN Marin" userId="9ec8e806-9cfd-495d-8cb1-c4761729b9b1" providerId="ADAL" clId="{F78D52A1-8CBD-422A-BC14-270B3107FE22}" dt="2024-06-02T13:08:06.697" v="57975" actId="1036"/>
          <ac:picMkLst>
            <pc:docMk/>
            <pc:sldMk cId="2071663488" sldId="685"/>
            <ac:picMk id="12" creationId="{B510B858-3B57-3C5F-C17F-BF3F9790C550}"/>
          </ac:picMkLst>
        </pc:picChg>
        <pc:picChg chg="mod">
          <ac:chgData name="PELLAN Marin" userId="9ec8e806-9cfd-495d-8cb1-c4761729b9b1" providerId="ADAL" clId="{F78D52A1-8CBD-422A-BC14-270B3107FE22}" dt="2024-06-02T13:08:06.697" v="57975" actId="1036"/>
          <ac:picMkLst>
            <pc:docMk/>
            <pc:sldMk cId="2071663488" sldId="685"/>
            <ac:picMk id="13" creationId="{2E9DAC56-477B-6BB2-469A-912FFE05B091}"/>
          </ac:picMkLst>
        </pc:picChg>
        <pc:picChg chg="mod">
          <ac:chgData name="PELLAN Marin" userId="9ec8e806-9cfd-495d-8cb1-c4761729b9b1" providerId="ADAL" clId="{F78D52A1-8CBD-422A-BC14-270B3107FE22}" dt="2024-06-02T13:08:06.697" v="57975" actId="1036"/>
          <ac:picMkLst>
            <pc:docMk/>
            <pc:sldMk cId="2071663488" sldId="685"/>
            <ac:picMk id="15" creationId="{F6000E09-3A1A-B94C-B845-2D1474FC2C3F}"/>
          </ac:picMkLst>
        </pc:picChg>
        <pc:picChg chg="mod">
          <ac:chgData name="PELLAN Marin" userId="9ec8e806-9cfd-495d-8cb1-c4761729b9b1" providerId="ADAL" clId="{F78D52A1-8CBD-422A-BC14-270B3107FE22}" dt="2024-06-02T13:08:06.697" v="57975" actId="1036"/>
          <ac:picMkLst>
            <pc:docMk/>
            <pc:sldMk cId="2071663488" sldId="685"/>
            <ac:picMk id="17" creationId="{A6EA9744-6C70-2917-0650-88E79D64973B}"/>
          </ac:picMkLst>
        </pc:picChg>
        <pc:picChg chg="mod">
          <ac:chgData name="PELLAN Marin" userId="9ec8e806-9cfd-495d-8cb1-c4761729b9b1" providerId="ADAL" clId="{F78D52A1-8CBD-422A-BC14-270B3107FE22}" dt="2024-06-02T13:08:06.697" v="57975" actId="1036"/>
          <ac:picMkLst>
            <pc:docMk/>
            <pc:sldMk cId="2071663488" sldId="685"/>
            <ac:picMk id="20" creationId="{21685CCE-0058-90F4-F11C-EFACAB667343}"/>
          </ac:picMkLst>
        </pc:picChg>
        <pc:picChg chg="mod">
          <ac:chgData name="PELLAN Marin" userId="9ec8e806-9cfd-495d-8cb1-c4761729b9b1" providerId="ADAL" clId="{F78D52A1-8CBD-422A-BC14-270B3107FE22}" dt="2024-06-02T13:08:06.697" v="57975" actId="1036"/>
          <ac:picMkLst>
            <pc:docMk/>
            <pc:sldMk cId="2071663488" sldId="685"/>
            <ac:picMk id="21" creationId="{600A427F-ADD4-5B74-F2E8-F5BE3C406A45}"/>
          </ac:picMkLst>
        </pc:picChg>
        <pc:picChg chg="mod">
          <ac:chgData name="PELLAN Marin" userId="9ec8e806-9cfd-495d-8cb1-c4761729b9b1" providerId="ADAL" clId="{F78D52A1-8CBD-422A-BC14-270B3107FE22}" dt="2024-06-02T13:08:06.697" v="57975" actId="1036"/>
          <ac:picMkLst>
            <pc:docMk/>
            <pc:sldMk cId="2071663488" sldId="685"/>
            <ac:picMk id="23" creationId="{EDDC464F-FC7A-37F5-677A-F854A29BF3F5}"/>
          </ac:picMkLst>
        </pc:picChg>
        <pc:picChg chg="mod">
          <ac:chgData name="PELLAN Marin" userId="9ec8e806-9cfd-495d-8cb1-c4761729b9b1" providerId="ADAL" clId="{F78D52A1-8CBD-422A-BC14-270B3107FE22}" dt="2024-06-02T13:08:06.697" v="57975" actId="1036"/>
          <ac:picMkLst>
            <pc:docMk/>
            <pc:sldMk cId="2071663488" sldId="685"/>
            <ac:picMk id="24" creationId="{653E8502-7FDC-9DF1-3D34-0814F09A3D0F}"/>
          </ac:picMkLst>
        </pc:picChg>
        <pc:picChg chg="mod">
          <ac:chgData name="PELLAN Marin" userId="9ec8e806-9cfd-495d-8cb1-c4761729b9b1" providerId="ADAL" clId="{F78D52A1-8CBD-422A-BC14-270B3107FE22}" dt="2024-06-02T13:08:06.697" v="57975" actId="1036"/>
          <ac:picMkLst>
            <pc:docMk/>
            <pc:sldMk cId="2071663488" sldId="685"/>
            <ac:picMk id="25" creationId="{1C92EF94-4133-152C-1004-A7968D796892}"/>
          </ac:picMkLst>
        </pc:picChg>
        <pc:picChg chg="mod">
          <ac:chgData name="PELLAN Marin" userId="9ec8e806-9cfd-495d-8cb1-c4761729b9b1" providerId="ADAL" clId="{F78D52A1-8CBD-422A-BC14-270B3107FE22}" dt="2024-06-02T13:08:06.697" v="57975" actId="1036"/>
          <ac:picMkLst>
            <pc:docMk/>
            <pc:sldMk cId="2071663488" sldId="685"/>
            <ac:picMk id="27" creationId="{2BE832DB-D0B9-6E27-68F1-30A7C652E057}"/>
          </ac:picMkLst>
        </pc:picChg>
        <pc:picChg chg="mod">
          <ac:chgData name="PELLAN Marin" userId="9ec8e806-9cfd-495d-8cb1-c4761729b9b1" providerId="ADAL" clId="{F78D52A1-8CBD-422A-BC14-270B3107FE22}" dt="2024-06-02T13:08:06.697" v="57975" actId="1036"/>
          <ac:picMkLst>
            <pc:docMk/>
            <pc:sldMk cId="2071663488" sldId="685"/>
            <ac:picMk id="61" creationId="{7F07A2DD-2142-6DD7-AEB7-C01162F94A9C}"/>
          </ac:picMkLst>
        </pc:picChg>
        <pc:picChg chg="mod">
          <ac:chgData name="PELLAN Marin" userId="9ec8e806-9cfd-495d-8cb1-c4761729b9b1" providerId="ADAL" clId="{F78D52A1-8CBD-422A-BC14-270B3107FE22}" dt="2024-06-02T13:08:06.697" v="57975" actId="1036"/>
          <ac:picMkLst>
            <pc:docMk/>
            <pc:sldMk cId="2071663488" sldId="685"/>
            <ac:picMk id="62" creationId="{6B04CA77-B127-44F1-B225-E5DDBB204B3D}"/>
          </ac:picMkLst>
        </pc:picChg>
        <pc:picChg chg="mod">
          <ac:chgData name="PELLAN Marin" userId="9ec8e806-9cfd-495d-8cb1-c4761729b9b1" providerId="ADAL" clId="{F78D52A1-8CBD-422A-BC14-270B3107FE22}" dt="2024-06-02T13:08:06.697" v="57975" actId="1036"/>
          <ac:picMkLst>
            <pc:docMk/>
            <pc:sldMk cId="2071663488" sldId="685"/>
            <ac:picMk id="63" creationId="{5191FE49-09B6-899D-C3F9-DCCB21879252}"/>
          </ac:picMkLst>
        </pc:picChg>
        <pc:picChg chg="mod">
          <ac:chgData name="PELLAN Marin" userId="9ec8e806-9cfd-495d-8cb1-c4761729b9b1" providerId="ADAL" clId="{F78D52A1-8CBD-422A-BC14-270B3107FE22}" dt="2024-06-02T13:08:06.697" v="57975" actId="1036"/>
          <ac:picMkLst>
            <pc:docMk/>
            <pc:sldMk cId="2071663488" sldId="685"/>
            <ac:picMk id="64" creationId="{C8D6F416-1547-9D94-F7A5-1550B41FD31A}"/>
          </ac:picMkLst>
        </pc:picChg>
        <pc:picChg chg="mod">
          <ac:chgData name="PELLAN Marin" userId="9ec8e806-9cfd-495d-8cb1-c4761729b9b1" providerId="ADAL" clId="{F78D52A1-8CBD-422A-BC14-270B3107FE22}" dt="2024-06-02T13:08:06.697" v="57975" actId="1036"/>
          <ac:picMkLst>
            <pc:docMk/>
            <pc:sldMk cId="2071663488" sldId="685"/>
            <ac:picMk id="65" creationId="{F9417DDB-4419-C1FF-1333-1B0E7BB5E54D}"/>
          </ac:picMkLst>
        </pc:picChg>
        <pc:picChg chg="mod">
          <ac:chgData name="PELLAN Marin" userId="9ec8e806-9cfd-495d-8cb1-c4761729b9b1" providerId="ADAL" clId="{F78D52A1-8CBD-422A-BC14-270B3107FE22}" dt="2024-06-02T13:08:06.697" v="57975" actId="1036"/>
          <ac:picMkLst>
            <pc:docMk/>
            <pc:sldMk cId="2071663488" sldId="685"/>
            <ac:picMk id="107" creationId="{1B997A04-BF46-B80F-CAC2-3A576C7DDF6C}"/>
          </ac:picMkLst>
        </pc:picChg>
        <pc:picChg chg="mod">
          <ac:chgData name="PELLAN Marin" userId="9ec8e806-9cfd-495d-8cb1-c4761729b9b1" providerId="ADAL" clId="{F78D52A1-8CBD-422A-BC14-270B3107FE22}" dt="2024-06-02T13:08:06.697" v="57975" actId="1036"/>
          <ac:picMkLst>
            <pc:docMk/>
            <pc:sldMk cId="2071663488" sldId="685"/>
            <ac:picMk id="122" creationId="{84AD52EA-F917-4F47-8DE0-26AB53A6E438}"/>
          </ac:picMkLst>
        </pc:picChg>
        <pc:picChg chg="mod">
          <ac:chgData name="PELLAN Marin" userId="9ec8e806-9cfd-495d-8cb1-c4761729b9b1" providerId="ADAL" clId="{F78D52A1-8CBD-422A-BC14-270B3107FE22}" dt="2024-06-02T13:08:06.697" v="57975" actId="1036"/>
          <ac:picMkLst>
            <pc:docMk/>
            <pc:sldMk cId="2071663488" sldId="685"/>
            <ac:picMk id="128" creationId="{8459F8BB-19AA-9FD8-3EE6-6BADB8151320}"/>
          </ac:picMkLst>
        </pc:picChg>
        <pc:picChg chg="mod">
          <ac:chgData name="PELLAN Marin" userId="9ec8e806-9cfd-495d-8cb1-c4761729b9b1" providerId="ADAL" clId="{F78D52A1-8CBD-422A-BC14-270B3107FE22}" dt="2024-06-02T13:08:06.697" v="57975" actId="1036"/>
          <ac:picMkLst>
            <pc:docMk/>
            <pc:sldMk cId="2071663488" sldId="685"/>
            <ac:picMk id="129" creationId="{C4164300-CC09-162E-649A-175BE494564A}"/>
          </ac:picMkLst>
        </pc:picChg>
        <pc:picChg chg="mod">
          <ac:chgData name="PELLAN Marin" userId="9ec8e806-9cfd-495d-8cb1-c4761729b9b1" providerId="ADAL" clId="{F78D52A1-8CBD-422A-BC14-270B3107FE22}" dt="2024-06-02T13:08:06.697" v="57975" actId="1036"/>
          <ac:picMkLst>
            <pc:docMk/>
            <pc:sldMk cId="2071663488" sldId="685"/>
            <ac:picMk id="130" creationId="{46612D16-72F8-5B07-2C6D-7AD877069086}"/>
          </ac:picMkLst>
        </pc:picChg>
        <pc:picChg chg="mod">
          <ac:chgData name="PELLAN Marin" userId="9ec8e806-9cfd-495d-8cb1-c4761729b9b1" providerId="ADAL" clId="{F78D52A1-8CBD-422A-BC14-270B3107FE22}" dt="2024-06-02T13:08:06.697" v="57975" actId="1036"/>
          <ac:picMkLst>
            <pc:docMk/>
            <pc:sldMk cId="2071663488" sldId="685"/>
            <ac:picMk id="131" creationId="{D9957B83-477A-9762-1B22-FAAD147CCB49}"/>
          </ac:picMkLst>
        </pc:picChg>
        <pc:picChg chg="mod">
          <ac:chgData name="PELLAN Marin" userId="9ec8e806-9cfd-495d-8cb1-c4761729b9b1" providerId="ADAL" clId="{F78D52A1-8CBD-422A-BC14-270B3107FE22}" dt="2024-06-02T13:08:06.697" v="57975" actId="1036"/>
          <ac:picMkLst>
            <pc:docMk/>
            <pc:sldMk cId="2071663488" sldId="685"/>
            <ac:picMk id="132" creationId="{E0774B91-CC23-1190-331A-2708049A8561}"/>
          </ac:picMkLst>
        </pc:picChg>
        <pc:picChg chg="mod">
          <ac:chgData name="PELLAN Marin" userId="9ec8e806-9cfd-495d-8cb1-c4761729b9b1" providerId="ADAL" clId="{F78D52A1-8CBD-422A-BC14-270B3107FE22}" dt="2024-06-02T13:08:06.697" v="57975" actId="1036"/>
          <ac:picMkLst>
            <pc:docMk/>
            <pc:sldMk cId="2071663488" sldId="685"/>
            <ac:picMk id="133" creationId="{98453B75-C2C1-CA0A-9A83-908C7BDD73F8}"/>
          </ac:picMkLst>
        </pc:picChg>
        <pc:picChg chg="mod">
          <ac:chgData name="PELLAN Marin" userId="9ec8e806-9cfd-495d-8cb1-c4761729b9b1" providerId="ADAL" clId="{F78D52A1-8CBD-422A-BC14-270B3107FE22}" dt="2024-06-02T13:08:06.697" v="57975" actId="1036"/>
          <ac:picMkLst>
            <pc:docMk/>
            <pc:sldMk cId="2071663488" sldId="685"/>
            <ac:picMk id="198" creationId="{1AE78192-76CA-BB4A-1D77-DF0176BDCDF7}"/>
          </ac:picMkLst>
        </pc:picChg>
        <pc:picChg chg="mod">
          <ac:chgData name="PELLAN Marin" userId="9ec8e806-9cfd-495d-8cb1-c4761729b9b1" providerId="ADAL" clId="{F78D52A1-8CBD-422A-BC14-270B3107FE22}" dt="2024-06-02T13:08:06.697" v="57975" actId="1036"/>
          <ac:picMkLst>
            <pc:docMk/>
            <pc:sldMk cId="2071663488" sldId="685"/>
            <ac:picMk id="199" creationId="{EC0B9850-E9A8-60CB-ADB6-628B7ADF005B}"/>
          </ac:picMkLst>
        </pc:picChg>
        <pc:picChg chg="mod">
          <ac:chgData name="PELLAN Marin" userId="9ec8e806-9cfd-495d-8cb1-c4761729b9b1" providerId="ADAL" clId="{F78D52A1-8CBD-422A-BC14-270B3107FE22}" dt="2024-06-02T13:08:06.697" v="57975" actId="1036"/>
          <ac:picMkLst>
            <pc:docMk/>
            <pc:sldMk cId="2071663488" sldId="685"/>
            <ac:picMk id="200" creationId="{CEEDD2A8-1FD5-B0B1-7685-598F5B9D6919}"/>
          </ac:picMkLst>
        </pc:picChg>
        <pc:picChg chg="mod">
          <ac:chgData name="PELLAN Marin" userId="9ec8e806-9cfd-495d-8cb1-c4761729b9b1" providerId="ADAL" clId="{F78D52A1-8CBD-422A-BC14-270B3107FE22}" dt="2024-06-02T13:08:06.697" v="57975" actId="1036"/>
          <ac:picMkLst>
            <pc:docMk/>
            <pc:sldMk cId="2071663488" sldId="685"/>
            <ac:picMk id="201" creationId="{C5624EA5-3864-EA91-C111-F470FA901E0A}"/>
          </ac:picMkLst>
        </pc:picChg>
        <pc:picChg chg="mod">
          <ac:chgData name="PELLAN Marin" userId="9ec8e806-9cfd-495d-8cb1-c4761729b9b1" providerId="ADAL" clId="{F78D52A1-8CBD-422A-BC14-270B3107FE22}" dt="2024-06-02T13:08:06.697" v="57975" actId="1036"/>
          <ac:picMkLst>
            <pc:docMk/>
            <pc:sldMk cId="2071663488" sldId="685"/>
            <ac:picMk id="202" creationId="{DAD08733-89BE-5648-047B-E4FC133732F5}"/>
          </ac:picMkLst>
        </pc:picChg>
        <pc:picChg chg="mod">
          <ac:chgData name="PELLAN Marin" userId="9ec8e806-9cfd-495d-8cb1-c4761729b9b1" providerId="ADAL" clId="{F78D52A1-8CBD-422A-BC14-270B3107FE22}" dt="2024-06-02T13:08:06.697" v="57975" actId="1036"/>
          <ac:picMkLst>
            <pc:docMk/>
            <pc:sldMk cId="2071663488" sldId="685"/>
            <ac:picMk id="203" creationId="{BA7D7EC8-630D-5218-7D84-E1DB5A2CFA6E}"/>
          </ac:picMkLst>
        </pc:picChg>
        <pc:picChg chg="mod">
          <ac:chgData name="PELLAN Marin" userId="9ec8e806-9cfd-495d-8cb1-c4761729b9b1" providerId="ADAL" clId="{F78D52A1-8CBD-422A-BC14-270B3107FE22}" dt="2024-06-02T13:08:06.697" v="57975" actId="1036"/>
          <ac:picMkLst>
            <pc:docMk/>
            <pc:sldMk cId="2071663488" sldId="685"/>
            <ac:picMk id="204" creationId="{369CF65C-E7DF-E962-17FE-81316909D528}"/>
          </ac:picMkLst>
        </pc:picChg>
        <pc:picChg chg="mod">
          <ac:chgData name="PELLAN Marin" userId="9ec8e806-9cfd-495d-8cb1-c4761729b9b1" providerId="ADAL" clId="{F78D52A1-8CBD-422A-BC14-270B3107FE22}" dt="2024-06-02T13:08:06.697" v="57975" actId="1036"/>
          <ac:picMkLst>
            <pc:docMk/>
            <pc:sldMk cId="2071663488" sldId="685"/>
            <ac:picMk id="205" creationId="{39AF6FBC-87BE-F1A0-6A25-5EF25E0A66AE}"/>
          </ac:picMkLst>
        </pc:picChg>
        <pc:picChg chg="mod">
          <ac:chgData name="PELLAN Marin" userId="9ec8e806-9cfd-495d-8cb1-c4761729b9b1" providerId="ADAL" clId="{F78D52A1-8CBD-422A-BC14-270B3107FE22}" dt="2024-06-02T13:08:06.697" v="57975" actId="1036"/>
          <ac:picMkLst>
            <pc:docMk/>
            <pc:sldMk cId="2071663488" sldId="685"/>
            <ac:picMk id="210" creationId="{3A748018-9A5E-2BDA-03D6-CE627D8845BE}"/>
          </ac:picMkLst>
        </pc:picChg>
        <pc:picChg chg="mod">
          <ac:chgData name="PELLAN Marin" userId="9ec8e806-9cfd-495d-8cb1-c4761729b9b1" providerId="ADAL" clId="{F78D52A1-8CBD-422A-BC14-270B3107FE22}" dt="2024-06-02T13:08:06.697" v="57975" actId="1036"/>
          <ac:picMkLst>
            <pc:docMk/>
            <pc:sldMk cId="2071663488" sldId="685"/>
            <ac:picMk id="211" creationId="{22B707A0-3CD0-4374-3004-CA697D45372F}"/>
          </ac:picMkLst>
        </pc:picChg>
        <pc:picChg chg="mod">
          <ac:chgData name="PELLAN Marin" userId="9ec8e806-9cfd-495d-8cb1-c4761729b9b1" providerId="ADAL" clId="{F78D52A1-8CBD-422A-BC14-270B3107FE22}" dt="2024-06-02T13:08:06.697" v="57975" actId="1036"/>
          <ac:picMkLst>
            <pc:docMk/>
            <pc:sldMk cId="2071663488" sldId="685"/>
            <ac:picMk id="212" creationId="{4C6E6E5B-9C63-BE31-CF59-66BE8C7B5665}"/>
          </ac:picMkLst>
        </pc:picChg>
        <pc:picChg chg="mod">
          <ac:chgData name="PELLAN Marin" userId="9ec8e806-9cfd-495d-8cb1-c4761729b9b1" providerId="ADAL" clId="{F78D52A1-8CBD-422A-BC14-270B3107FE22}" dt="2024-06-02T13:08:06.697" v="57975" actId="1036"/>
          <ac:picMkLst>
            <pc:docMk/>
            <pc:sldMk cId="2071663488" sldId="685"/>
            <ac:picMk id="213" creationId="{D91AE8AA-C106-3166-5E8A-ABFE0FF5F268}"/>
          </ac:picMkLst>
        </pc:picChg>
        <pc:picChg chg="mod">
          <ac:chgData name="PELLAN Marin" userId="9ec8e806-9cfd-495d-8cb1-c4761729b9b1" providerId="ADAL" clId="{F78D52A1-8CBD-422A-BC14-270B3107FE22}" dt="2024-06-02T13:08:06.697" v="57975" actId="1036"/>
          <ac:picMkLst>
            <pc:docMk/>
            <pc:sldMk cId="2071663488" sldId="685"/>
            <ac:picMk id="214" creationId="{BE307A55-0164-3092-4633-AFA652C0AB49}"/>
          </ac:picMkLst>
        </pc:picChg>
        <pc:picChg chg="mod">
          <ac:chgData name="PELLAN Marin" userId="9ec8e806-9cfd-495d-8cb1-c4761729b9b1" providerId="ADAL" clId="{F78D52A1-8CBD-422A-BC14-270B3107FE22}" dt="2024-06-02T13:08:06.697" v="57975" actId="1036"/>
          <ac:picMkLst>
            <pc:docMk/>
            <pc:sldMk cId="2071663488" sldId="685"/>
            <ac:picMk id="215" creationId="{5C88AD5F-0D97-8201-920B-206A6616DE78}"/>
          </ac:picMkLst>
        </pc:picChg>
        <pc:picChg chg="mod">
          <ac:chgData name="PELLAN Marin" userId="9ec8e806-9cfd-495d-8cb1-c4761729b9b1" providerId="ADAL" clId="{F78D52A1-8CBD-422A-BC14-270B3107FE22}" dt="2024-06-02T13:08:06.697" v="57975" actId="1036"/>
          <ac:picMkLst>
            <pc:docMk/>
            <pc:sldMk cId="2071663488" sldId="685"/>
            <ac:picMk id="216" creationId="{102ED76C-FAA6-1F00-DDD8-A95C28AA0D67}"/>
          </ac:picMkLst>
        </pc:picChg>
        <pc:picChg chg="mod">
          <ac:chgData name="PELLAN Marin" userId="9ec8e806-9cfd-495d-8cb1-c4761729b9b1" providerId="ADAL" clId="{F78D52A1-8CBD-422A-BC14-270B3107FE22}" dt="2024-06-02T13:08:06.697" v="57975" actId="1036"/>
          <ac:picMkLst>
            <pc:docMk/>
            <pc:sldMk cId="2071663488" sldId="685"/>
            <ac:picMk id="217" creationId="{55AC4E90-1C8A-5790-798F-D2A46564ADDD}"/>
          </ac:picMkLst>
        </pc:picChg>
        <pc:picChg chg="mod">
          <ac:chgData name="PELLAN Marin" userId="9ec8e806-9cfd-495d-8cb1-c4761729b9b1" providerId="ADAL" clId="{F78D52A1-8CBD-422A-BC14-270B3107FE22}" dt="2024-06-02T13:08:06.697" v="57975" actId="1036"/>
          <ac:picMkLst>
            <pc:docMk/>
            <pc:sldMk cId="2071663488" sldId="685"/>
            <ac:picMk id="222" creationId="{C432E3F6-DB4D-F01C-4D47-CDAF9E561409}"/>
          </ac:picMkLst>
        </pc:picChg>
        <pc:picChg chg="mod">
          <ac:chgData name="PELLAN Marin" userId="9ec8e806-9cfd-495d-8cb1-c4761729b9b1" providerId="ADAL" clId="{F78D52A1-8CBD-422A-BC14-270B3107FE22}" dt="2024-06-02T13:08:06.697" v="57975" actId="1036"/>
          <ac:picMkLst>
            <pc:docMk/>
            <pc:sldMk cId="2071663488" sldId="685"/>
            <ac:picMk id="223" creationId="{FA9856E2-F084-8007-E080-2B16BADBFFA8}"/>
          </ac:picMkLst>
        </pc:picChg>
        <pc:picChg chg="mod">
          <ac:chgData name="PELLAN Marin" userId="9ec8e806-9cfd-495d-8cb1-c4761729b9b1" providerId="ADAL" clId="{F78D52A1-8CBD-422A-BC14-270B3107FE22}" dt="2024-06-02T13:08:06.697" v="57975" actId="1036"/>
          <ac:picMkLst>
            <pc:docMk/>
            <pc:sldMk cId="2071663488" sldId="685"/>
            <ac:picMk id="224" creationId="{826F831A-B5D6-F8EA-AA1F-D84E7158D09B}"/>
          </ac:picMkLst>
        </pc:picChg>
        <pc:picChg chg="mod">
          <ac:chgData name="PELLAN Marin" userId="9ec8e806-9cfd-495d-8cb1-c4761729b9b1" providerId="ADAL" clId="{F78D52A1-8CBD-422A-BC14-270B3107FE22}" dt="2024-06-02T13:08:06.697" v="57975" actId="1036"/>
          <ac:picMkLst>
            <pc:docMk/>
            <pc:sldMk cId="2071663488" sldId="685"/>
            <ac:picMk id="225" creationId="{5994B646-B4D1-61A8-5532-8062B65BFA0C}"/>
          </ac:picMkLst>
        </pc:picChg>
        <pc:picChg chg="mod">
          <ac:chgData name="PELLAN Marin" userId="9ec8e806-9cfd-495d-8cb1-c4761729b9b1" providerId="ADAL" clId="{F78D52A1-8CBD-422A-BC14-270B3107FE22}" dt="2024-06-02T13:08:06.697" v="57975" actId="1036"/>
          <ac:picMkLst>
            <pc:docMk/>
            <pc:sldMk cId="2071663488" sldId="685"/>
            <ac:picMk id="226" creationId="{15B3539F-B303-4440-B674-5AA8B32FD583}"/>
          </ac:picMkLst>
        </pc:picChg>
        <pc:picChg chg="mod">
          <ac:chgData name="PELLAN Marin" userId="9ec8e806-9cfd-495d-8cb1-c4761729b9b1" providerId="ADAL" clId="{F78D52A1-8CBD-422A-BC14-270B3107FE22}" dt="2024-06-02T13:08:06.697" v="57975" actId="1036"/>
          <ac:picMkLst>
            <pc:docMk/>
            <pc:sldMk cId="2071663488" sldId="685"/>
            <ac:picMk id="227" creationId="{F480F063-B9B1-F1EA-3355-37A0C4EF7927}"/>
          </ac:picMkLst>
        </pc:picChg>
        <pc:picChg chg="mod">
          <ac:chgData name="PELLAN Marin" userId="9ec8e806-9cfd-495d-8cb1-c4761729b9b1" providerId="ADAL" clId="{F78D52A1-8CBD-422A-BC14-270B3107FE22}" dt="2024-06-02T13:08:06.697" v="57975" actId="1036"/>
          <ac:picMkLst>
            <pc:docMk/>
            <pc:sldMk cId="2071663488" sldId="685"/>
            <ac:picMk id="228" creationId="{2E1AE264-1FC2-D3D8-A32B-94F42B811A6D}"/>
          </ac:picMkLst>
        </pc:picChg>
        <pc:picChg chg="mod">
          <ac:chgData name="PELLAN Marin" userId="9ec8e806-9cfd-495d-8cb1-c4761729b9b1" providerId="ADAL" clId="{F78D52A1-8CBD-422A-BC14-270B3107FE22}" dt="2024-06-02T13:08:06.697" v="57975" actId="1036"/>
          <ac:picMkLst>
            <pc:docMk/>
            <pc:sldMk cId="2071663488" sldId="685"/>
            <ac:picMk id="229" creationId="{56D8EC48-9996-17D5-BF91-BB9AA6FAB8ED}"/>
          </ac:picMkLst>
        </pc:picChg>
        <pc:picChg chg="mod">
          <ac:chgData name="PELLAN Marin" userId="9ec8e806-9cfd-495d-8cb1-c4761729b9b1" providerId="ADAL" clId="{F78D52A1-8CBD-422A-BC14-270B3107FE22}" dt="2024-06-02T13:08:06.697" v="57975" actId="1036"/>
          <ac:picMkLst>
            <pc:docMk/>
            <pc:sldMk cId="2071663488" sldId="685"/>
            <ac:picMk id="234" creationId="{1AAE00E4-EC48-FA79-06CB-06D8557AA41C}"/>
          </ac:picMkLst>
        </pc:picChg>
        <pc:picChg chg="mod">
          <ac:chgData name="PELLAN Marin" userId="9ec8e806-9cfd-495d-8cb1-c4761729b9b1" providerId="ADAL" clId="{F78D52A1-8CBD-422A-BC14-270B3107FE22}" dt="2024-06-02T13:08:06.697" v="57975" actId="1036"/>
          <ac:picMkLst>
            <pc:docMk/>
            <pc:sldMk cId="2071663488" sldId="685"/>
            <ac:picMk id="235" creationId="{CE3F71CC-BE13-0929-DB87-3F239AC41D8A}"/>
          </ac:picMkLst>
        </pc:picChg>
        <pc:picChg chg="mod">
          <ac:chgData name="PELLAN Marin" userId="9ec8e806-9cfd-495d-8cb1-c4761729b9b1" providerId="ADAL" clId="{F78D52A1-8CBD-422A-BC14-270B3107FE22}" dt="2024-06-02T13:08:06.697" v="57975" actId="1036"/>
          <ac:picMkLst>
            <pc:docMk/>
            <pc:sldMk cId="2071663488" sldId="685"/>
            <ac:picMk id="236" creationId="{66466DBD-EC29-50C8-E5A6-BE64817D5D4E}"/>
          </ac:picMkLst>
        </pc:picChg>
        <pc:picChg chg="mod">
          <ac:chgData name="PELLAN Marin" userId="9ec8e806-9cfd-495d-8cb1-c4761729b9b1" providerId="ADAL" clId="{F78D52A1-8CBD-422A-BC14-270B3107FE22}" dt="2024-06-02T13:08:06.697" v="57975" actId="1036"/>
          <ac:picMkLst>
            <pc:docMk/>
            <pc:sldMk cId="2071663488" sldId="685"/>
            <ac:picMk id="237" creationId="{E997CFA5-22FE-5C1A-AF82-18C3277C2073}"/>
          </ac:picMkLst>
        </pc:picChg>
        <pc:picChg chg="mod">
          <ac:chgData name="PELLAN Marin" userId="9ec8e806-9cfd-495d-8cb1-c4761729b9b1" providerId="ADAL" clId="{F78D52A1-8CBD-422A-BC14-270B3107FE22}" dt="2024-06-02T13:08:06.697" v="57975" actId="1036"/>
          <ac:picMkLst>
            <pc:docMk/>
            <pc:sldMk cId="2071663488" sldId="685"/>
            <ac:picMk id="238" creationId="{831FA0EA-BCF4-03DA-F60E-E738172783C3}"/>
          </ac:picMkLst>
        </pc:picChg>
        <pc:picChg chg="mod">
          <ac:chgData name="PELLAN Marin" userId="9ec8e806-9cfd-495d-8cb1-c4761729b9b1" providerId="ADAL" clId="{F78D52A1-8CBD-422A-BC14-270B3107FE22}" dt="2024-06-02T13:08:06.697" v="57975" actId="1036"/>
          <ac:picMkLst>
            <pc:docMk/>
            <pc:sldMk cId="2071663488" sldId="685"/>
            <ac:picMk id="239" creationId="{3977F021-387B-98F6-F9E0-F70CDAEC4AE7}"/>
          </ac:picMkLst>
        </pc:picChg>
        <pc:picChg chg="mod">
          <ac:chgData name="PELLAN Marin" userId="9ec8e806-9cfd-495d-8cb1-c4761729b9b1" providerId="ADAL" clId="{F78D52A1-8CBD-422A-BC14-270B3107FE22}" dt="2024-06-02T13:08:06.697" v="57975" actId="1036"/>
          <ac:picMkLst>
            <pc:docMk/>
            <pc:sldMk cId="2071663488" sldId="685"/>
            <ac:picMk id="240" creationId="{A72E5595-E7F4-E7D7-A008-656791F25163}"/>
          </ac:picMkLst>
        </pc:picChg>
        <pc:picChg chg="mod">
          <ac:chgData name="PELLAN Marin" userId="9ec8e806-9cfd-495d-8cb1-c4761729b9b1" providerId="ADAL" clId="{F78D52A1-8CBD-422A-BC14-270B3107FE22}" dt="2024-06-02T13:08:06.697" v="57975" actId="1036"/>
          <ac:picMkLst>
            <pc:docMk/>
            <pc:sldMk cId="2071663488" sldId="685"/>
            <ac:picMk id="241" creationId="{C5DECCFD-5E90-25B9-3C3D-59A70EB07FF6}"/>
          </ac:picMkLst>
        </pc:picChg>
      </pc:sldChg>
      <pc:sldChg chg="addSp delSp modSp add del mod">
        <pc:chgData name="PELLAN Marin" userId="9ec8e806-9cfd-495d-8cb1-c4761729b9b1" providerId="ADAL" clId="{F78D52A1-8CBD-422A-BC14-270B3107FE22}" dt="2024-06-22T14:27:37.537" v="94911" actId="20577"/>
        <pc:sldMkLst>
          <pc:docMk/>
          <pc:sldMk cId="1474258279" sldId="749"/>
        </pc:sldMkLst>
        <pc:spChg chg="add mod">
          <ac:chgData name="PELLAN Marin" userId="9ec8e806-9cfd-495d-8cb1-c4761729b9b1" providerId="ADAL" clId="{F78D52A1-8CBD-422A-BC14-270B3107FE22}" dt="2024-06-22T14:27:37.537" v="94911" actId="20577"/>
          <ac:spMkLst>
            <pc:docMk/>
            <pc:sldMk cId="1474258279" sldId="749"/>
            <ac:spMk id="2" creationId="{7C984A31-EDD5-FF90-7BCD-88530284919F}"/>
          </ac:spMkLst>
        </pc:spChg>
        <pc:spChg chg="mod">
          <ac:chgData name="PELLAN Marin" userId="9ec8e806-9cfd-495d-8cb1-c4761729b9b1" providerId="ADAL" clId="{F78D52A1-8CBD-422A-BC14-270B3107FE22}" dt="2024-06-07T07:47:54.833" v="69962" actId="2711"/>
          <ac:spMkLst>
            <pc:docMk/>
            <pc:sldMk cId="1474258279" sldId="749"/>
            <ac:spMk id="3" creationId="{7D1518E8-1E1A-4071-77A2-2DCC35678CFF}"/>
          </ac:spMkLst>
        </pc:spChg>
        <pc:spChg chg="mod">
          <ac:chgData name="PELLAN Marin" userId="9ec8e806-9cfd-495d-8cb1-c4761729b9b1" providerId="ADAL" clId="{F78D52A1-8CBD-422A-BC14-270B3107FE22}" dt="2024-06-07T07:47:54.833" v="69962" actId="2711"/>
          <ac:spMkLst>
            <pc:docMk/>
            <pc:sldMk cId="1474258279" sldId="749"/>
            <ac:spMk id="4" creationId="{00000000-0000-0000-0000-000000000000}"/>
          </ac:spMkLst>
        </pc:spChg>
        <pc:spChg chg="mod">
          <ac:chgData name="PELLAN Marin" userId="9ec8e806-9cfd-495d-8cb1-c4761729b9b1" providerId="ADAL" clId="{F78D52A1-8CBD-422A-BC14-270B3107FE22}" dt="2024-06-07T07:47:54.833" v="69962" actId="2711"/>
          <ac:spMkLst>
            <pc:docMk/>
            <pc:sldMk cId="1474258279" sldId="749"/>
            <ac:spMk id="5" creationId="{00000000-0000-0000-0000-000000000000}"/>
          </ac:spMkLst>
        </pc:spChg>
        <pc:spChg chg="del">
          <ac:chgData name="PELLAN Marin" userId="9ec8e806-9cfd-495d-8cb1-c4761729b9b1" providerId="ADAL" clId="{F78D52A1-8CBD-422A-BC14-270B3107FE22}" dt="2024-06-02T13:04:38.362" v="57683" actId="478"/>
          <ac:spMkLst>
            <pc:docMk/>
            <pc:sldMk cId="1474258279" sldId="749"/>
            <ac:spMk id="6" creationId="{0A8F5D9B-35F6-A0E2-551C-108196BC48F4}"/>
          </ac:spMkLst>
        </pc:spChg>
        <pc:spChg chg="mod">
          <ac:chgData name="PELLAN Marin" userId="9ec8e806-9cfd-495d-8cb1-c4761729b9b1" providerId="ADAL" clId="{F78D52A1-8CBD-422A-BC14-270B3107FE22}" dt="2024-06-07T07:47:54.833" v="69962" actId="2711"/>
          <ac:spMkLst>
            <pc:docMk/>
            <pc:sldMk cId="1474258279" sldId="749"/>
            <ac:spMk id="8" creationId="{00000000-0000-0000-0000-000000000000}"/>
          </ac:spMkLst>
        </pc:spChg>
        <pc:spChg chg="mod">
          <ac:chgData name="PELLAN Marin" userId="9ec8e806-9cfd-495d-8cb1-c4761729b9b1" providerId="ADAL" clId="{F78D52A1-8CBD-422A-BC14-270B3107FE22}" dt="2024-06-07T07:47:54.833" v="69962" actId="2711"/>
          <ac:spMkLst>
            <pc:docMk/>
            <pc:sldMk cId="1474258279" sldId="749"/>
            <ac:spMk id="9" creationId="{00000000-0000-0000-0000-000000000000}"/>
          </ac:spMkLst>
        </pc:spChg>
        <pc:spChg chg="mod">
          <ac:chgData name="PELLAN Marin" userId="9ec8e806-9cfd-495d-8cb1-c4761729b9b1" providerId="ADAL" clId="{F78D52A1-8CBD-422A-BC14-270B3107FE22}" dt="2024-06-07T07:47:54.833" v="69962" actId="2711"/>
          <ac:spMkLst>
            <pc:docMk/>
            <pc:sldMk cId="1474258279" sldId="749"/>
            <ac:spMk id="10" creationId="{00000000-0000-0000-0000-000000000000}"/>
          </ac:spMkLst>
        </pc:spChg>
        <pc:spChg chg="mod">
          <ac:chgData name="PELLAN Marin" userId="9ec8e806-9cfd-495d-8cb1-c4761729b9b1" providerId="ADAL" clId="{F78D52A1-8CBD-422A-BC14-270B3107FE22}" dt="2024-06-07T07:47:54.833" v="69962" actId="2711"/>
          <ac:spMkLst>
            <pc:docMk/>
            <pc:sldMk cId="1474258279" sldId="749"/>
            <ac:spMk id="11" creationId="{00000000-0000-0000-0000-000000000000}"/>
          </ac:spMkLst>
        </pc:spChg>
        <pc:spChg chg="mod">
          <ac:chgData name="PELLAN Marin" userId="9ec8e806-9cfd-495d-8cb1-c4761729b9b1" providerId="ADAL" clId="{F78D52A1-8CBD-422A-BC14-270B3107FE22}" dt="2024-06-07T07:47:54.833" v="69962" actId="2711"/>
          <ac:spMkLst>
            <pc:docMk/>
            <pc:sldMk cId="1474258279" sldId="749"/>
            <ac:spMk id="13" creationId="{00000000-0000-0000-0000-000000000000}"/>
          </ac:spMkLst>
        </pc:spChg>
        <pc:spChg chg="mod">
          <ac:chgData name="PELLAN Marin" userId="9ec8e806-9cfd-495d-8cb1-c4761729b9b1" providerId="ADAL" clId="{F78D52A1-8CBD-422A-BC14-270B3107FE22}" dt="2024-06-07T07:47:54.833" v="69962" actId="2711"/>
          <ac:spMkLst>
            <pc:docMk/>
            <pc:sldMk cId="1474258279" sldId="749"/>
            <ac:spMk id="19" creationId="{00000000-0000-0000-0000-000000000000}"/>
          </ac:spMkLst>
        </pc:spChg>
        <pc:spChg chg="mod">
          <ac:chgData name="PELLAN Marin" userId="9ec8e806-9cfd-495d-8cb1-c4761729b9b1" providerId="ADAL" clId="{F78D52A1-8CBD-422A-BC14-270B3107FE22}" dt="2024-06-07T07:47:54.833" v="69962" actId="2711"/>
          <ac:spMkLst>
            <pc:docMk/>
            <pc:sldMk cId="1474258279" sldId="749"/>
            <ac:spMk id="20" creationId="{00000000-0000-0000-0000-000000000000}"/>
          </ac:spMkLst>
        </pc:spChg>
        <pc:spChg chg="mod">
          <ac:chgData name="PELLAN Marin" userId="9ec8e806-9cfd-495d-8cb1-c4761729b9b1" providerId="ADAL" clId="{F78D52A1-8CBD-422A-BC14-270B3107FE22}" dt="2024-06-07T07:47:54.833" v="69962" actId="2711"/>
          <ac:spMkLst>
            <pc:docMk/>
            <pc:sldMk cId="1474258279" sldId="749"/>
            <ac:spMk id="24" creationId="{00000000-0000-0000-0000-000000000000}"/>
          </ac:spMkLst>
        </pc:spChg>
        <pc:spChg chg="mod">
          <ac:chgData name="PELLAN Marin" userId="9ec8e806-9cfd-495d-8cb1-c4761729b9b1" providerId="ADAL" clId="{F78D52A1-8CBD-422A-BC14-270B3107FE22}" dt="2024-06-07T07:47:54.833" v="69962" actId="2711"/>
          <ac:spMkLst>
            <pc:docMk/>
            <pc:sldMk cId="1474258279" sldId="749"/>
            <ac:spMk id="28" creationId="{BDB7D443-A0D2-7EB9-9E3E-592DD363ED4F}"/>
          </ac:spMkLst>
        </pc:spChg>
        <pc:spChg chg="mod">
          <ac:chgData name="PELLAN Marin" userId="9ec8e806-9cfd-495d-8cb1-c4761729b9b1" providerId="ADAL" clId="{F78D52A1-8CBD-422A-BC14-270B3107FE22}" dt="2024-06-07T07:47:54.833" v="69962" actId="2711"/>
          <ac:spMkLst>
            <pc:docMk/>
            <pc:sldMk cId="1474258279" sldId="749"/>
            <ac:spMk id="29" creationId="{594E2FEB-9EEC-9ECA-9F1A-93F04FF31235}"/>
          </ac:spMkLst>
        </pc:spChg>
        <pc:spChg chg="mod">
          <ac:chgData name="PELLAN Marin" userId="9ec8e806-9cfd-495d-8cb1-c4761729b9b1" providerId="ADAL" clId="{F78D52A1-8CBD-422A-BC14-270B3107FE22}" dt="2024-06-07T07:47:54.833" v="69962" actId="2711"/>
          <ac:spMkLst>
            <pc:docMk/>
            <pc:sldMk cId="1474258279" sldId="749"/>
            <ac:spMk id="31" creationId="{6F693A06-021D-5E8E-7F16-A967E5F7B113}"/>
          </ac:spMkLst>
        </pc:spChg>
        <pc:spChg chg="mod">
          <ac:chgData name="PELLAN Marin" userId="9ec8e806-9cfd-495d-8cb1-c4761729b9b1" providerId="ADAL" clId="{F78D52A1-8CBD-422A-BC14-270B3107FE22}" dt="2024-06-07T07:47:54.833" v="69962" actId="2711"/>
          <ac:spMkLst>
            <pc:docMk/>
            <pc:sldMk cId="1474258279" sldId="749"/>
            <ac:spMk id="32" creationId="{AC169878-1D1B-0870-F8CE-0E87D4A537B0}"/>
          </ac:spMkLst>
        </pc:spChg>
        <pc:spChg chg="mod">
          <ac:chgData name="PELLAN Marin" userId="9ec8e806-9cfd-495d-8cb1-c4761729b9b1" providerId="ADAL" clId="{F78D52A1-8CBD-422A-BC14-270B3107FE22}" dt="2024-06-07T07:47:54.833" v="69962" actId="2711"/>
          <ac:spMkLst>
            <pc:docMk/>
            <pc:sldMk cId="1474258279" sldId="749"/>
            <ac:spMk id="35" creationId="{50EC3996-5ECB-9AC7-02DC-690776B46504}"/>
          </ac:spMkLst>
        </pc:spChg>
        <pc:spChg chg="mod">
          <ac:chgData name="PELLAN Marin" userId="9ec8e806-9cfd-495d-8cb1-c4761729b9b1" providerId="ADAL" clId="{F78D52A1-8CBD-422A-BC14-270B3107FE22}" dt="2024-06-07T07:47:54.833" v="69962" actId="2711"/>
          <ac:spMkLst>
            <pc:docMk/>
            <pc:sldMk cId="1474258279" sldId="749"/>
            <ac:spMk id="43" creationId="{9A3DA20B-46E0-4BBD-A61C-3CDA0BECFE91}"/>
          </ac:spMkLst>
        </pc:spChg>
        <pc:spChg chg="mod">
          <ac:chgData name="PELLAN Marin" userId="9ec8e806-9cfd-495d-8cb1-c4761729b9b1" providerId="ADAL" clId="{F78D52A1-8CBD-422A-BC14-270B3107FE22}" dt="2024-06-07T07:47:54.833" v="69962" actId="2711"/>
          <ac:spMkLst>
            <pc:docMk/>
            <pc:sldMk cId="1474258279" sldId="749"/>
            <ac:spMk id="44" creationId="{D4429803-5C83-4E00-8A68-BBF992F8C98E}"/>
          </ac:spMkLst>
        </pc:spChg>
        <pc:spChg chg="mod">
          <ac:chgData name="PELLAN Marin" userId="9ec8e806-9cfd-495d-8cb1-c4761729b9b1" providerId="ADAL" clId="{F78D52A1-8CBD-422A-BC14-270B3107FE22}" dt="2024-06-07T07:47:54.833" v="69962" actId="2711"/>
          <ac:spMkLst>
            <pc:docMk/>
            <pc:sldMk cId="1474258279" sldId="749"/>
            <ac:spMk id="49" creationId="{B26B8136-2A38-5783-9662-F672D6B9D7D5}"/>
          </ac:spMkLst>
        </pc:spChg>
        <pc:spChg chg="mod">
          <ac:chgData name="PELLAN Marin" userId="9ec8e806-9cfd-495d-8cb1-c4761729b9b1" providerId="ADAL" clId="{F78D52A1-8CBD-422A-BC14-270B3107FE22}" dt="2024-06-07T07:47:54.833" v="69962" actId="2711"/>
          <ac:spMkLst>
            <pc:docMk/>
            <pc:sldMk cId="1474258279" sldId="749"/>
            <ac:spMk id="52" creationId="{E99E25D8-1670-28FD-947F-D5DC2A410B7F}"/>
          </ac:spMkLst>
        </pc:spChg>
        <pc:spChg chg="mod">
          <ac:chgData name="PELLAN Marin" userId="9ec8e806-9cfd-495d-8cb1-c4761729b9b1" providerId="ADAL" clId="{F78D52A1-8CBD-422A-BC14-270B3107FE22}" dt="2024-06-07T07:47:54.833" v="69962" actId="2711"/>
          <ac:spMkLst>
            <pc:docMk/>
            <pc:sldMk cId="1474258279" sldId="749"/>
            <ac:spMk id="60" creationId="{70DC47B5-96E4-2D14-F8EB-11108A2C6405}"/>
          </ac:spMkLst>
        </pc:spChg>
        <pc:spChg chg="mod">
          <ac:chgData name="PELLAN Marin" userId="9ec8e806-9cfd-495d-8cb1-c4761729b9b1" providerId="ADAL" clId="{F78D52A1-8CBD-422A-BC14-270B3107FE22}" dt="2024-06-07T07:47:54.833" v="69962" actId="2711"/>
          <ac:spMkLst>
            <pc:docMk/>
            <pc:sldMk cId="1474258279" sldId="749"/>
            <ac:spMk id="62" creationId="{EDB57E63-E8A8-DCF4-9506-B369EFE19C4C}"/>
          </ac:spMkLst>
        </pc:spChg>
        <pc:spChg chg="mod">
          <ac:chgData name="PELLAN Marin" userId="9ec8e806-9cfd-495d-8cb1-c4761729b9b1" providerId="ADAL" clId="{F78D52A1-8CBD-422A-BC14-270B3107FE22}" dt="2024-06-07T07:47:54.833" v="69962" actId="2711"/>
          <ac:spMkLst>
            <pc:docMk/>
            <pc:sldMk cId="1474258279" sldId="749"/>
            <ac:spMk id="63" creationId="{2222196B-B339-B429-8ED1-DCCC2507CF7A}"/>
          </ac:spMkLst>
        </pc:spChg>
        <pc:spChg chg="mod">
          <ac:chgData name="PELLAN Marin" userId="9ec8e806-9cfd-495d-8cb1-c4761729b9b1" providerId="ADAL" clId="{F78D52A1-8CBD-422A-BC14-270B3107FE22}" dt="2024-06-07T07:47:54.833" v="69962" actId="2711"/>
          <ac:spMkLst>
            <pc:docMk/>
            <pc:sldMk cId="1474258279" sldId="749"/>
            <ac:spMk id="1029" creationId="{AB9965DC-B2A9-A21B-2DD5-E496221EA2A4}"/>
          </ac:spMkLst>
        </pc:spChg>
        <pc:spChg chg="mod">
          <ac:chgData name="PELLAN Marin" userId="9ec8e806-9cfd-495d-8cb1-c4761729b9b1" providerId="ADAL" clId="{F78D52A1-8CBD-422A-BC14-270B3107FE22}" dt="2024-06-07T07:47:54.833" v="69962" actId="2711"/>
          <ac:spMkLst>
            <pc:docMk/>
            <pc:sldMk cId="1474258279" sldId="749"/>
            <ac:spMk id="1036" creationId="{5BA275C4-DC1E-C5BE-BA69-2F9E737624B4}"/>
          </ac:spMkLst>
        </pc:spChg>
        <pc:spChg chg="mod">
          <ac:chgData name="PELLAN Marin" userId="9ec8e806-9cfd-495d-8cb1-c4761729b9b1" providerId="ADAL" clId="{F78D52A1-8CBD-422A-BC14-270B3107FE22}" dt="2024-06-07T07:47:54.833" v="69962" actId="2711"/>
          <ac:spMkLst>
            <pc:docMk/>
            <pc:sldMk cId="1474258279" sldId="749"/>
            <ac:spMk id="1037" creationId="{AEF6C64B-4418-9A4A-55EE-47FB92743B12}"/>
          </ac:spMkLst>
        </pc:spChg>
        <pc:spChg chg="mod">
          <ac:chgData name="PELLAN Marin" userId="9ec8e806-9cfd-495d-8cb1-c4761729b9b1" providerId="ADAL" clId="{F78D52A1-8CBD-422A-BC14-270B3107FE22}" dt="2024-06-07T07:47:54.833" v="69962" actId="2711"/>
          <ac:spMkLst>
            <pc:docMk/>
            <pc:sldMk cId="1474258279" sldId="749"/>
            <ac:spMk id="1039" creationId="{1A1269FA-52FC-0674-DA4C-35E346A9147A}"/>
          </ac:spMkLst>
        </pc:spChg>
        <pc:spChg chg="mod">
          <ac:chgData name="PELLAN Marin" userId="9ec8e806-9cfd-495d-8cb1-c4761729b9b1" providerId="ADAL" clId="{F78D52A1-8CBD-422A-BC14-270B3107FE22}" dt="2024-06-07T07:47:54.833" v="69962" actId="2711"/>
          <ac:spMkLst>
            <pc:docMk/>
            <pc:sldMk cId="1474258279" sldId="749"/>
            <ac:spMk id="1040" creationId="{1A8CD9D0-69B2-CE12-67CE-BF2F8F7D0E4C}"/>
          </ac:spMkLst>
        </pc:spChg>
        <pc:spChg chg="mod">
          <ac:chgData name="PELLAN Marin" userId="9ec8e806-9cfd-495d-8cb1-c4761729b9b1" providerId="ADAL" clId="{F78D52A1-8CBD-422A-BC14-270B3107FE22}" dt="2024-06-07T07:47:54.833" v="69962" actId="2711"/>
          <ac:spMkLst>
            <pc:docMk/>
            <pc:sldMk cId="1474258279" sldId="749"/>
            <ac:spMk id="1044" creationId="{78331CA7-92D4-23CA-0B2E-6BCE6DC02496}"/>
          </ac:spMkLst>
        </pc:spChg>
        <pc:spChg chg="mod">
          <ac:chgData name="PELLAN Marin" userId="9ec8e806-9cfd-495d-8cb1-c4761729b9b1" providerId="ADAL" clId="{F78D52A1-8CBD-422A-BC14-270B3107FE22}" dt="2024-06-07T07:47:54.833" v="69962" actId="2711"/>
          <ac:spMkLst>
            <pc:docMk/>
            <pc:sldMk cId="1474258279" sldId="749"/>
            <ac:spMk id="1046" creationId="{5DE63305-2CB3-E076-6793-769F99CBBCB8}"/>
          </ac:spMkLst>
        </pc:spChg>
        <pc:picChg chg="mod">
          <ac:chgData name="PELLAN Marin" userId="9ec8e806-9cfd-495d-8cb1-c4761729b9b1" providerId="ADAL" clId="{F78D52A1-8CBD-422A-BC14-270B3107FE22}" dt="2024-06-07T07:47:54.833" v="69962" actId="2711"/>
          <ac:picMkLst>
            <pc:docMk/>
            <pc:sldMk cId="1474258279" sldId="749"/>
            <ac:picMk id="7" creationId="{CCF2BDA3-E574-F266-7AEC-FCA7F4FB8C9C}"/>
          </ac:picMkLst>
        </pc:picChg>
        <pc:picChg chg="mod">
          <ac:chgData name="PELLAN Marin" userId="9ec8e806-9cfd-495d-8cb1-c4761729b9b1" providerId="ADAL" clId="{F78D52A1-8CBD-422A-BC14-270B3107FE22}" dt="2024-06-07T07:47:54.833" v="69962" actId="2711"/>
          <ac:picMkLst>
            <pc:docMk/>
            <pc:sldMk cId="1474258279" sldId="749"/>
            <ac:picMk id="12" creationId="{092318F1-86E0-D343-FFD2-E95F7A4ED76D}"/>
          </ac:picMkLst>
        </pc:picChg>
        <pc:picChg chg="mod">
          <ac:chgData name="PELLAN Marin" userId="9ec8e806-9cfd-495d-8cb1-c4761729b9b1" providerId="ADAL" clId="{F78D52A1-8CBD-422A-BC14-270B3107FE22}" dt="2024-06-07T07:47:54.833" v="69962" actId="2711"/>
          <ac:picMkLst>
            <pc:docMk/>
            <pc:sldMk cId="1474258279" sldId="749"/>
            <ac:picMk id="14" creationId="{D3D1F9BE-850A-41EE-9AEC-CD60942F2ED7}"/>
          </ac:picMkLst>
        </pc:picChg>
        <pc:picChg chg="mod">
          <ac:chgData name="PELLAN Marin" userId="9ec8e806-9cfd-495d-8cb1-c4761729b9b1" providerId="ADAL" clId="{F78D52A1-8CBD-422A-BC14-270B3107FE22}" dt="2024-06-07T07:47:54.833" v="69962" actId="2711"/>
          <ac:picMkLst>
            <pc:docMk/>
            <pc:sldMk cId="1474258279" sldId="749"/>
            <ac:picMk id="15" creationId="{C189AC2B-7817-2781-0908-5E36D1B44EA1}"/>
          </ac:picMkLst>
        </pc:picChg>
        <pc:picChg chg="mod">
          <ac:chgData name="PELLAN Marin" userId="9ec8e806-9cfd-495d-8cb1-c4761729b9b1" providerId="ADAL" clId="{F78D52A1-8CBD-422A-BC14-270B3107FE22}" dt="2024-06-07T07:47:54.833" v="69962" actId="2711"/>
          <ac:picMkLst>
            <pc:docMk/>
            <pc:sldMk cId="1474258279" sldId="749"/>
            <ac:picMk id="16" creationId="{FF473D8E-A8EE-45A6-826A-DC1EC6AC4AC8}"/>
          </ac:picMkLst>
        </pc:picChg>
        <pc:picChg chg="mod">
          <ac:chgData name="PELLAN Marin" userId="9ec8e806-9cfd-495d-8cb1-c4761729b9b1" providerId="ADAL" clId="{F78D52A1-8CBD-422A-BC14-270B3107FE22}" dt="2024-06-07T07:47:54.833" v="69962" actId="2711"/>
          <ac:picMkLst>
            <pc:docMk/>
            <pc:sldMk cId="1474258279" sldId="749"/>
            <ac:picMk id="17" creationId="{BD14225A-AE7B-5FCB-4785-E5A82D804306}"/>
          </ac:picMkLst>
        </pc:picChg>
        <pc:picChg chg="mod">
          <ac:chgData name="PELLAN Marin" userId="9ec8e806-9cfd-495d-8cb1-c4761729b9b1" providerId="ADAL" clId="{F78D52A1-8CBD-422A-BC14-270B3107FE22}" dt="2024-06-07T07:47:54.833" v="69962" actId="2711"/>
          <ac:picMkLst>
            <pc:docMk/>
            <pc:sldMk cId="1474258279" sldId="749"/>
            <ac:picMk id="18" creationId="{A1CEFBC7-5295-4F54-AA50-2390E40A10C6}"/>
          </ac:picMkLst>
        </pc:picChg>
        <pc:picChg chg="mod">
          <ac:chgData name="PELLAN Marin" userId="9ec8e806-9cfd-495d-8cb1-c4761729b9b1" providerId="ADAL" clId="{F78D52A1-8CBD-422A-BC14-270B3107FE22}" dt="2024-06-07T07:47:54.833" v="69962" actId="2711"/>
          <ac:picMkLst>
            <pc:docMk/>
            <pc:sldMk cId="1474258279" sldId="749"/>
            <ac:picMk id="21" creationId="{7BB00E25-09C4-D9FB-0F45-4332BE356AA3}"/>
          </ac:picMkLst>
        </pc:picChg>
        <pc:picChg chg="mod">
          <ac:chgData name="PELLAN Marin" userId="9ec8e806-9cfd-495d-8cb1-c4761729b9b1" providerId="ADAL" clId="{F78D52A1-8CBD-422A-BC14-270B3107FE22}" dt="2024-06-07T07:47:54.833" v="69962" actId="2711"/>
          <ac:picMkLst>
            <pc:docMk/>
            <pc:sldMk cId="1474258279" sldId="749"/>
            <ac:picMk id="25" creationId="{4B5E534A-B353-4255-BF61-D9D05C543F12}"/>
          </ac:picMkLst>
        </pc:picChg>
        <pc:picChg chg="mod">
          <ac:chgData name="PELLAN Marin" userId="9ec8e806-9cfd-495d-8cb1-c4761729b9b1" providerId="ADAL" clId="{F78D52A1-8CBD-422A-BC14-270B3107FE22}" dt="2024-06-07T07:47:54.833" v="69962" actId="2711"/>
          <ac:picMkLst>
            <pc:docMk/>
            <pc:sldMk cId="1474258279" sldId="749"/>
            <ac:picMk id="27" creationId="{14B9BA9F-0E66-4B63-B2BD-17D1613ED2F6}"/>
          </ac:picMkLst>
        </pc:picChg>
        <pc:picChg chg="mod">
          <ac:chgData name="PELLAN Marin" userId="9ec8e806-9cfd-495d-8cb1-c4761729b9b1" providerId="ADAL" clId="{F78D52A1-8CBD-422A-BC14-270B3107FE22}" dt="2024-06-07T07:47:54.833" v="69962" actId="2711"/>
          <ac:picMkLst>
            <pc:docMk/>
            <pc:sldMk cId="1474258279" sldId="749"/>
            <ac:picMk id="45" creationId="{05F31282-DF02-83CC-91A9-4F65C2749D09}"/>
          </ac:picMkLst>
        </pc:picChg>
        <pc:picChg chg="mod">
          <ac:chgData name="PELLAN Marin" userId="9ec8e806-9cfd-495d-8cb1-c4761729b9b1" providerId="ADAL" clId="{F78D52A1-8CBD-422A-BC14-270B3107FE22}" dt="2024-06-07T07:47:54.833" v="69962" actId="2711"/>
          <ac:picMkLst>
            <pc:docMk/>
            <pc:sldMk cId="1474258279" sldId="749"/>
            <ac:picMk id="1024" creationId="{E54CE424-D4C8-0606-B3DD-A3F500EF1124}"/>
          </ac:picMkLst>
        </pc:picChg>
        <pc:picChg chg="mod">
          <ac:chgData name="PELLAN Marin" userId="9ec8e806-9cfd-495d-8cb1-c4761729b9b1" providerId="ADAL" clId="{F78D52A1-8CBD-422A-BC14-270B3107FE22}" dt="2024-06-07T07:47:54.833" v="69962" actId="2711"/>
          <ac:picMkLst>
            <pc:docMk/>
            <pc:sldMk cId="1474258279" sldId="749"/>
            <ac:picMk id="1025" creationId="{1553A850-E6F8-4E14-90CA-BC0D1D221587}"/>
          </ac:picMkLst>
        </pc:picChg>
        <pc:picChg chg="mod">
          <ac:chgData name="PELLAN Marin" userId="9ec8e806-9cfd-495d-8cb1-c4761729b9b1" providerId="ADAL" clId="{F78D52A1-8CBD-422A-BC14-270B3107FE22}" dt="2024-06-07T07:47:54.833" v="69962" actId="2711"/>
          <ac:picMkLst>
            <pc:docMk/>
            <pc:sldMk cId="1474258279" sldId="749"/>
            <ac:picMk id="1027" creationId="{89375249-ECD0-586E-B278-B72B342D1BF9}"/>
          </ac:picMkLst>
        </pc:picChg>
        <pc:picChg chg="mod">
          <ac:chgData name="PELLAN Marin" userId="9ec8e806-9cfd-495d-8cb1-c4761729b9b1" providerId="ADAL" clId="{F78D52A1-8CBD-422A-BC14-270B3107FE22}" dt="2024-06-07T07:47:54.833" v="69962" actId="2711"/>
          <ac:picMkLst>
            <pc:docMk/>
            <pc:sldMk cId="1474258279" sldId="749"/>
            <ac:picMk id="1043" creationId="{A75DDC57-26AA-BBD7-B15D-F174ED875592}"/>
          </ac:picMkLst>
        </pc:picChg>
      </pc:sldChg>
      <pc:sldChg chg="del">
        <pc:chgData name="PELLAN Marin" userId="9ec8e806-9cfd-495d-8cb1-c4761729b9b1" providerId="ADAL" clId="{F78D52A1-8CBD-422A-BC14-270B3107FE22}" dt="2024-04-22T17:09:24.565" v="0" actId="47"/>
        <pc:sldMkLst>
          <pc:docMk/>
          <pc:sldMk cId="159553747" sldId="755"/>
        </pc:sldMkLst>
      </pc:sldChg>
      <pc:sldChg chg="addSp delSp modSp add del mod delAnim modAnim modShow delCm modCm modNotesTx">
        <pc:chgData name="PELLAN Marin" userId="9ec8e806-9cfd-495d-8cb1-c4761729b9b1" providerId="ADAL" clId="{F78D52A1-8CBD-422A-BC14-270B3107FE22}" dt="2024-06-22T13:34:36.569" v="94281" actId="20577"/>
        <pc:sldMkLst>
          <pc:docMk/>
          <pc:sldMk cId="407196843" sldId="770"/>
        </pc:sldMkLst>
        <pc:spChg chg="mod">
          <ac:chgData name="PELLAN Marin" userId="9ec8e806-9cfd-495d-8cb1-c4761729b9b1" providerId="ADAL" clId="{F78D52A1-8CBD-422A-BC14-270B3107FE22}" dt="2024-06-20T09:46:35.125" v="89578" actId="1035"/>
          <ac:spMkLst>
            <pc:docMk/>
            <pc:sldMk cId="407196843" sldId="770"/>
            <ac:spMk id="2" creationId="{C41C493D-88F0-69A6-A34B-4AAB5B0C1508}"/>
          </ac:spMkLst>
        </pc:spChg>
        <pc:spChg chg="add mod">
          <ac:chgData name="PELLAN Marin" userId="9ec8e806-9cfd-495d-8cb1-c4761729b9b1" providerId="ADAL" clId="{F78D52A1-8CBD-422A-BC14-270B3107FE22}" dt="2024-06-22T13:05:26.359" v="93453" actId="20577"/>
          <ac:spMkLst>
            <pc:docMk/>
            <pc:sldMk cId="407196843" sldId="770"/>
            <ac:spMk id="3" creationId="{E7898295-8E0F-60B5-AEB8-F61A142D87FA}"/>
          </ac:spMkLst>
        </pc:spChg>
        <pc:spChg chg="add del mod">
          <ac:chgData name="PELLAN Marin" userId="9ec8e806-9cfd-495d-8cb1-c4761729b9b1" providerId="ADAL" clId="{F78D52A1-8CBD-422A-BC14-270B3107FE22}" dt="2024-06-17T13:25:27.728" v="83992" actId="478"/>
          <ac:spMkLst>
            <pc:docMk/>
            <pc:sldMk cId="407196843" sldId="770"/>
            <ac:spMk id="7" creationId="{A1E8929C-EC8A-61B1-02DD-9B2A3F8CF325}"/>
          </ac:spMkLst>
        </pc:spChg>
        <pc:spChg chg="add del mod">
          <ac:chgData name="PELLAN Marin" userId="9ec8e806-9cfd-495d-8cb1-c4761729b9b1" providerId="ADAL" clId="{F78D52A1-8CBD-422A-BC14-270B3107FE22}" dt="2024-06-13T17:32:45.773" v="78463" actId="478"/>
          <ac:spMkLst>
            <pc:docMk/>
            <pc:sldMk cId="407196843" sldId="770"/>
            <ac:spMk id="8" creationId="{AE81F122-D601-2105-CC13-EDC0ADE881DA}"/>
          </ac:spMkLst>
        </pc:spChg>
        <pc:spChg chg="add mod">
          <ac:chgData name="PELLAN Marin" userId="9ec8e806-9cfd-495d-8cb1-c4761729b9b1" providerId="ADAL" clId="{F78D52A1-8CBD-422A-BC14-270B3107FE22}" dt="2024-06-13T17:32:51.645" v="78464"/>
          <ac:spMkLst>
            <pc:docMk/>
            <pc:sldMk cId="407196843" sldId="770"/>
            <ac:spMk id="9" creationId="{A0D2185C-1535-7336-092B-DEAD1092E3CB}"/>
          </ac:spMkLst>
        </pc:spChg>
        <pc:spChg chg="add mod">
          <ac:chgData name="PELLAN Marin" userId="9ec8e806-9cfd-495d-8cb1-c4761729b9b1" providerId="ADAL" clId="{F78D52A1-8CBD-422A-BC14-270B3107FE22}" dt="2024-06-13T18:19:11.055" v="80556" actId="207"/>
          <ac:spMkLst>
            <pc:docMk/>
            <pc:sldMk cId="407196843" sldId="770"/>
            <ac:spMk id="10" creationId="{2276B890-9CD5-9650-3179-2FFA049F3F41}"/>
          </ac:spMkLst>
        </pc:spChg>
        <pc:spChg chg="add del mod">
          <ac:chgData name="PELLAN Marin" userId="9ec8e806-9cfd-495d-8cb1-c4761729b9b1" providerId="ADAL" clId="{F78D52A1-8CBD-422A-BC14-270B3107FE22}" dt="2024-06-17T14:25:56.104" v="86027" actId="478"/>
          <ac:spMkLst>
            <pc:docMk/>
            <pc:sldMk cId="407196843" sldId="770"/>
            <ac:spMk id="11" creationId="{1EB8389E-352F-8872-0600-FF4BBF6F0AD7}"/>
          </ac:spMkLst>
        </pc:spChg>
        <pc:spChg chg="add del mod">
          <ac:chgData name="PELLAN Marin" userId="9ec8e806-9cfd-495d-8cb1-c4761729b9b1" providerId="ADAL" clId="{F78D52A1-8CBD-422A-BC14-270B3107FE22}" dt="2024-06-17T14:25:54.022" v="86026" actId="478"/>
          <ac:spMkLst>
            <pc:docMk/>
            <pc:sldMk cId="407196843" sldId="770"/>
            <ac:spMk id="12" creationId="{962F3782-6AB4-8C34-BC63-C3E138D00296}"/>
          </ac:spMkLst>
        </pc:spChg>
        <pc:spChg chg="mod">
          <ac:chgData name="PELLAN Marin" userId="9ec8e806-9cfd-495d-8cb1-c4761729b9b1" providerId="ADAL" clId="{F78D52A1-8CBD-422A-BC14-270B3107FE22}" dt="2024-06-20T09:46:35.125" v="89578" actId="1035"/>
          <ac:spMkLst>
            <pc:docMk/>
            <pc:sldMk cId="407196843" sldId="770"/>
            <ac:spMk id="27" creationId="{8011A49A-CDB9-D8AE-A884-A15A5D6D3A7D}"/>
          </ac:spMkLst>
        </pc:spChg>
        <pc:spChg chg="mod">
          <ac:chgData name="PELLAN Marin" userId="9ec8e806-9cfd-495d-8cb1-c4761729b9b1" providerId="ADAL" clId="{F78D52A1-8CBD-422A-BC14-270B3107FE22}" dt="2024-06-20T09:46:35.125" v="89578" actId="1035"/>
          <ac:spMkLst>
            <pc:docMk/>
            <pc:sldMk cId="407196843" sldId="770"/>
            <ac:spMk id="28" creationId="{91921835-6E21-7BF8-3A00-1D370F46F17F}"/>
          </ac:spMkLst>
        </pc:spChg>
        <pc:spChg chg="mod">
          <ac:chgData name="PELLAN Marin" userId="9ec8e806-9cfd-495d-8cb1-c4761729b9b1" providerId="ADAL" clId="{F78D52A1-8CBD-422A-BC14-270B3107FE22}" dt="2024-06-20T09:46:35.125" v="89578" actId="1035"/>
          <ac:spMkLst>
            <pc:docMk/>
            <pc:sldMk cId="407196843" sldId="770"/>
            <ac:spMk id="29" creationId="{35B18CFA-3ED3-35EA-A64B-B85861D09202}"/>
          </ac:spMkLst>
        </pc:spChg>
        <pc:spChg chg="mod">
          <ac:chgData name="PELLAN Marin" userId="9ec8e806-9cfd-495d-8cb1-c4761729b9b1" providerId="ADAL" clId="{F78D52A1-8CBD-422A-BC14-270B3107FE22}" dt="2024-06-20T09:46:35.125" v="89578" actId="1035"/>
          <ac:spMkLst>
            <pc:docMk/>
            <pc:sldMk cId="407196843" sldId="770"/>
            <ac:spMk id="33" creationId="{9D310F2B-4378-50C3-9B96-4B779F25DD9B}"/>
          </ac:spMkLst>
        </pc:spChg>
        <pc:spChg chg="mod">
          <ac:chgData name="PELLAN Marin" userId="9ec8e806-9cfd-495d-8cb1-c4761729b9b1" providerId="ADAL" clId="{F78D52A1-8CBD-422A-BC14-270B3107FE22}" dt="2024-06-20T09:46:35.125" v="89578" actId="1035"/>
          <ac:spMkLst>
            <pc:docMk/>
            <pc:sldMk cId="407196843" sldId="770"/>
            <ac:spMk id="34" creationId="{9FA8CB26-6926-1835-0F3C-B42CA4AD33A3}"/>
          </ac:spMkLst>
        </pc:spChg>
        <pc:spChg chg="mod">
          <ac:chgData name="PELLAN Marin" userId="9ec8e806-9cfd-495d-8cb1-c4761729b9b1" providerId="ADAL" clId="{F78D52A1-8CBD-422A-BC14-270B3107FE22}" dt="2024-06-20T17:27:04.881" v="92747" actId="1076"/>
          <ac:spMkLst>
            <pc:docMk/>
            <pc:sldMk cId="407196843" sldId="770"/>
            <ac:spMk id="38" creationId="{53ECD441-C924-59D2-D567-B80499BDBFDA}"/>
          </ac:spMkLst>
        </pc:spChg>
        <pc:spChg chg="mod">
          <ac:chgData name="PELLAN Marin" userId="9ec8e806-9cfd-495d-8cb1-c4761729b9b1" providerId="ADAL" clId="{F78D52A1-8CBD-422A-BC14-270B3107FE22}" dt="2024-06-20T09:46:35.125" v="89578" actId="1035"/>
          <ac:spMkLst>
            <pc:docMk/>
            <pc:sldMk cId="407196843" sldId="770"/>
            <ac:spMk id="39" creationId="{BA37B5E2-7A90-A8AE-7701-1A2CA19C67A5}"/>
          </ac:spMkLst>
        </pc:spChg>
        <pc:spChg chg="mod">
          <ac:chgData name="PELLAN Marin" userId="9ec8e806-9cfd-495d-8cb1-c4761729b9b1" providerId="ADAL" clId="{F78D52A1-8CBD-422A-BC14-270B3107FE22}" dt="2024-06-20T09:46:35.125" v="89578" actId="1035"/>
          <ac:spMkLst>
            <pc:docMk/>
            <pc:sldMk cId="407196843" sldId="770"/>
            <ac:spMk id="40" creationId="{1BDEF1A1-C31F-C348-2FF2-FD5DC14D13AB}"/>
          </ac:spMkLst>
        </pc:spChg>
        <pc:spChg chg="mod">
          <ac:chgData name="PELLAN Marin" userId="9ec8e806-9cfd-495d-8cb1-c4761729b9b1" providerId="ADAL" clId="{F78D52A1-8CBD-422A-BC14-270B3107FE22}" dt="2024-06-20T09:46:35.125" v="89578" actId="1035"/>
          <ac:spMkLst>
            <pc:docMk/>
            <pc:sldMk cId="407196843" sldId="770"/>
            <ac:spMk id="47" creationId="{85A3916D-B163-FCF2-025E-EAC1FDBF4441}"/>
          </ac:spMkLst>
        </pc:spChg>
        <pc:spChg chg="mod">
          <ac:chgData name="PELLAN Marin" userId="9ec8e806-9cfd-495d-8cb1-c4761729b9b1" providerId="ADAL" clId="{F78D52A1-8CBD-422A-BC14-270B3107FE22}" dt="2024-06-20T09:46:35.125" v="89578" actId="1035"/>
          <ac:spMkLst>
            <pc:docMk/>
            <pc:sldMk cId="407196843" sldId="770"/>
            <ac:spMk id="49" creationId="{7A5483B3-8E55-4D82-E929-34C18501AEE5}"/>
          </ac:spMkLst>
        </pc:spChg>
        <pc:spChg chg="mod">
          <ac:chgData name="PELLAN Marin" userId="9ec8e806-9cfd-495d-8cb1-c4761729b9b1" providerId="ADAL" clId="{F78D52A1-8CBD-422A-BC14-270B3107FE22}" dt="2024-06-20T09:46:35.125" v="89578" actId="1035"/>
          <ac:spMkLst>
            <pc:docMk/>
            <pc:sldMk cId="407196843" sldId="770"/>
            <ac:spMk id="50" creationId="{2E9EA355-7972-708F-729E-7573BC8D7F4B}"/>
          </ac:spMkLst>
        </pc:spChg>
        <pc:spChg chg="mod">
          <ac:chgData name="PELLAN Marin" userId="9ec8e806-9cfd-495d-8cb1-c4761729b9b1" providerId="ADAL" clId="{F78D52A1-8CBD-422A-BC14-270B3107FE22}" dt="2024-06-20T09:46:35.125" v="89578" actId="1035"/>
          <ac:spMkLst>
            <pc:docMk/>
            <pc:sldMk cId="407196843" sldId="770"/>
            <ac:spMk id="51" creationId="{337A4860-785E-1C20-9EA0-EC0341E334E9}"/>
          </ac:spMkLst>
        </pc:spChg>
        <pc:spChg chg="mod">
          <ac:chgData name="PELLAN Marin" userId="9ec8e806-9cfd-495d-8cb1-c4761729b9b1" providerId="ADAL" clId="{F78D52A1-8CBD-422A-BC14-270B3107FE22}" dt="2024-06-20T09:46:35.125" v="89578" actId="1035"/>
          <ac:spMkLst>
            <pc:docMk/>
            <pc:sldMk cId="407196843" sldId="770"/>
            <ac:spMk id="59" creationId="{A819C25B-6A5B-2242-F531-AB2F87749413}"/>
          </ac:spMkLst>
        </pc:spChg>
        <pc:spChg chg="mod">
          <ac:chgData name="PELLAN Marin" userId="9ec8e806-9cfd-495d-8cb1-c4761729b9b1" providerId="ADAL" clId="{F78D52A1-8CBD-422A-BC14-270B3107FE22}" dt="2024-06-20T09:46:35.125" v="89578" actId="1035"/>
          <ac:spMkLst>
            <pc:docMk/>
            <pc:sldMk cId="407196843" sldId="770"/>
            <ac:spMk id="60" creationId="{231AC043-316F-C5A6-0692-9670825A1E40}"/>
          </ac:spMkLst>
        </pc:spChg>
        <pc:spChg chg="mod">
          <ac:chgData name="PELLAN Marin" userId="9ec8e806-9cfd-495d-8cb1-c4761729b9b1" providerId="ADAL" clId="{F78D52A1-8CBD-422A-BC14-270B3107FE22}" dt="2024-06-20T17:26:17.725" v="92728" actId="1076"/>
          <ac:spMkLst>
            <pc:docMk/>
            <pc:sldMk cId="407196843" sldId="770"/>
            <ac:spMk id="62" creationId="{2577A9FE-C4A6-29FD-D340-D4188BB19089}"/>
          </ac:spMkLst>
        </pc:spChg>
        <pc:picChg chg="mod">
          <ac:chgData name="PELLAN Marin" userId="9ec8e806-9cfd-495d-8cb1-c4761729b9b1" providerId="ADAL" clId="{F78D52A1-8CBD-422A-BC14-270B3107FE22}" dt="2024-06-20T09:46:35.125" v="89578" actId="1035"/>
          <ac:picMkLst>
            <pc:docMk/>
            <pc:sldMk cId="407196843" sldId="770"/>
            <ac:picMk id="4" creationId="{5D9AA2A1-B2F5-901C-FCBC-53E30329F683}"/>
          </ac:picMkLst>
        </pc:picChg>
        <pc:picChg chg="mod">
          <ac:chgData name="PELLAN Marin" userId="9ec8e806-9cfd-495d-8cb1-c4761729b9b1" providerId="ADAL" clId="{F78D52A1-8CBD-422A-BC14-270B3107FE22}" dt="2024-06-20T09:46:35.125" v="89578" actId="1035"/>
          <ac:picMkLst>
            <pc:docMk/>
            <pc:sldMk cId="407196843" sldId="770"/>
            <ac:picMk id="6" creationId="{8FC6DFA1-DC98-43CE-380B-5C98F4958500}"/>
          </ac:picMkLst>
        </pc:picChg>
        <pc:picChg chg="add del mod">
          <ac:chgData name="PELLAN Marin" userId="9ec8e806-9cfd-495d-8cb1-c4761729b9b1" providerId="ADAL" clId="{F78D52A1-8CBD-422A-BC14-270B3107FE22}" dt="2024-06-17T14:25:51.238" v="86025" actId="478"/>
          <ac:picMkLst>
            <pc:docMk/>
            <pc:sldMk cId="407196843" sldId="770"/>
            <ac:picMk id="8" creationId="{66DCB24A-BF34-92EA-DB0D-8331119FCC42}"/>
          </ac:picMkLst>
        </pc:picChg>
        <pc:picChg chg="mod">
          <ac:chgData name="PELLAN Marin" userId="9ec8e806-9cfd-495d-8cb1-c4761729b9b1" providerId="ADAL" clId="{F78D52A1-8CBD-422A-BC14-270B3107FE22}" dt="2024-06-20T09:46:35.125" v="89578" actId="1035"/>
          <ac:picMkLst>
            <pc:docMk/>
            <pc:sldMk cId="407196843" sldId="770"/>
            <ac:picMk id="16" creationId="{FB29306E-658F-B90A-D3E4-56272DE46BCE}"/>
          </ac:picMkLst>
        </pc:picChg>
        <pc:picChg chg="mod">
          <ac:chgData name="PELLAN Marin" userId="9ec8e806-9cfd-495d-8cb1-c4761729b9b1" providerId="ADAL" clId="{F78D52A1-8CBD-422A-BC14-270B3107FE22}" dt="2024-06-20T09:46:35.125" v="89578" actId="1035"/>
          <ac:picMkLst>
            <pc:docMk/>
            <pc:sldMk cId="407196843" sldId="770"/>
            <ac:picMk id="18" creationId="{62E2A614-886D-66FF-6029-9A11F7710EBE}"/>
          </ac:picMkLst>
        </pc:picChg>
        <pc:picChg chg="mod">
          <ac:chgData name="PELLAN Marin" userId="9ec8e806-9cfd-495d-8cb1-c4761729b9b1" providerId="ADAL" clId="{F78D52A1-8CBD-422A-BC14-270B3107FE22}" dt="2024-06-20T09:46:35.125" v="89578" actId="1035"/>
          <ac:picMkLst>
            <pc:docMk/>
            <pc:sldMk cId="407196843" sldId="770"/>
            <ac:picMk id="20" creationId="{73D40D2B-9CF9-209A-CE98-4F039D26C89D}"/>
          </ac:picMkLst>
        </pc:picChg>
        <pc:picChg chg="mod">
          <ac:chgData name="PELLAN Marin" userId="9ec8e806-9cfd-495d-8cb1-c4761729b9b1" providerId="ADAL" clId="{F78D52A1-8CBD-422A-BC14-270B3107FE22}" dt="2024-06-20T09:46:35.125" v="89578" actId="1035"/>
          <ac:picMkLst>
            <pc:docMk/>
            <pc:sldMk cId="407196843" sldId="770"/>
            <ac:picMk id="22" creationId="{5F33DD93-91F1-E4F4-A59B-ABC39FD9D14F}"/>
          </ac:picMkLst>
        </pc:picChg>
        <pc:picChg chg="mod">
          <ac:chgData name="PELLAN Marin" userId="9ec8e806-9cfd-495d-8cb1-c4761729b9b1" providerId="ADAL" clId="{F78D52A1-8CBD-422A-BC14-270B3107FE22}" dt="2024-06-20T09:46:35.125" v="89578" actId="1035"/>
          <ac:picMkLst>
            <pc:docMk/>
            <pc:sldMk cId="407196843" sldId="770"/>
            <ac:picMk id="26" creationId="{BFD15EA3-0E63-8743-D5C7-31B5679FA7C7}"/>
          </ac:picMkLst>
        </pc:picChg>
        <pc:picChg chg="mod">
          <ac:chgData name="PELLAN Marin" userId="9ec8e806-9cfd-495d-8cb1-c4761729b9b1" providerId="ADAL" clId="{F78D52A1-8CBD-422A-BC14-270B3107FE22}" dt="2024-06-20T09:46:35.125" v="89578" actId="1035"/>
          <ac:picMkLst>
            <pc:docMk/>
            <pc:sldMk cId="407196843" sldId="770"/>
            <ac:picMk id="31" creationId="{9064495F-D289-22DA-71DC-2806F8D33C3E}"/>
          </ac:picMkLst>
        </pc:picChg>
        <pc:picChg chg="mod">
          <ac:chgData name="PELLAN Marin" userId="9ec8e806-9cfd-495d-8cb1-c4761729b9b1" providerId="ADAL" clId="{F78D52A1-8CBD-422A-BC14-270B3107FE22}" dt="2024-06-20T09:46:35.125" v="89578" actId="1035"/>
          <ac:picMkLst>
            <pc:docMk/>
            <pc:sldMk cId="407196843" sldId="770"/>
            <ac:picMk id="42" creationId="{68EDEB72-0616-C672-BF3C-2F940245D0FD}"/>
          </ac:picMkLst>
        </pc:picChg>
        <pc:picChg chg="mod">
          <ac:chgData name="PELLAN Marin" userId="9ec8e806-9cfd-495d-8cb1-c4761729b9b1" providerId="ADAL" clId="{F78D52A1-8CBD-422A-BC14-270B3107FE22}" dt="2024-06-20T09:46:35.125" v="89578" actId="1035"/>
          <ac:picMkLst>
            <pc:docMk/>
            <pc:sldMk cId="407196843" sldId="770"/>
            <ac:picMk id="55" creationId="{636CF5C6-E48B-86C4-516B-4C855029EE59}"/>
          </ac:picMkLst>
        </pc:picChg>
        <pc:picChg chg="mod">
          <ac:chgData name="PELLAN Marin" userId="9ec8e806-9cfd-495d-8cb1-c4761729b9b1" providerId="ADAL" clId="{F78D52A1-8CBD-422A-BC14-270B3107FE22}" dt="2024-06-20T09:46:35.125" v="89578" actId="1035"/>
          <ac:picMkLst>
            <pc:docMk/>
            <pc:sldMk cId="407196843" sldId="770"/>
            <ac:picMk id="56" creationId="{FB307E62-61AD-C8B8-7B56-B298F330E83D}"/>
          </ac:picMkLst>
        </pc:picChg>
        <pc:picChg chg="mod">
          <ac:chgData name="PELLAN Marin" userId="9ec8e806-9cfd-495d-8cb1-c4761729b9b1" providerId="ADAL" clId="{F78D52A1-8CBD-422A-BC14-270B3107FE22}" dt="2024-06-20T09:46:35.125" v="89578" actId="1035"/>
          <ac:picMkLst>
            <pc:docMk/>
            <pc:sldMk cId="407196843" sldId="770"/>
            <ac:picMk id="57" creationId="{C110591A-6035-A836-F158-746B720BAED2}"/>
          </ac:picMkLst>
        </pc:picChg>
        <pc:picChg chg="mod">
          <ac:chgData name="PELLAN Marin" userId="9ec8e806-9cfd-495d-8cb1-c4761729b9b1" providerId="ADAL" clId="{F78D52A1-8CBD-422A-BC14-270B3107FE22}" dt="2024-06-20T09:46:35.125" v="89578" actId="1035"/>
          <ac:picMkLst>
            <pc:docMk/>
            <pc:sldMk cId="407196843" sldId="770"/>
            <ac:picMk id="58" creationId="{D3CF08F7-911A-421C-28C7-4AD5DF6E3A32}"/>
          </ac:picMkLst>
        </pc:picChg>
        <pc:picChg chg="mod">
          <ac:chgData name="PELLAN Marin" userId="9ec8e806-9cfd-495d-8cb1-c4761729b9b1" providerId="ADAL" clId="{F78D52A1-8CBD-422A-BC14-270B3107FE22}" dt="2024-06-20T09:46:35.125" v="89578" actId="1035"/>
          <ac:picMkLst>
            <pc:docMk/>
            <pc:sldMk cId="407196843" sldId="770"/>
            <ac:picMk id="63" creationId="{D34847A2-3C00-4A07-858D-0FB66460A030}"/>
          </ac:picMkLst>
        </pc:picChg>
        <pc:picChg chg="mod">
          <ac:chgData name="PELLAN Marin" userId="9ec8e806-9cfd-495d-8cb1-c4761729b9b1" providerId="ADAL" clId="{F78D52A1-8CBD-422A-BC14-270B3107FE22}" dt="2024-06-20T09:46:35.125" v="89578" actId="1035"/>
          <ac:picMkLst>
            <pc:docMk/>
            <pc:sldMk cId="407196843" sldId="770"/>
            <ac:picMk id="1026" creationId="{E6C6E1E7-808B-8A5D-DCA2-6A6764AD76E8}"/>
          </ac:picMkLst>
        </pc:picChg>
        <pc:cxnChg chg="mod">
          <ac:chgData name="PELLAN Marin" userId="9ec8e806-9cfd-495d-8cb1-c4761729b9b1" providerId="ADAL" clId="{F78D52A1-8CBD-422A-BC14-270B3107FE22}" dt="2024-06-20T09:46:35.125" v="89578" actId="1035"/>
          <ac:cxnSpMkLst>
            <pc:docMk/>
            <pc:sldMk cId="407196843" sldId="770"/>
            <ac:cxnSpMk id="37" creationId="{57639BF0-6D21-6554-9183-00D4F79B2511}"/>
          </ac:cxnSpMkLst>
        </pc:cxnChg>
        <pc:cxnChg chg="mod">
          <ac:chgData name="PELLAN Marin" userId="9ec8e806-9cfd-495d-8cb1-c4761729b9b1" providerId="ADAL" clId="{F78D52A1-8CBD-422A-BC14-270B3107FE22}" dt="2024-06-20T09:46:35.125" v="89578" actId="1035"/>
          <ac:cxnSpMkLst>
            <pc:docMk/>
            <pc:sldMk cId="407196843" sldId="770"/>
            <ac:cxnSpMk id="61" creationId="{5FD78165-0DBC-ECCA-E4DC-D2A0E7FAD791}"/>
          </ac:cxnSpMkLst>
        </pc:cxnChg>
        <pc:extLst>
          <p:ext xmlns:p="http://schemas.openxmlformats.org/presentationml/2006/main" uri="{D6D511B9-2390-475A-947B-AFAB55BFBCF1}">
            <pc226:cmChg xmlns:pc226="http://schemas.microsoft.com/office/powerpoint/2022/06/main/command" chg="del mod">
              <pc226:chgData name="PELLAN Marin" userId="9ec8e806-9cfd-495d-8cb1-c4761729b9b1" providerId="ADAL" clId="{F78D52A1-8CBD-422A-BC14-270B3107FE22}" dt="2024-06-12T15:33:18.234" v="76858"/>
              <pc2:cmMkLst xmlns:pc2="http://schemas.microsoft.com/office/powerpoint/2019/9/main/command">
                <pc:docMk/>
                <pc:sldMk cId="407196843" sldId="770"/>
                <pc2:cmMk id="{02CDB222-AF58-4626-A385-17E956382088}"/>
              </pc2:cmMkLst>
            </pc226:cmChg>
          </p:ext>
        </pc:extLst>
      </pc:sldChg>
      <pc:sldChg chg="addSp delSp modSp add mod modNotesTx">
        <pc:chgData name="PELLAN Marin" userId="9ec8e806-9cfd-495d-8cb1-c4761729b9b1" providerId="ADAL" clId="{F78D52A1-8CBD-422A-BC14-270B3107FE22}" dt="2024-06-22T14:31:39.538" v="95050" actId="20577"/>
        <pc:sldMkLst>
          <pc:docMk/>
          <pc:sldMk cId="2848965094" sldId="829"/>
        </pc:sldMkLst>
        <pc:spChg chg="add mod">
          <ac:chgData name="PELLAN Marin" userId="9ec8e806-9cfd-495d-8cb1-c4761729b9b1" providerId="ADAL" clId="{F78D52A1-8CBD-422A-BC14-270B3107FE22}" dt="2024-06-22T14:30:22.320" v="95049" actId="404"/>
          <ac:spMkLst>
            <pc:docMk/>
            <pc:sldMk cId="2848965094" sldId="829"/>
            <ac:spMk id="2" creationId="{76EB1EE4-B278-23A4-E68B-A27E4DCC6FE5}"/>
          </ac:spMkLst>
        </pc:spChg>
        <pc:spChg chg="del">
          <ac:chgData name="PELLAN Marin" userId="9ec8e806-9cfd-495d-8cb1-c4761729b9b1" providerId="ADAL" clId="{F78D52A1-8CBD-422A-BC14-270B3107FE22}" dt="2024-06-02T13:09:28.610" v="58111" actId="478"/>
          <ac:spMkLst>
            <pc:docMk/>
            <pc:sldMk cId="2848965094" sldId="829"/>
            <ac:spMk id="10" creationId="{FDCA7F45-7096-8D12-FD92-D38520C5B4FF}"/>
          </ac:spMkLst>
        </pc:spChg>
      </pc:sldChg>
      <pc:sldChg chg="addSp delSp modSp add del mod">
        <pc:chgData name="PELLAN Marin" userId="9ec8e806-9cfd-495d-8cb1-c4761729b9b1" providerId="ADAL" clId="{F78D52A1-8CBD-422A-BC14-270B3107FE22}" dt="2024-05-27T08:21:00.739" v="9692" actId="47"/>
        <pc:sldMkLst>
          <pc:docMk/>
          <pc:sldMk cId="385353325" sldId="841"/>
        </pc:sldMkLst>
        <pc:spChg chg="mod">
          <ac:chgData name="PELLAN Marin" userId="9ec8e806-9cfd-495d-8cb1-c4761729b9b1" providerId="ADAL" clId="{F78D52A1-8CBD-422A-BC14-270B3107FE22}" dt="2024-05-24T15:52:02.006" v="8913" actId="1076"/>
          <ac:spMkLst>
            <pc:docMk/>
            <pc:sldMk cId="385353325" sldId="841"/>
            <ac:spMk id="2" creationId="{46376698-F9E4-1AB6-2498-18D701C67A9A}"/>
          </ac:spMkLst>
        </pc:spChg>
        <pc:spChg chg="add mod">
          <ac:chgData name="PELLAN Marin" userId="9ec8e806-9cfd-495d-8cb1-c4761729b9b1" providerId="ADAL" clId="{F78D52A1-8CBD-422A-BC14-270B3107FE22}" dt="2024-05-16T06:48:57.818" v="3481" actId="20577"/>
          <ac:spMkLst>
            <pc:docMk/>
            <pc:sldMk cId="385353325" sldId="841"/>
            <ac:spMk id="3" creationId="{179EE5A4-009C-476F-86EE-BD577442E3FC}"/>
          </ac:spMkLst>
        </pc:spChg>
        <pc:spChg chg="add del mod">
          <ac:chgData name="PELLAN Marin" userId="9ec8e806-9cfd-495d-8cb1-c4761729b9b1" providerId="ADAL" clId="{F78D52A1-8CBD-422A-BC14-270B3107FE22}" dt="2024-05-24T15:51:05.091" v="8907" actId="478"/>
          <ac:spMkLst>
            <pc:docMk/>
            <pc:sldMk cId="385353325" sldId="841"/>
            <ac:spMk id="4" creationId="{2C9F974B-A093-2158-D6CB-5C88658183A4}"/>
          </ac:spMkLst>
        </pc:spChg>
        <pc:spChg chg="add del mod">
          <ac:chgData name="PELLAN Marin" userId="9ec8e806-9cfd-495d-8cb1-c4761729b9b1" providerId="ADAL" clId="{F78D52A1-8CBD-422A-BC14-270B3107FE22}" dt="2024-05-16T07:18:53.210" v="4284" actId="478"/>
          <ac:spMkLst>
            <pc:docMk/>
            <pc:sldMk cId="385353325" sldId="841"/>
            <ac:spMk id="4" creationId="{AC74449E-8F1C-A297-7AE1-3AB56C4EB079}"/>
          </ac:spMkLst>
        </pc:spChg>
        <pc:spChg chg="mod">
          <ac:chgData name="PELLAN Marin" userId="9ec8e806-9cfd-495d-8cb1-c4761729b9b1" providerId="ADAL" clId="{F78D52A1-8CBD-422A-BC14-270B3107FE22}" dt="2024-05-24T15:52:02.006" v="8913" actId="1076"/>
          <ac:spMkLst>
            <pc:docMk/>
            <pc:sldMk cId="385353325" sldId="841"/>
            <ac:spMk id="5" creationId="{AB4E5FDB-5C75-6F9A-9215-E75187F0E067}"/>
          </ac:spMkLst>
        </pc:spChg>
        <pc:spChg chg="mod">
          <ac:chgData name="PELLAN Marin" userId="9ec8e806-9cfd-495d-8cb1-c4761729b9b1" providerId="ADAL" clId="{F78D52A1-8CBD-422A-BC14-270B3107FE22}" dt="2024-05-24T15:52:31.266" v="8917" actId="207"/>
          <ac:spMkLst>
            <pc:docMk/>
            <pc:sldMk cId="385353325" sldId="841"/>
            <ac:spMk id="6" creationId="{B662BEEA-A66D-B4F7-1A14-AAFAC28C7CA0}"/>
          </ac:spMkLst>
        </pc:spChg>
        <pc:spChg chg="add del mod">
          <ac:chgData name="PELLAN Marin" userId="9ec8e806-9cfd-495d-8cb1-c4761729b9b1" providerId="ADAL" clId="{F78D52A1-8CBD-422A-BC14-270B3107FE22}" dt="2024-05-24T15:51:03.786" v="8906" actId="478"/>
          <ac:spMkLst>
            <pc:docMk/>
            <pc:sldMk cId="385353325" sldId="841"/>
            <ac:spMk id="7" creationId="{90F7DC77-1ECF-971E-46C3-A090AB43A220}"/>
          </ac:spMkLst>
        </pc:spChg>
        <pc:spChg chg="mod">
          <ac:chgData name="PELLAN Marin" userId="9ec8e806-9cfd-495d-8cb1-c4761729b9b1" providerId="ADAL" clId="{F78D52A1-8CBD-422A-BC14-270B3107FE22}" dt="2024-05-24T15:52:02.006" v="8913" actId="1076"/>
          <ac:spMkLst>
            <pc:docMk/>
            <pc:sldMk cId="385353325" sldId="841"/>
            <ac:spMk id="8" creationId="{366FECD5-A84B-48E8-FE0C-E7C2E832E890}"/>
          </ac:spMkLst>
        </pc:spChg>
        <pc:spChg chg="mod">
          <ac:chgData name="PELLAN Marin" userId="9ec8e806-9cfd-495d-8cb1-c4761729b9b1" providerId="ADAL" clId="{F78D52A1-8CBD-422A-BC14-270B3107FE22}" dt="2024-05-24T15:52:02.006" v="8913" actId="1076"/>
          <ac:spMkLst>
            <pc:docMk/>
            <pc:sldMk cId="385353325" sldId="841"/>
            <ac:spMk id="9" creationId="{F2C1541E-B2BA-4F88-CC09-4E6AA53E88A3}"/>
          </ac:spMkLst>
        </pc:spChg>
        <pc:spChg chg="add del mod ord">
          <ac:chgData name="PELLAN Marin" userId="9ec8e806-9cfd-495d-8cb1-c4761729b9b1" providerId="ADAL" clId="{F78D52A1-8CBD-422A-BC14-270B3107FE22}" dt="2024-05-24T15:50:14.378" v="8901" actId="478"/>
          <ac:spMkLst>
            <pc:docMk/>
            <pc:sldMk cId="385353325" sldId="841"/>
            <ac:spMk id="11" creationId="{124E15CC-20BE-24DB-F6DC-1241941FA0AF}"/>
          </ac:spMkLst>
        </pc:spChg>
        <pc:spChg chg="add del mod">
          <ac:chgData name="PELLAN Marin" userId="9ec8e806-9cfd-495d-8cb1-c4761729b9b1" providerId="ADAL" clId="{F78D52A1-8CBD-422A-BC14-270B3107FE22}" dt="2024-05-16T07:45:04.403" v="4386" actId="478"/>
          <ac:spMkLst>
            <pc:docMk/>
            <pc:sldMk cId="385353325" sldId="841"/>
            <ac:spMk id="11" creationId="{F981BF68-59E0-6BAD-1C71-B5D07B0C925D}"/>
          </ac:spMkLst>
        </pc:spChg>
        <pc:spChg chg="add mod">
          <ac:chgData name="PELLAN Marin" userId="9ec8e806-9cfd-495d-8cb1-c4761729b9b1" providerId="ADAL" clId="{F78D52A1-8CBD-422A-BC14-270B3107FE22}" dt="2024-05-16T07:45:04.975" v="4387"/>
          <ac:spMkLst>
            <pc:docMk/>
            <pc:sldMk cId="385353325" sldId="841"/>
            <ac:spMk id="12" creationId="{9F3E4923-C099-66FE-975C-D87095DE7005}"/>
          </ac:spMkLst>
        </pc:spChg>
        <pc:spChg chg="add del mod">
          <ac:chgData name="PELLAN Marin" userId="9ec8e806-9cfd-495d-8cb1-c4761729b9b1" providerId="ADAL" clId="{F78D52A1-8CBD-422A-BC14-270B3107FE22}" dt="2024-05-24T15:51:45.979" v="8912" actId="478"/>
          <ac:spMkLst>
            <pc:docMk/>
            <pc:sldMk cId="385353325" sldId="841"/>
            <ac:spMk id="15" creationId="{8EC1162F-8403-0E69-B8C1-9587ECFB6C05}"/>
          </ac:spMkLst>
        </pc:spChg>
        <pc:spChg chg="mod">
          <ac:chgData name="PELLAN Marin" userId="9ec8e806-9cfd-495d-8cb1-c4761729b9b1" providerId="ADAL" clId="{F78D52A1-8CBD-422A-BC14-270B3107FE22}" dt="2024-05-24T15:52:02.006" v="8913" actId="1076"/>
          <ac:spMkLst>
            <pc:docMk/>
            <pc:sldMk cId="385353325" sldId="841"/>
            <ac:spMk id="19" creationId="{E096B9B7-ABDA-27F3-3F2C-C0788AA1EC51}"/>
          </ac:spMkLst>
        </pc:spChg>
        <pc:spChg chg="add del mod">
          <ac:chgData name="PELLAN Marin" userId="9ec8e806-9cfd-495d-8cb1-c4761729b9b1" providerId="ADAL" clId="{F78D52A1-8CBD-422A-BC14-270B3107FE22}" dt="2024-05-24T15:52:34.043" v="8918" actId="478"/>
          <ac:spMkLst>
            <pc:docMk/>
            <pc:sldMk cId="385353325" sldId="841"/>
            <ac:spMk id="24" creationId="{F6D0893C-2BF9-9800-A876-729033522A90}"/>
          </ac:spMkLst>
        </pc:spChg>
        <pc:picChg chg="mod">
          <ac:chgData name="PELLAN Marin" userId="9ec8e806-9cfd-495d-8cb1-c4761729b9b1" providerId="ADAL" clId="{F78D52A1-8CBD-422A-BC14-270B3107FE22}" dt="2024-05-24T15:52:02.006" v="8913" actId="1076"/>
          <ac:picMkLst>
            <pc:docMk/>
            <pc:sldMk cId="385353325" sldId="841"/>
            <ac:picMk id="10" creationId="{03D14907-E75B-786C-E2F2-D56A2F7DC411}"/>
          </ac:picMkLst>
        </pc:picChg>
        <pc:picChg chg="add del mod">
          <ac:chgData name="PELLAN Marin" userId="9ec8e806-9cfd-495d-8cb1-c4761729b9b1" providerId="ADAL" clId="{F78D52A1-8CBD-422A-BC14-270B3107FE22}" dt="2024-05-24T15:50:26.969" v="8905" actId="478"/>
          <ac:picMkLst>
            <pc:docMk/>
            <pc:sldMk cId="385353325" sldId="841"/>
            <ac:picMk id="14" creationId="{3723FFE6-FACE-35A7-5CF8-1BCB180A81AE}"/>
          </ac:picMkLst>
        </pc:picChg>
        <pc:picChg chg="mod">
          <ac:chgData name="PELLAN Marin" userId="9ec8e806-9cfd-495d-8cb1-c4761729b9b1" providerId="ADAL" clId="{F78D52A1-8CBD-422A-BC14-270B3107FE22}" dt="2024-05-24T15:52:02.006" v="8913" actId="1076"/>
          <ac:picMkLst>
            <pc:docMk/>
            <pc:sldMk cId="385353325" sldId="841"/>
            <ac:picMk id="16" creationId="{A33D4EE3-C4EA-160B-F8B5-3CA9410BF113}"/>
          </ac:picMkLst>
        </pc:picChg>
        <pc:picChg chg="mod">
          <ac:chgData name="PELLAN Marin" userId="9ec8e806-9cfd-495d-8cb1-c4761729b9b1" providerId="ADAL" clId="{F78D52A1-8CBD-422A-BC14-270B3107FE22}" dt="2024-05-24T15:52:02.006" v="8913" actId="1076"/>
          <ac:picMkLst>
            <pc:docMk/>
            <pc:sldMk cId="385353325" sldId="841"/>
            <ac:picMk id="17" creationId="{43C6E5EA-C5BB-4F96-7CC9-01341D51F864}"/>
          </ac:picMkLst>
        </pc:picChg>
        <pc:picChg chg="mod">
          <ac:chgData name="PELLAN Marin" userId="9ec8e806-9cfd-495d-8cb1-c4761729b9b1" providerId="ADAL" clId="{F78D52A1-8CBD-422A-BC14-270B3107FE22}" dt="2024-05-24T15:52:02.006" v="8913" actId="1076"/>
          <ac:picMkLst>
            <pc:docMk/>
            <pc:sldMk cId="385353325" sldId="841"/>
            <ac:picMk id="18" creationId="{1AEF5822-D2D0-82DB-EAF9-3C07D986A202}"/>
          </ac:picMkLst>
        </pc:picChg>
        <pc:picChg chg="mod">
          <ac:chgData name="PELLAN Marin" userId="9ec8e806-9cfd-495d-8cb1-c4761729b9b1" providerId="ADAL" clId="{F78D52A1-8CBD-422A-BC14-270B3107FE22}" dt="2024-05-24T15:52:02.006" v="8913" actId="1076"/>
          <ac:picMkLst>
            <pc:docMk/>
            <pc:sldMk cId="385353325" sldId="841"/>
            <ac:picMk id="20" creationId="{3D4A78CB-1AA9-FB1D-6D53-0F4BD415C485}"/>
          </ac:picMkLst>
        </pc:picChg>
        <pc:picChg chg="mod">
          <ac:chgData name="PELLAN Marin" userId="9ec8e806-9cfd-495d-8cb1-c4761729b9b1" providerId="ADAL" clId="{F78D52A1-8CBD-422A-BC14-270B3107FE22}" dt="2024-05-24T15:52:02.006" v="8913" actId="1076"/>
          <ac:picMkLst>
            <pc:docMk/>
            <pc:sldMk cId="385353325" sldId="841"/>
            <ac:picMk id="21" creationId="{B19C2644-4189-7FD9-F424-2151983F0B7D}"/>
          </ac:picMkLst>
        </pc:picChg>
        <pc:picChg chg="mod">
          <ac:chgData name="PELLAN Marin" userId="9ec8e806-9cfd-495d-8cb1-c4761729b9b1" providerId="ADAL" clId="{F78D52A1-8CBD-422A-BC14-270B3107FE22}" dt="2024-05-24T15:52:02.006" v="8913" actId="1076"/>
          <ac:picMkLst>
            <pc:docMk/>
            <pc:sldMk cId="385353325" sldId="841"/>
            <ac:picMk id="22" creationId="{B25EEB47-39CF-96DE-1205-1DF4423C0596}"/>
          </ac:picMkLst>
        </pc:picChg>
        <pc:picChg chg="mod">
          <ac:chgData name="PELLAN Marin" userId="9ec8e806-9cfd-495d-8cb1-c4761729b9b1" providerId="ADAL" clId="{F78D52A1-8CBD-422A-BC14-270B3107FE22}" dt="2024-05-24T15:52:02.006" v="8913" actId="1076"/>
          <ac:picMkLst>
            <pc:docMk/>
            <pc:sldMk cId="385353325" sldId="841"/>
            <ac:picMk id="23" creationId="{9411BFE6-6161-FF2E-44B9-0965E377B33F}"/>
          </ac:picMkLst>
        </pc:picChg>
        <pc:picChg chg="mod">
          <ac:chgData name="PELLAN Marin" userId="9ec8e806-9cfd-495d-8cb1-c4761729b9b1" providerId="ADAL" clId="{F78D52A1-8CBD-422A-BC14-270B3107FE22}" dt="2024-05-24T15:52:02.006" v="8913" actId="1076"/>
          <ac:picMkLst>
            <pc:docMk/>
            <pc:sldMk cId="385353325" sldId="841"/>
            <ac:picMk id="34" creationId="{2B72355B-4439-5826-81B7-148B9FF5848F}"/>
          </ac:picMkLst>
        </pc:picChg>
        <pc:picChg chg="mod">
          <ac:chgData name="PELLAN Marin" userId="9ec8e806-9cfd-495d-8cb1-c4761729b9b1" providerId="ADAL" clId="{F78D52A1-8CBD-422A-BC14-270B3107FE22}" dt="2024-05-24T15:52:02.006" v="8913" actId="1076"/>
          <ac:picMkLst>
            <pc:docMk/>
            <pc:sldMk cId="385353325" sldId="841"/>
            <ac:picMk id="35" creationId="{EC013E3A-7F49-CAD4-29F0-7A47538820EE}"/>
          </ac:picMkLst>
        </pc:picChg>
        <pc:picChg chg="mod">
          <ac:chgData name="PELLAN Marin" userId="9ec8e806-9cfd-495d-8cb1-c4761729b9b1" providerId="ADAL" clId="{F78D52A1-8CBD-422A-BC14-270B3107FE22}" dt="2024-05-24T15:52:02.006" v="8913" actId="1076"/>
          <ac:picMkLst>
            <pc:docMk/>
            <pc:sldMk cId="385353325" sldId="841"/>
            <ac:picMk id="36" creationId="{80A8160D-D98F-EC25-4135-2C4C2D9AD8D0}"/>
          </ac:picMkLst>
        </pc:picChg>
        <pc:picChg chg="mod">
          <ac:chgData name="PELLAN Marin" userId="9ec8e806-9cfd-495d-8cb1-c4761729b9b1" providerId="ADAL" clId="{F78D52A1-8CBD-422A-BC14-270B3107FE22}" dt="2024-05-24T15:52:02.006" v="8913" actId="1076"/>
          <ac:picMkLst>
            <pc:docMk/>
            <pc:sldMk cId="385353325" sldId="841"/>
            <ac:picMk id="37" creationId="{601C1C08-8F60-1BE4-0557-B201393DE88B}"/>
          </ac:picMkLst>
        </pc:picChg>
        <pc:picChg chg="mod">
          <ac:chgData name="PELLAN Marin" userId="9ec8e806-9cfd-495d-8cb1-c4761729b9b1" providerId="ADAL" clId="{F78D52A1-8CBD-422A-BC14-270B3107FE22}" dt="2024-05-24T15:52:02.006" v="8913" actId="1076"/>
          <ac:picMkLst>
            <pc:docMk/>
            <pc:sldMk cId="385353325" sldId="841"/>
            <ac:picMk id="38" creationId="{E4EDEE69-8FE3-16D5-850F-08F92253AFB1}"/>
          </ac:picMkLst>
        </pc:picChg>
        <pc:picChg chg="mod">
          <ac:chgData name="PELLAN Marin" userId="9ec8e806-9cfd-495d-8cb1-c4761729b9b1" providerId="ADAL" clId="{F78D52A1-8CBD-422A-BC14-270B3107FE22}" dt="2024-05-24T15:52:02.006" v="8913" actId="1076"/>
          <ac:picMkLst>
            <pc:docMk/>
            <pc:sldMk cId="385353325" sldId="841"/>
            <ac:picMk id="39" creationId="{8915EFF8-778F-07D5-087D-B9E90A807265}"/>
          </ac:picMkLst>
        </pc:picChg>
        <pc:picChg chg="mod">
          <ac:chgData name="PELLAN Marin" userId="9ec8e806-9cfd-495d-8cb1-c4761729b9b1" providerId="ADAL" clId="{F78D52A1-8CBD-422A-BC14-270B3107FE22}" dt="2024-05-24T15:52:02.006" v="8913" actId="1076"/>
          <ac:picMkLst>
            <pc:docMk/>
            <pc:sldMk cId="385353325" sldId="841"/>
            <ac:picMk id="40" creationId="{77173948-63E3-6C06-A45A-8860B05A190A}"/>
          </ac:picMkLst>
        </pc:picChg>
        <pc:cxnChg chg="mod">
          <ac:chgData name="PELLAN Marin" userId="9ec8e806-9cfd-495d-8cb1-c4761729b9b1" providerId="ADAL" clId="{F78D52A1-8CBD-422A-BC14-270B3107FE22}" dt="2024-05-24T15:52:02.006" v="8913" actId="1076"/>
          <ac:cxnSpMkLst>
            <pc:docMk/>
            <pc:sldMk cId="385353325" sldId="841"/>
            <ac:cxnSpMk id="42" creationId="{7FDF05CC-A3B6-E3FE-B80C-99B1F5EDFBF5}"/>
          </ac:cxnSpMkLst>
        </pc:cxnChg>
        <pc:cxnChg chg="mod">
          <ac:chgData name="PELLAN Marin" userId="9ec8e806-9cfd-495d-8cb1-c4761729b9b1" providerId="ADAL" clId="{F78D52A1-8CBD-422A-BC14-270B3107FE22}" dt="2024-05-24T15:52:02.006" v="8913" actId="1076"/>
          <ac:cxnSpMkLst>
            <pc:docMk/>
            <pc:sldMk cId="385353325" sldId="841"/>
            <ac:cxnSpMk id="43" creationId="{E3986D8F-6D2B-8AA3-EFA7-0F4FE906087E}"/>
          </ac:cxnSpMkLst>
        </pc:cxnChg>
      </pc:sldChg>
      <pc:sldChg chg="delSp add del mod ord modShow">
        <pc:chgData name="PELLAN Marin" userId="9ec8e806-9cfd-495d-8cb1-c4761729b9b1" providerId="ADAL" clId="{F78D52A1-8CBD-422A-BC14-270B3107FE22}" dt="2024-05-30T17:43:14.841" v="33515" actId="2696"/>
        <pc:sldMkLst>
          <pc:docMk/>
          <pc:sldMk cId="3709079763" sldId="1359"/>
        </pc:sldMkLst>
        <pc:spChg chg="del">
          <ac:chgData name="PELLAN Marin" userId="9ec8e806-9cfd-495d-8cb1-c4761729b9b1" providerId="ADAL" clId="{F78D52A1-8CBD-422A-BC14-270B3107FE22}" dt="2024-05-27T12:16:02.437" v="11424" actId="478"/>
          <ac:spMkLst>
            <pc:docMk/>
            <pc:sldMk cId="3709079763" sldId="1359"/>
            <ac:spMk id="4" creationId="{00000000-0000-0000-0000-000000000000}"/>
          </ac:spMkLst>
        </pc:spChg>
        <pc:spChg chg="del">
          <ac:chgData name="PELLAN Marin" userId="9ec8e806-9cfd-495d-8cb1-c4761729b9b1" providerId="ADAL" clId="{F78D52A1-8CBD-422A-BC14-270B3107FE22}" dt="2024-05-27T12:16:00.928" v="11423" actId="478"/>
          <ac:spMkLst>
            <pc:docMk/>
            <pc:sldMk cId="3709079763" sldId="1359"/>
            <ac:spMk id="15" creationId="{00000000-0000-0000-0000-000000000000}"/>
          </ac:spMkLst>
        </pc:spChg>
      </pc:sldChg>
      <pc:sldChg chg="addSp delSp modSp add del mod ord delAnim modAnim modShow delCm modNotesTx">
        <pc:chgData name="PELLAN Marin" userId="9ec8e806-9cfd-495d-8cb1-c4761729b9b1" providerId="ADAL" clId="{F78D52A1-8CBD-422A-BC14-270B3107FE22}" dt="2024-06-22T14:28:48.620" v="94931" actId="20577"/>
        <pc:sldMkLst>
          <pc:docMk/>
          <pc:sldMk cId="4005297550" sldId="1361"/>
        </pc:sldMkLst>
        <pc:spChg chg="add del mod">
          <ac:chgData name="PELLAN Marin" userId="9ec8e806-9cfd-495d-8cb1-c4761729b9b1" providerId="ADAL" clId="{F78D52A1-8CBD-422A-BC14-270B3107FE22}" dt="2024-06-05T14:55:27.447" v="68096" actId="478"/>
          <ac:spMkLst>
            <pc:docMk/>
            <pc:sldMk cId="4005297550" sldId="1361"/>
            <ac:spMk id="2" creationId="{1F8D0BA7-BFB4-0D97-8E0C-ECC6B6B93B4C}"/>
          </ac:spMkLst>
        </pc:spChg>
        <pc:spChg chg="del mod">
          <ac:chgData name="PELLAN Marin" userId="9ec8e806-9cfd-495d-8cb1-c4761729b9b1" providerId="ADAL" clId="{F78D52A1-8CBD-422A-BC14-270B3107FE22}" dt="2024-05-30T09:37:03.366" v="31678" actId="478"/>
          <ac:spMkLst>
            <pc:docMk/>
            <pc:sldMk cId="4005297550" sldId="1361"/>
            <ac:spMk id="2" creationId="{6D6755A8-8695-4714-0673-59E67B6DABF5}"/>
          </ac:spMkLst>
        </pc:spChg>
        <pc:spChg chg="add mod">
          <ac:chgData name="PELLAN Marin" userId="9ec8e806-9cfd-495d-8cb1-c4761729b9b1" providerId="ADAL" clId="{F78D52A1-8CBD-422A-BC14-270B3107FE22}" dt="2024-06-22T14:28:48.620" v="94931" actId="20577"/>
          <ac:spMkLst>
            <pc:docMk/>
            <pc:sldMk cId="4005297550" sldId="1361"/>
            <ac:spMk id="3" creationId="{4E370DE6-5E8F-6EA6-CE2E-437E8F1CDB2D}"/>
          </ac:spMkLst>
        </pc:spChg>
        <pc:spChg chg="del">
          <ac:chgData name="PELLAN Marin" userId="9ec8e806-9cfd-495d-8cb1-c4761729b9b1" providerId="ADAL" clId="{F78D52A1-8CBD-422A-BC14-270B3107FE22}" dt="2024-05-27T08:49:24.702" v="10161" actId="478"/>
          <ac:spMkLst>
            <pc:docMk/>
            <pc:sldMk cId="4005297550" sldId="1361"/>
            <ac:spMk id="4" creationId="{00000000-0000-0000-0000-000000000000}"/>
          </ac:spMkLst>
        </pc:spChg>
        <pc:spChg chg="add mod">
          <ac:chgData name="PELLAN Marin" userId="9ec8e806-9cfd-495d-8cb1-c4761729b9b1" providerId="ADAL" clId="{F78D52A1-8CBD-422A-BC14-270B3107FE22}" dt="2024-05-30T12:56:40.276" v="32413" actId="1038"/>
          <ac:spMkLst>
            <pc:docMk/>
            <pc:sldMk cId="4005297550" sldId="1361"/>
            <ac:spMk id="4" creationId="{8EF7E68B-1620-DA00-02B6-9127302AD4BC}"/>
          </ac:spMkLst>
        </pc:spChg>
        <pc:spChg chg="del">
          <ac:chgData name="PELLAN Marin" userId="9ec8e806-9cfd-495d-8cb1-c4761729b9b1" providerId="ADAL" clId="{F78D52A1-8CBD-422A-BC14-270B3107FE22}" dt="2024-05-27T12:04:31.035" v="11331" actId="478"/>
          <ac:spMkLst>
            <pc:docMk/>
            <pc:sldMk cId="4005297550" sldId="1361"/>
            <ac:spMk id="8" creationId="{1314B4C7-7711-D201-BFEE-D2577D7C75E1}"/>
          </ac:spMkLst>
        </pc:spChg>
        <pc:spChg chg="add del mod">
          <ac:chgData name="PELLAN Marin" userId="9ec8e806-9cfd-495d-8cb1-c4761729b9b1" providerId="ADAL" clId="{F78D52A1-8CBD-422A-BC14-270B3107FE22}" dt="2024-05-30T09:56:21.542" v="31864" actId="478"/>
          <ac:spMkLst>
            <pc:docMk/>
            <pc:sldMk cId="4005297550" sldId="1361"/>
            <ac:spMk id="9" creationId="{53AC813B-18A8-33E5-35E5-B7BEB12734B5}"/>
          </ac:spMkLst>
        </pc:spChg>
        <pc:spChg chg="add del mod">
          <ac:chgData name="PELLAN Marin" userId="9ec8e806-9cfd-495d-8cb1-c4761729b9b1" providerId="ADAL" clId="{F78D52A1-8CBD-422A-BC14-270B3107FE22}" dt="2024-06-13T18:19:32.389" v="80558" actId="478"/>
          <ac:spMkLst>
            <pc:docMk/>
            <pc:sldMk cId="4005297550" sldId="1361"/>
            <ac:spMk id="10" creationId="{3F7D776E-9E2A-4295-6D9D-ED59A6003B97}"/>
          </ac:spMkLst>
        </pc:spChg>
        <pc:spChg chg="add mod">
          <ac:chgData name="PELLAN Marin" userId="9ec8e806-9cfd-495d-8cb1-c4761729b9b1" providerId="ADAL" clId="{F78D52A1-8CBD-422A-BC14-270B3107FE22}" dt="2024-06-05T14:55:18.478" v="68095" actId="207"/>
          <ac:spMkLst>
            <pc:docMk/>
            <pc:sldMk cId="4005297550" sldId="1361"/>
            <ac:spMk id="11" creationId="{C2FF2683-1540-0BD0-9DA1-9D16697029EE}"/>
          </ac:spMkLst>
        </pc:spChg>
        <pc:spChg chg="add del mod">
          <ac:chgData name="PELLAN Marin" userId="9ec8e806-9cfd-495d-8cb1-c4761729b9b1" providerId="ADAL" clId="{F78D52A1-8CBD-422A-BC14-270B3107FE22}" dt="2024-05-30T10:01:51.033" v="31912" actId="478"/>
          <ac:spMkLst>
            <pc:docMk/>
            <pc:sldMk cId="4005297550" sldId="1361"/>
            <ac:spMk id="11" creationId="{CFFD6401-E00E-7D80-6E63-3AB99B0AF76F}"/>
          </ac:spMkLst>
        </pc:spChg>
        <pc:spChg chg="add del mod">
          <ac:chgData name="PELLAN Marin" userId="9ec8e806-9cfd-495d-8cb1-c4761729b9b1" providerId="ADAL" clId="{F78D52A1-8CBD-422A-BC14-270B3107FE22}" dt="2024-05-30T10:01:49.145" v="31911" actId="478"/>
          <ac:spMkLst>
            <pc:docMk/>
            <pc:sldMk cId="4005297550" sldId="1361"/>
            <ac:spMk id="12" creationId="{42073E16-3E0E-4CAE-B9C8-D8BC8ABC3F62}"/>
          </ac:spMkLst>
        </pc:spChg>
        <pc:spChg chg="add mod">
          <ac:chgData name="PELLAN Marin" userId="9ec8e806-9cfd-495d-8cb1-c4761729b9b1" providerId="ADAL" clId="{F78D52A1-8CBD-422A-BC14-270B3107FE22}" dt="2024-06-05T14:56:04.684" v="68109" actId="1076"/>
          <ac:spMkLst>
            <pc:docMk/>
            <pc:sldMk cId="4005297550" sldId="1361"/>
            <ac:spMk id="12" creationId="{A814CAE1-1454-319E-C2E0-F388DCD1372E}"/>
          </ac:spMkLst>
        </pc:spChg>
        <pc:spChg chg="add mod">
          <ac:chgData name="PELLAN Marin" userId="9ec8e806-9cfd-495d-8cb1-c4761729b9b1" providerId="ADAL" clId="{F78D52A1-8CBD-422A-BC14-270B3107FE22}" dt="2024-06-05T14:56:16.205" v="68115" actId="20577"/>
          <ac:spMkLst>
            <pc:docMk/>
            <pc:sldMk cId="4005297550" sldId="1361"/>
            <ac:spMk id="13" creationId="{7A59B0FB-9845-142D-2627-6C5D2E328CDE}"/>
          </ac:spMkLst>
        </pc:spChg>
        <pc:spChg chg="del mod">
          <ac:chgData name="PELLAN Marin" userId="9ec8e806-9cfd-495d-8cb1-c4761729b9b1" providerId="ADAL" clId="{F78D52A1-8CBD-422A-BC14-270B3107FE22}" dt="2024-05-30T09:37:05.376" v="31679" actId="478"/>
          <ac:spMkLst>
            <pc:docMk/>
            <pc:sldMk cId="4005297550" sldId="1361"/>
            <ac:spMk id="13" creationId="{EA588BBE-AE91-355A-1867-BB05ACF265F7}"/>
          </ac:spMkLst>
        </pc:spChg>
        <pc:spChg chg="del">
          <ac:chgData name="PELLAN Marin" userId="9ec8e806-9cfd-495d-8cb1-c4761729b9b1" providerId="ADAL" clId="{F78D52A1-8CBD-422A-BC14-270B3107FE22}" dt="2024-05-24T09:40:52.460" v="5378" actId="478"/>
          <ac:spMkLst>
            <pc:docMk/>
            <pc:sldMk cId="4005297550" sldId="1361"/>
            <ac:spMk id="14" creationId="{00000000-0000-0000-0000-000000000000}"/>
          </ac:spMkLst>
        </pc:spChg>
        <pc:spChg chg="add mod">
          <ac:chgData name="PELLAN Marin" userId="9ec8e806-9cfd-495d-8cb1-c4761729b9b1" providerId="ADAL" clId="{F78D52A1-8CBD-422A-BC14-270B3107FE22}" dt="2024-06-06T13:44:25.423" v="69220" actId="1076"/>
          <ac:spMkLst>
            <pc:docMk/>
            <pc:sldMk cId="4005297550" sldId="1361"/>
            <ac:spMk id="14" creationId="{F764EAFA-B716-352E-23F3-80AA9644D333}"/>
          </ac:spMkLst>
        </pc:spChg>
        <pc:spChg chg="add mod">
          <ac:chgData name="PELLAN Marin" userId="9ec8e806-9cfd-495d-8cb1-c4761729b9b1" providerId="ADAL" clId="{F78D52A1-8CBD-422A-BC14-270B3107FE22}" dt="2024-06-05T14:57:04.287" v="68131" actId="1036"/>
          <ac:spMkLst>
            <pc:docMk/>
            <pc:sldMk cId="4005297550" sldId="1361"/>
            <ac:spMk id="15" creationId="{653043C3-FAF5-2060-A846-A3427CABFB0D}"/>
          </ac:spMkLst>
        </pc:spChg>
        <pc:spChg chg="del mod">
          <ac:chgData name="PELLAN Marin" userId="9ec8e806-9cfd-495d-8cb1-c4761729b9b1" providerId="ADAL" clId="{F78D52A1-8CBD-422A-BC14-270B3107FE22}" dt="2024-05-30T09:37:06.996" v="31680" actId="478"/>
          <ac:spMkLst>
            <pc:docMk/>
            <pc:sldMk cId="4005297550" sldId="1361"/>
            <ac:spMk id="15" creationId="{CFE63E86-83CA-E1FC-28EF-A757C011FFB1}"/>
          </ac:spMkLst>
        </pc:spChg>
        <pc:spChg chg="add mod">
          <ac:chgData name="PELLAN Marin" userId="9ec8e806-9cfd-495d-8cb1-c4761729b9b1" providerId="ADAL" clId="{F78D52A1-8CBD-422A-BC14-270B3107FE22}" dt="2024-06-05T14:56:52.591" v="68121" actId="1076"/>
          <ac:spMkLst>
            <pc:docMk/>
            <pc:sldMk cId="4005297550" sldId="1361"/>
            <ac:spMk id="16" creationId="{2DADB639-83C5-40DD-60DE-2CCC35DCA3F8}"/>
          </ac:spMkLst>
        </pc:spChg>
        <pc:spChg chg="del mod">
          <ac:chgData name="PELLAN Marin" userId="9ec8e806-9cfd-495d-8cb1-c4761729b9b1" providerId="ADAL" clId="{F78D52A1-8CBD-422A-BC14-270B3107FE22}" dt="2024-05-30T09:52:34.660" v="31804" actId="478"/>
          <ac:spMkLst>
            <pc:docMk/>
            <pc:sldMk cId="4005297550" sldId="1361"/>
            <ac:spMk id="16" creationId="{B0CA1E0C-5FC0-CE86-5297-140E997F06F5}"/>
          </ac:spMkLst>
        </pc:spChg>
        <pc:spChg chg="mod">
          <ac:chgData name="PELLAN Marin" userId="9ec8e806-9cfd-495d-8cb1-c4761729b9b1" providerId="ADAL" clId="{F78D52A1-8CBD-422A-BC14-270B3107FE22}" dt="2024-05-30T12:56:40.276" v="32413" actId="1038"/>
          <ac:spMkLst>
            <pc:docMk/>
            <pc:sldMk cId="4005297550" sldId="1361"/>
            <ac:spMk id="17" creationId="{00000000-0000-0000-0000-000000000000}"/>
          </ac:spMkLst>
        </pc:spChg>
        <pc:spChg chg="add mod">
          <ac:chgData name="PELLAN Marin" userId="9ec8e806-9cfd-495d-8cb1-c4761729b9b1" providerId="ADAL" clId="{F78D52A1-8CBD-422A-BC14-270B3107FE22}" dt="2024-06-05T14:56:52.591" v="68121" actId="1076"/>
          <ac:spMkLst>
            <pc:docMk/>
            <pc:sldMk cId="4005297550" sldId="1361"/>
            <ac:spMk id="18" creationId="{8682298B-77C5-F462-67AD-24011AA7991D}"/>
          </ac:spMkLst>
        </pc:spChg>
        <pc:spChg chg="del mod">
          <ac:chgData name="PELLAN Marin" userId="9ec8e806-9cfd-495d-8cb1-c4761729b9b1" providerId="ADAL" clId="{F78D52A1-8CBD-422A-BC14-270B3107FE22}" dt="2024-05-27T20:06:59.112" v="15290" actId="478"/>
          <ac:spMkLst>
            <pc:docMk/>
            <pc:sldMk cId="4005297550" sldId="1361"/>
            <ac:spMk id="19" creationId="{7C1D9963-A2B4-634A-ACDA-3846D503317F}"/>
          </ac:spMkLst>
        </pc:spChg>
        <pc:spChg chg="add mod">
          <ac:chgData name="PELLAN Marin" userId="9ec8e806-9cfd-495d-8cb1-c4761729b9b1" providerId="ADAL" clId="{F78D52A1-8CBD-422A-BC14-270B3107FE22}" dt="2024-06-06T13:44:46.223" v="69222" actId="1076"/>
          <ac:spMkLst>
            <pc:docMk/>
            <pc:sldMk cId="4005297550" sldId="1361"/>
            <ac:spMk id="19" creationId="{C791871D-98E4-77B0-8B5F-937CCF5D7FAF}"/>
          </ac:spMkLst>
        </pc:spChg>
        <pc:spChg chg="add mod">
          <ac:chgData name="PELLAN Marin" userId="9ec8e806-9cfd-495d-8cb1-c4761729b9b1" providerId="ADAL" clId="{F78D52A1-8CBD-422A-BC14-270B3107FE22}" dt="2024-06-05T14:57:14.002" v="68137" actId="1036"/>
          <ac:spMkLst>
            <pc:docMk/>
            <pc:sldMk cId="4005297550" sldId="1361"/>
            <ac:spMk id="20" creationId="{52ACD8C3-ACB0-38A1-779F-F85285B7F66C}"/>
          </ac:spMkLst>
        </pc:spChg>
        <pc:spChg chg="del mod">
          <ac:chgData name="PELLAN Marin" userId="9ec8e806-9cfd-495d-8cb1-c4761729b9b1" providerId="ADAL" clId="{F78D52A1-8CBD-422A-BC14-270B3107FE22}" dt="2024-05-27T20:07:02.038" v="15292" actId="478"/>
          <ac:spMkLst>
            <pc:docMk/>
            <pc:sldMk cId="4005297550" sldId="1361"/>
            <ac:spMk id="21" creationId="{8ADFD52A-E5CD-AE67-075F-8368275DF1EC}"/>
          </ac:spMkLst>
        </pc:spChg>
        <pc:spChg chg="del mod">
          <ac:chgData name="PELLAN Marin" userId="9ec8e806-9cfd-495d-8cb1-c4761729b9b1" providerId="ADAL" clId="{F78D52A1-8CBD-422A-BC14-270B3107FE22}" dt="2024-05-27T20:07:00.308" v="15291" actId="478"/>
          <ac:spMkLst>
            <pc:docMk/>
            <pc:sldMk cId="4005297550" sldId="1361"/>
            <ac:spMk id="22" creationId="{9E5488B1-7BC9-E87E-1B6C-9E2341C01784}"/>
          </ac:spMkLst>
        </pc:spChg>
        <pc:spChg chg="add mod">
          <ac:chgData name="PELLAN Marin" userId="9ec8e806-9cfd-495d-8cb1-c4761729b9b1" providerId="ADAL" clId="{F78D52A1-8CBD-422A-BC14-270B3107FE22}" dt="2024-06-06T13:46:37.175" v="69230" actId="1076"/>
          <ac:spMkLst>
            <pc:docMk/>
            <pc:sldMk cId="4005297550" sldId="1361"/>
            <ac:spMk id="22" creationId="{FC21603D-3640-E573-0276-FE20AA3DD57E}"/>
          </ac:spMkLst>
        </pc:spChg>
        <pc:spChg chg="add mod">
          <ac:chgData name="PELLAN Marin" userId="9ec8e806-9cfd-495d-8cb1-c4761729b9b1" providerId="ADAL" clId="{F78D52A1-8CBD-422A-BC14-270B3107FE22}" dt="2024-05-30T13:03:14.612" v="32496" actId="1038"/>
          <ac:spMkLst>
            <pc:docMk/>
            <pc:sldMk cId="4005297550" sldId="1361"/>
            <ac:spMk id="23" creationId="{A036002B-D68F-87CC-E53F-4B5E986D0B2E}"/>
          </ac:spMkLst>
        </pc:spChg>
        <pc:spChg chg="del mod">
          <ac:chgData name="PELLAN Marin" userId="9ec8e806-9cfd-495d-8cb1-c4761729b9b1" providerId="ADAL" clId="{F78D52A1-8CBD-422A-BC14-270B3107FE22}" dt="2024-05-27T19:55:03.849" v="14997" actId="478"/>
          <ac:spMkLst>
            <pc:docMk/>
            <pc:sldMk cId="4005297550" sldId="1361"/>
            <ac:spMk id="23" creationId="{C91680B9-76C2-2900-DF57-1D00A5324E40}"/>
          </ac:spMkLst>
        </pc:spChg>
        <pc:spChg chg="add mod">
          <ac:chgData name="PELLAN Marin" userId="9ec8e806-9cfd-495d-8cb1-c4761729b9b1" providerId="ADAL" clId="{F78D52A1-8CBD-422A-BC14-270B3107FE22}" dt="2024-05-30T13:03:14.612" v="32496" actId="1038"/>
          <ac:spMkLst>
            <pc:docMk/>
            <pc:sldMk cId="4005297550" sldId="1361"/>
            <ac:spMk id="24" creationId="{9936E41B-75FB-70C7-37BA-CDAE362A8B83}"/>
          </ac:spMkLst>
        </pc:spChg>
        <pc:spChg chg="del mod">
          <ac:chgData name="PELLAN Marin" userId="9ec8e806-9cfd-495d-8cb1-c4761729b9b1" providerId="ADAL" clId="{F78D52A1-8CBD-422A-BC14-270B3107FE22}" dt="2024-05-27T19:55:07.594" v="14999" actId="478"/>
          <ac:spMkLst>
            <pc:docMk/>
            <pc:sldMk cId="4005297550" sldId="1361"/>
            <ac:spMk id="24" creationId="{C22C578A-C0D9-BBED-AF6D-838153707C5D}"/>
          </ac:spMkLst>
        </pc:spChg>
        <pc:spChg chg="del mod">
          <ac:chgData name="PELLAN Marin" userId="9ec8e806-9cfd-495d-8cb1-c4761729b9b1" providerId="ADAL" clId="{F78D52A1-8CBD-422A-BC14-270B3107FE22}" dt="2024-05-27T19:55:05.850" v="14998" actId="478"/>
          <ac:spMkLst>
            <pc:docMk/>
            <pc:sldMk cId="4005297550" sldId="1361"/>
            <ac:spMk id="25" creationId="{73C90704-4672-C404-C761-3F4E2716A770}"/>
          </ac:spMkLst>
        </pc:spChg>
        <pc:spChg chg="add mod">
          <ac:chgData name="PELLAN Marin" userId="9ec8e806-9cfd-495d-8cb1-c4761729b9b1" providerId="ADAL" clId="{F78D52A1-8CBD-422A-BC14-270B3107FE22}" dt="2024-05-30T13:03:14.612" v="32496" actId="1038"/>
          <ac:spMkLst>
            <pc:docMk/>
            <pc:sldMk cId="4005297550" sldId="1361"/>
            <ac:spMk id="25" creationId="{AB649A3D-04A9-79EB-9F8E-CAB3001457B7}"/>
          </ac:spMkLst>
        </pc:spChg>
        <pc:spChg chg="add mod">
          <ac:chgData name="PELLAN Marin" userId="9ec8e806-9cfd-495d-8cb1-c4761729b9b1" providerId="ADAL" clId="{F78D52A1-8CBD-422A-BC14-270B3107FE22}" dt="2024-05-30T13:03:14.612" v="32496" actId="1038"/>
          <ac:spMkLst>
            <pc:docMk/>
            <pc:sldMk cId="4005297550" sldId="1361"/>
            <ac:spMk id="26" creationId="{AD182F06-DB1B-316E-E615-B40972D09AAE}"/>
          </ac:spMkLst>
        </pc:spChg>
        <pc:spChg chg="add mod">
          <ac:chgData name="PELLAN Marin" userId="9ec8e806-9cfd-495d-8cb1-c4761729b9b1" providerId="ADAL" clId="{F78D52A1-8CBD-422A-BC14-270B3107FE22}" dt="2024-06-10T09:44:15.343" v="72411" actId="207"/>
          <ac:spMkLst>
            <pc:docMk/>
            <pc:sldMk cId="4005297550" sldId="1361"/>
            <ac:spMk id="27" creationId="{9A506C34-97F1-FD72-42E8-1DE708F7D486}"/>
          </ac:spMkLst>
        </pc:spChg>
        <pc:spChg chg="add mod">
          <ac:chgData name="PELLAN Marin" userId="9ec8e806-9cfd-495d-8cb1-c4761729b9b1" providerId="ADAL" clId="{F78D52A1-8CBD-422A-BC14-270B3107FE22}" dt="2024-05-30T13:03:14.612" v="32496" actId="1038"/>
          <ac:spMkLst>
            <pc:docMk/>
            <pc:sldMk cId="4005297550" sldId="1361"/>
            <ac:spMk id="28" creationId="{2994298B-1F72-EDF6-83E6-3BCD601BC773}"/>
          </ac:spMkLst>
        </pc:spChg>
        <pc:spChg chg="add mod">
          <ac:chgData name="PELLAN Marin" userId="9ec8e806-9cfd-495d-8cb1-c4761729b9b1" providerId="ADAL" clId="{F78D52A1-8CBD-422A-BC14-270B3107FE22}" dt="2024-05-30T13:03:14.612" v="32496" actId="1038"/>
          <ac:spMkLst>
            <pc:docMk/>
            <pc:sldMk cId="4005297550" sldId="1361"/>
            <ac:spMk id="29" creationId="{7F4D9A45-6B55-25C0-BD66-FA656CC9A865}"/>
          </ac:spMkLst>
        </pc:spChg>
        <pc:spChg chg="add mod">
          <ac:chgData name="PELLAN Marin" userId="9ec8e806-9cfd-495d-8cb1-c4761729b9b1" providerId="ADAL" clId="{F78D52A1-8CBD-422A-BC14-270B3107FE22}" dt="2024-05-30T13:03:14.612" v="32496" actId="1038"/>
          <ac:spMkLst>
            <pc:docMk/>
            <pc:sldMk cId="4005297550" sldId="1361"/>
            <ac:spMk id="30" creationId="{F8C1B92A-BB79-08AF-BF92-00D427306471}"/>
          </ac:spMkLst>
        </pc:spChg>
        <pc:spChg chg="add del mod">
          <ac:chgData name="PELLAN Marin" userId="9ec8e806-9cfd-495d-8cb1-c4761729b9b1" providerId="ADAL" clId="{F78D52A1-8CBD-422A-BC14-270B3107FE22}" dt="2024-05-27T16:25:53.388" v="14791" actId="478"/>
          <ac:spMkLst>
            <pc:docMk/>
            <pc:sldMk cId="4005297550" sldId="1361"/>
            <ac:spMk id="31" creationId="{0147639D-B9FC-EF27-ECE8-B9C34BDC64F3}"/>
          </ac:spMkLst>
        </pc:spChg>
        <pc:spChg chg="add mod">
          <ac:chgData name="PELLAN Marin" userId="9ec8e806-9cfd-495d-8cb1-c4761729b9b1" providerId="ADAL" clId="{F78D52A1-8CBD-422A-BC14-270B3107FE22}" dt="2024-05-30T13:03:14.612" v="32496" actId="1038"/>
          <ac:spMkLst>
            <pc:docMk/>
            <pc:sldMk cId="4005297550" sldId="1361"/>
            <ac:spMk id="31" creationId="{09B4FB35-4230-2975-2C0A-E6F4081CB2A4}"/>
          </ac:spMkLst>
        </pc:spChg>
        <pc:spChg chg="add mod">
          <ac:chgData name="PELLAN Marin" userId="9ec8e806-9cfd-495d-8cb1-c4761729b9b1" providerId="ADAL" clId="{F78D52A1-8CBD-422A-BC14-270B3107FE22}" dt="2024-05-30T12:56:40.276" v="32413" actId="1038"/>
          <ac:spMkLst>
            <pc:docMk/>
            <pc:sldMk cId="4005297550" sldId="1361"/>
            <ac:spMk id="32" creationId="{75EC7E60-5953-3A82-A653-B3983B555632}"/>
          </ac:spMkLst>
        </pc:spChg>
        <pc:spChg chg="add mod">
          <ac:chgData name="PELLAN Marin" userId="9ec8e806-9cfd-495d-8cb1-c4761729b9b1" providerId="ADAL" clId="{F78D52A1-8CBD-422A-BC14-270B3107FE22}" dt="2024-05-30T12:56:40.276" v="32413" actId="1038"/>
          <ac:spMkLst>
            <pc:docMk/>
            <pc:sldMk cId="4005297550" sldId="1361"/>
            <ac:spMk id="33" creationId="{DD26B935-5C71-ACC6-BFBD-B519928E3883}"/>
          </ac:spMkLst>
        </pc:spChg>
        <pc:spChg chg="add del mod">
          <ac:chgData name="PELLAN Marin" userId="9ec8e806-9cfd-495d-8cb1-c4761729b9b1" providerId="ADAL" clId="{F78D52A1-8CBD-422A-BC14-270B3107FE22}" dt="2024-05-30T09:55:02.804" v="31850" actId="478"/>
          <ac:spMkLst>
            <pc:docMk/>
            <pc:sldMk cId="4005297550" sldId="1361"/>
            <ac:spMk id="34" creationId="{1F7E4547-861F-57D0-D37C-91D3BD21EA30}"/>
          </ac:spMkLst>
        </pc:spChg>
        <pc:spChg chg="add mod">
          <ac:chgData name="PELLAN Marin" userId="9ec8e806-9cfd-495d-8cb1-c4761729b9b1" providerId="ADAL" clId="{F78D52A1-8CBD-422A-BC14-270B3107FE22}" dt="2024-06-10T09:44:52.492" v="72477" actId="1037"/>
          <ac:spMkLst>
            <pc:docMk/>
            <pc:sldMk cId="4005297550" sldId="1361"/>
            <ac:spMk id="34" creationId="{A88518B0-3814-78FC-BC51-270C10BA70D7}"/>
          </ac:spMkLst>
        </pc:spChg>
        <pc:spChg chg="add mod">
          <ac:chgData name="PELLAN Marin" userId="9ec8e806-9cfd-495d-8cb1-c4761729b9b1" providerId="ADAL" clId="{F78D52A1-8CBD-422A-BC14-270B3107FE22}" dt="2024-05-30T13:36:05.546" v="33482" actId="1076"/>
          <ac:spMkLst>
            <pc:docMk/>
            <pc:sldMk cId="4005297550" sldId="1361"/>
            <ac:spMk id="35" creationId="{759BF1F0-CC4F-FA32-164D-FBF39C2044CF}"/>
          </ac:spMkLst>
        </pc:spChg>
        <pc:spChg chg="add mod">
          <ac:chgData name="PELLAN Marin" userId="9ec8e806-9cfd-495d-8cb1-c4761729b9b1" providerId="ADAL" clId="{F78D52A1-8CBD-422A-BC14-270B3107FE22}" dt="2024-06-13T18:19:46.834" v="80563" actId="207"/>
          <ac:spMkLst>
            <pc:docMk/>
            <pc:sldMk cId="4005297550" sldId="1361"/>
            <ac:spMk id="36" creationId="{722BB938-7EE5-D13D-42F4-4F3CB90347A5}"/>
          </ac:spMkLst>
        </pc:spChg>
        <pc:spChg chg="add del mod">
          <ac:chgData name="PELLAN Marin" userId="9ec8e806-9cfd-495d-8cb1-c4761729b9b1" providerId="ADAL" clId="{F78D52A1-8CBD-422A-BC14-270B3107FE22}" dt="2024-05-30T10:04:14.455" v="31937" actId="478"/>
          <ac:spMkLst>
            <pc:docMk/>
            <pc:sldMk cId="4005297550" sldId="1361"/>
            <ac:spMk id="36" creationId="{976E12FE-8FF0-1116-B547-0441FEBA8830}"/>
          </ac:spMkLst>
        </pc:spChg>
        <pc:spChg chg="add mod">
          <ac:chgData name="PELLAN Marin" userId="9ec8e806-9cfd-495d-8cb1-c4761729b9b1" providerId="ADAL" clId="{F78D52A1-8CBD-422A-BC14-270B3107FE22}" dt="2024-05-30T13:03:14.612" v="32496" actId="1038"/>
          <ac:spMkLst>
            <pc:docMk/>
            <pc:sldMk cId="4005297550" sldId="1361"/>
            <ac:spMk id="37" creationId="{04D4FB99-B23C-EF54-C4EF-DB1877F81D64}"/>
          </ac:spMkLst>
        </pc:spChg>
        <pc:spChg chg="add del mod">
          <ac:chgData name="PELLAN Marin" userId="9ec8e806-9cfd-495d-8cb1-c4761729b9b1" providerId="ADAL" clId="{F78D52A1-8CBD-422A-BC14-270B3107FE22}" dt="2024-05-30T10:02:04.060" v="31915" actId="478"/>
          <ac:spMkLst>
            <pc:docMk/>
            <pc:sldMk cId="4005297550" sldId="1361"/>
            <ac:spMk id="38" creationId="{AE4C70A2-EFA5-3BD2-312C-D3599F7967A1}"/>
          </ac:spMkLst>
        </pc:spChg>
        <pc:spChg chg="add del mod">
          <ac:chgData name="PELLAN Marin" userId="9ec8e806-9cfd-495d-8cb1-c4761729b9b1" providerId="ADAL" clId="{F78D52A1-8CBD-422A-BC14-270B3107FE22}" dt="2024-05-30T10:09:10.625" v="32141" actId="478"/>
          <ac:spMkLst>
            <pc:docMk/>
            <pc:sldMk cId="4005297550" sldId="1361"/>
            <ac:spMk id="39" creationId="{8230966C-2B7D-EB77-28D6-6F99985D88C9}"/>
          </ac:spMkLst>
        </pc:spChg>
        <pc:spChg chg="add del mod">
          <ac:chgData name="PELLAN Marin" userId="9ec8e806-9cfd-495d-8cb1-c4761729b9b1" providerId="ADAL" clId="{F78D52A1-8CBD-422A-BC14-270B3107FE22}" dt="2024-05-30T09:40:29.558" v="31709" actId="478"/>
          <ac:spMkLst>
            <pc:docMk/>
            <pc:sldMk cId="4005297550" sldId="1361"/>
            <ac:spMk id="40" creationId="{42A73344-2627-D266-B005-5BC6D7A776C8}"/>
          </ac:spMkLst>
        </pc:spChg>
        <pc:spChg chg="add del mod">
          <ac:chgData name="PELLAN Marin" userId="9ec8e806-9cfd-495d-8cb1-c4761729b9b1" providerId="ADAL" clId="{F78D52A1-8CBD-422A-BC14-270B3107FE22}" dt="2024-05-30T09:40:30.677" v="31710" actId="478"/>
          <ac:spMkLst>
            <pc:docMk/>
            <pc:sldMk cId="4005297550" sldId="1361"/>
            <ac:spMk id="41" creationId="{39AF8E7C-BA3F-5A60-2554-CAC61743C9B7}"/>
          </ac:spMkLst>
        </pc:spChg>
        <pc:spChg chg="add del mod">
          <ac:chgData name="PELLAN Marin" userId="9ec8e806-9cfd-495d-8cb1-c4761729b9b1" providerId="ADAL" clId="{F78D52A1-8CBD-422A-BC14-270B3107FE22}" dt="2024-06-06T13:46:31.592" v="69229" actId="478"/>
          <ac:spMkLst>
            <pc:docMk/>
            <pc:sldMk cId="4005297550" sldId="1361"/>
            <ac:spMk id="42" creationId="{2E39DC75-1715-DF14-2A60-E3E8535BB630}"/>
          </ac:spMkLst>
        </pc:spChg>
        <pc:spChg chg="add del mod">
          <ac:chgData name="PELLAN Marin" userId="9ec8e806-9cfd-495d-8cb1-c4761729b9b1" providerId="ADAL" clId="{F78D52A1-8CBD-422A-BC14-270B3107FE22}" dt="2024-05-30T09:55:08.253" v="31851" actId="478"/>
          <ac:spMkLst>
            <pc:docMk/>
            <pc:sldMk cId="4005297550" sldId="1361"/>
            <ac:spMk id="43" creationId="{A7935DEF-DE0D-54FA-229E-117580A0607A}"/>
          </ac:spMkLst>
        </pc:spChg>
        <pc:spChg chg="add del mod">
          <ac:chgData name="PELLAN Marin" userId="9ec8e806-9cfd-495d-8cb1-c4761729b9b1" providerId="ADAL" clId="{F78D52A1-8CBD-422A-BC14-270B3107FE22}" dt="2024-05-30T09:55:46.347" v="31858" actId="478"/>
          <ac:spMkLst>
            <pc:docMk/>
            <pc:sldMk cId="4005297550" sldId="1361"/>
            <ac:spMk id="44" creationId="{EB07CC88-1AAF-0648-A149-AE65031DD6D9}"/>
          </ac:spMkLst>
        </pc:spChg>
        <pc:spChg chg="add del mod">
          <ac:chgData name="PELLAN Marin" userId="9ec8e806-9cfd-495d-8cb1-c4761729b9b1" providerId="ADAL" clId="{F78D52A1-8CBD-422A-BC14-270B3107FE22}" dt="2024-05-30T09:37:41.745" v="31690" actId="478"/>
          <ac:spMkLst>
            <pc:docMk/>
            <pc:sldMk cId="4005297550" sldId="1361"/>
            <ac:spMk id="45" creationId="{A792B83A-2A1D-11C5-82FD-B0B6DC6FF23A}"/>
          </ac:spMkLst>
        </pc:spChg>
        <pc:spChg chg="add del mod">
          <ac:chgData name="PELLAN Marin" userId="9ec8e806-9cfd-495d-8cb1-c4761729b9b1" providerId="ADAL" clId="{F78D52A1-8CBD-422A-BC14-270B3107FE22}" dt="2024-06-13T17:12:32.329" v="77918" actId="478"/>
          <ac:spMkLst>
            <pc:docMk/>
            <pc:sldMk cId="4005297550" sldId="1361"/>
            <ac:spMk id="46" creationId="{8B6B9310-20FC-C2E2-C629-AA529AFFDFC3}"/>
          </ac:spMkLst>
        </pc:spChg>
        <pc:spChg chg="add mod">
          <ac:chgData name="PELLAN Marin" userId="9ec8e806-9cfd-495d-8cb1-c4761729b9b1" providerId="ADAL" clId="{F78D52A1-8CBD-422A-BC14-270B3107FE22}" dt="2024-05-30T13:03:14.612" v="32496" actId="1038"/>
          <ac:spMkLst>
            <pc:docMk/>
            <pc:sldMk cId="4005297550" sldId="1361"/>
            <ac:spMk id="47" creationId="{9F621957-FF81-694C-2AA4-E11EDC0A2338}"/>
          </ac:spMkLst>
        </pc:spChg>
        <pc:spChg chg="add mod">
          <ac:chgData name="PELLAN Marin" userId="9ec8e806-9cfd-495d-8cb1-c4761729b9b1" providerId="ADAL" clId="{F78D52A1-8CBD-422A-BC14-270B3107FE22}" dt="2024-06-05T14:54:25.289" v="68083" actId="207"/>
          <ac:spMkLst>
            <pc:docMk/>
            <pc:sldMk cId="4005297550" sldId="1361"/>
            <ac:spMk id="49" creationId="{9827424A-3D44-B890-502B-E0CAED2D154C}"/>
          </ac:spMkLst>
        </pc:spChg>
        <pc:spChg chg="add mod">
          <ac:chgData name="PELLAN Marin" userId="9ec8e806-9cfd-495d-8cb1-c4761729b9b1" providerId="ADAL" clId="{F78D52A1-8CBD-422A-BC14-270B3107FE22}" dt="2024-05-30T12:56:40.276" v="32413" actId="1038"/>
          <ac:spMkLst>
            <pc:docMk/>
            <pc:sldMk cId="4005297550" sldId="1361"/>
            <ac:spMk id="50" creationId="{71CE3B5D-CA99-51A1-FD23-B0E705BC1D6A}"/>
          </ac:spMkLst>
        </pc:spChg>
        <pc:spChg chg="add mod">
          <ac:chgData name="PELLAN Marin" userId="9ec8e806-9cfd-495d-8cb1-c4761729b9b1" providerId="ADAL" clId="{F78D52A1-8CBD-422A-BC14-270B3107FE22}" dt="2024-06-05T14:54:31.894" v="68084" actId="207"/>
          <ac:spMkLst>
            <pc:docMk/>
            <pc:sldMk cId="4005297550" sldId="1361"/>
            <ac:spMk id="51" creationId="{F4A246DE-C7F8-258C-BF74-E5ABFF0C8EC2}"/>
          </ac:spMkLst>
        </pc:spChg>
        <pc:spChg chg="add mod">
          <ac:chgData name="PELLAN Marin" userId="9ec8e806-9cfd-495d-8cb1-c4761729b9b1" providerId="ADAL" clId="{F78D52A1-8CBD-422A-BC14-270B3107FE22}" dt="2024-06-05T14:54:34.309" v="68085" actId="207"/>
          <ac:spMkLst>
            <pc:docMk/>
            <pc:sldMk cId="4005297550" sldId="1361"/>
            <ac:spMk id="52" creationId="{C7759117-348C-CF2C-F8CF-1C5BE8F9721F}"/>
          </ac:spMkLst>
        </pc:spChg>
        <pc:spChg chg="add mod">
          <ac:chgData name="PELLAN Marin" userId="9ec8e806-9cfd-495d-8cb1-c4761729b9b1" providerId="ADAL" clId="{F78D52A1-8CBD-422A-BC14-270B3107FE22}" dt="2024-06-05T14:54:36.643" v="68086" actId="207"/>
          <ac:spMkLst>
            <pc:docMk/>
            <pc:sldMk cId="4005297550" sldId="1361"/>
            <ac:spMk id="53" creationId="{222A166C-8968-707A-261B-EEABFCDC991A}"/>
          </ac:spMkLst>
        </pc:spChg>
        <pc:spChg chg="add mod">
          <ac:chgData name="PELLAN Marin" userId="9ec8e806-9cfd-495d-8cb1-c4761729b9b1" providerId="ADAL" clId="{F78D52A1-8CBD-422A-BC14-270B3107FE22}" dt="2024-05-30T12:56:40.276" v="32413" actId="1038"/>
          <ac:spMkLst>
            <pc:docMk/>
            <pc:sldMk cId="4005297550" sldId="1361"/>
            <ac:spMk id="54" creationId="{DAD345A0-7112-4BE8-843C-7E4C5DAE9339}"/>
          </ac:spMkLst>
        </pc:spChg>
        <pc:spChg chg="add mod">
          <ac:chgData name="PELLAN Marin" userId="9ec8e806-9cfd-495d-8cb1-c4761729b9b1" providerId="ADAL" clId="{F78D52A1-8CBD-422A-BC14-270B3107FE22}" dt="2024-05-30T12:56:40.276" v="32413" actId="1038"/>
          <ac:spMkLst>
            <pc:docMk/>
            <pc:sldMk cId="4005297550" sldId="1361"/>
            <ac:spMk id="55" creationId="{0ED9470E-2DBE-FC5B-253F-7FFA8CE4DC2F}"/>
          </ac:spMkLst>
        </pc:spChg>
        <pc:spChg chg="add mod">
          <ac:chgData name="PELLAN Marin" userId="9ec8e806-9cfd-495d-8cb1-c4761729b9b1" providerId="ADAL" clId="{F78D52A1-8CBD-422A-BC14-270B3107FE22}" dt="2024-05-30T12:56:40.276" v="32413" actId="1038"/>
          <ac:spMkLst>
            <pc:docMk/>
            <pc:sldMk cId="4005297550" sldId="1361"/>
            <ac:spMk id="56" creationId="{4D81DE22-DCE7-F065-8EA1-22351BE145AA}"/>
          </ac:spMkLst>
        </pc:spChg>
        <pc:spChg chg="add mod">
          <ac:chgData name="PELLAN Marin" userId="9ec8e806-9cfd-495d-8cb1-c4761729b9b1" providerId="ADAL" clId="{F78D52A1-8CBD-422A-BC14-270B3107FE22}" dt="2024-06-05T14:54:39.398" v="68087" actId="207"/>
          <ac:spMkLst>
            <pc:docMk/>
            <pc:sldMk cId="4005297550" sldId="1361"/>
            <ac:spMk id="57" creationId="{6CCC8688-73E1-BBCE-01ED-2DD433B561B4}"/>
          </ac:spMkLst>
        </pc:spChg>
        <pc:spChg chg="add mod">
          <ac:chgData name="PELLAN Marin" userId="9ec8e806-9cfd-495d-8cb1-c4761729b9b1" providerId="ADAL" clId="{F78D52A1-8CBD-422A-BC14-270B3107FE22}" dt="2024-06-05T14:54:41.653" v="68088" actId="207"/>
          <ac:spMkLst>
            <pc:docMk/>
            <pc:sldMk cId="4005297550" sldId="1361"/>
            <ac:spMk id="58" creationId="{BDA0975A-048B-0967-3D49-1B207FF1A446}"/>
          </ac:spMkLst>
        </pc:spChg>
        <pc:spChg chg="add mod">
          <ac:chgData name="PELLAN Marin" userId="9ec8e806-9cfd-495d-8cb1-c4761729b9b1" providerId="ADAL" clId="{F78D52A1-8CBD-422A-BC14-270B3107FE22}" dt="2024-06-05T14:55:12.232" v="68094" actId="20577"/>
          <ac:spMkLst>
            <pc:docMk/>
            <pc:sldMk cId="4005297550" sldId="1361"/>
            <ac:spMk id="59" creationId="{9AEB4E20-212C-EF1F-24BF-A811BE06C050}"/>
          </ac:spMkLst>
        </pc:spChg>
        <pc:spChg chg="add mod">
          <ac:chgData name="PELLAN Marin" userId="9ec8e806-9cfd-495d-8cb1-c4761729b9b1" providerId="ADAL" clId="{F78D52A1-8CBD-422A-BC14-270B3107FE22}" dt="2024-05-30T12:56:40.276" v="32413" actId="1038"/>
          <ac:spMkLst>
            <pc:docMk/>
            <pc:sldMk cId="4005297550" sldId="1361"/>
            <ac:spMk id="60" creationId="{A19CF460-3D0A-20A5-5951-D7FCB491A1AE}"/>
          </ac:spMkLst>
        </pc:spChg>
        <pc:spChg chg="add mod">
          <ac:chgData name="PELLAN Marin" userId="9ec8e806-9cfd-495d-8cb1-c4761729b9b1" providerId="ADAL" clId="{F78D52A1-8CBD-422A-BC14-270B3107FE22}" dt="2024-05-30T12:56:40.276" v="32413" actId="1038"/>
          <ac:spMkLst>
            <pc:docMk/>
            <pc:sldMk cId="4005297550" sldId="1361"/>
            <ac:spMk id="61" creationId="{8F8078C4-E513-F7B9-07AD-1343860E4182}"/>
          </ac:spMkLst>
        </pc:spChg>
        <pc:spChg chg="add mod">
          <ac:chgData name="PELLAN Marin" userId="9ec8e806-9cfd-495d-8cb1-c4761729b9b1" providerId="ADAL" clId="{F78D52A1-8CBD-422A-BC14-270B3107FE22}" dt="2024-06-10T09:48:23.370" v="72689" actId="1076"/>
          <ac:spMkLst>
            <pc:docMk/>
            <pc:sldMk cId="4005297550" sldId="1361"/>
            <ac:spMk id="62" creationId="{99AAEAD8-AC6C-96EC-59E9-475C7684F69C}"/>
          </ac:spMkLst>
        </pc:spChg>
        <pc:spChg chg="add mod">
          <ac:chgData name="PELLAN Marin" userId="9ec8e806-9cfd-495d-8cb1-c4761729b9b1" providerId="ADAL" clId="{F78D52A1-8CBD-422A-BC14-270B3107FE22}" dt="2024-06-06T13:49:13.532" v="69236" actId="20577"/>
          <ac:spMkLst>
            <pc:docMk/>
            <pc:sldMk cId="4005297550" sldId="1361"/>
            <ac:spMk id="66" creationId="{A77C5A8C-AFC9-4006-7439-AF9DCF13E0EF}"/>
          </ac:spMkLst>
        </pc:spChg>
        <pc:spChg chg="add mod">
          <ac:chgData name="PELLAN Marin" userId="9ec8e806-9cfd-495d-8cb1-c4761729b9b1" providerId="ADAL" clId="{F78D52A1-8CBD-422A-BC14-270B3107FE22}" dt="2024-06-05T14:57:54.228" v="68146" actId="1035"/>
          <ac:spMkLst>
            <pc:docMk/>
            <pc:sldMk cId="4005297550" sldId="1361"/>
            <ac:spMk id="67" creationId="{588BB997-97F1-F6A7-3E83-9759700EBCD7}"/>
          </ac:spMkLst>
        </pc:spChg>
        <pc:spChg chg="add del mod">
          <ac:chgData name="PELLAN Marin" userId="9ec8e806-9cfd-495d-8cb1-c4761729b9b1" providerId="ADAL" clId="{F78D52A1-8CBD-422A-BC14-270B3107FE22}" dt="2024-05-30T10:17:29.092" v="32314"/>
          <ac:spMkLst>
            <pc:docMk/>
            <pc:sldMk cId="4005297550" sldId="1361"/>
            <ac:spMk id="68" creationId="{367FE31C-0A18-3B8E-25B0-B123F1444289}"/>
          </ac:spMkLst>
        </pc:spChg>
        <pc:spChg chg="add mod">
          <ac:chgData name="PELLAN Marin" userId="9ec8e806-9cfd-495d-8cb1-c4761729b9b1" providerId="ADAL" clId="{F78D52A1-8CBD-422A-BC14-270B3107FE22}" dt="2024-06-05T14:58:01.932" v="68149" actId="1036"/>
          <ac:spMkLst>
            <pc:docMk/>
            <pc:sldMk cId="4005297550" sldId="1361"/>
            <ac:spMk id="69" creationId="{A0E7C8DF-E243-7308-351C-A8F1920332E6}"/>
          </ac:spMkLst>
        </pc:spChg>
        <pc:spChg chg="add mod">
          <ac:chgData name="PELLAN Marin" userId="9ec8e806-9cfd-495d-8cb1-c4761729b9b1" providerId="ADAL" clId="{F78D52A1-8CBD-422A-BC14-270B3107FE22}" dt="2024-05-30T12:29:02.895" v="32388" actId="1076"/>
          <ac:spMkLst>
            <pc:docMk/>
            <pc:sldMk cId="4005297550" sldId="1361"/>
            <ac:spMk id="70" creationId="{C49048AD-9D89-6171-64C3-5B3EC56E45AF}"/>
          </ac:spMkLst>
        </pc:spChg>
        <pc:spChg chg="add del mod">
          <ac:chgData name="PELLAN Marin" userId="9ec8e806-9cfd-495d-8cb1-c4761729b9b1" providerId="ADAL" clId="{F78D52A1-8CBD-422A-BC14-270B3107FE22}" dt="2024-06-17T14:12:58.767" v="85298" actId="478"/>
          <ac:spMkLst>
            <pc:docMk/>
            <pc:sldMk cId="4005297550" sldId="1361"/>
            <ac:spMk id="71" creationId="{0FB078BF-CAC7-BEE5-6AAB-41B30620DEF3}"/>
          </ac:spMkLst>
        </pc:spChg>
        <pc:spChg chg="add del mod">
          <ac:chgData name="PELLAN Marin" userId="9ec8e806-9cfd-495d-8cb1-c4761729b9b1" providerId="ADAL" clId="{F78D52A1-8CBD-422A-BC14-270B3107FE22}" dt="2024-05-30T12:59:52.650" v="32445" actId="478"/>
          <ac:spMkLst>
            <pc:docMk/>
            <pc:sldMk cId="4005297550" sldId="1361"/>
            <ac:spMk id="72" creationId="{A1C032A1-2C7F-3720-0C3A-714E06BBD47D}"/>
          </ac:spMkLst>
        </pc:spChg>
        <pc:spChg chg="add del mod">
          <ac:chgData name="PELLAN Marin" userId="9ec8e806-9cfd-495d-8cb1-c4761729b9b1" providerId="ADAL" clId="{F78D52A1-8CBD-422A-BC14-270B3107FE22}" dt="2024-06-17T14:12:57.400" v="85297" actId="478"/>
          <ac:spMkLst>
            <pc:docMk/>
            <pc:sldMk cId="4005297550" sldId="1361"/>
            <ac:spMk id="73" creationId="{CA0B25FF-F090-2A2F-8255-3A20D7A9D032}"/>
          </ac:spMkLst>
        </pc:spChg>
        <pc:spChg chg="add del mod">
          <ac:chgData name="PELLAN Marin" userId="9ec8e806-9cfd-495d-8cb1-c4761729b9b1" providerId="ADAL" clId="{F78D52A1-8CBD-422A-BC14-270B3107FE22}" dt="2024-06-17T14:12:59.550" v="85299" actId="478"/>
          <ac:spMkLst>
            <pc:docMk/>
            <pc:sldMk cId="4005297550" sldId="1361"/>
            <ac:spMk id="74" creationId="{F7FF9679-3994-3EB2-DE2C-14EBC96BF4E4}"/>
          </ac:spMkLst>
        </pc:spChg>
        <pc:spChg chg="add mod">
          <ac:chgData name="PELLAN Marin" userId="9ec8e806-9cfd-495d-8cb1-c4761729b9b1" providerId="ADAL" clId="{F78D52A1-8CBD-422A-BC14-270B3107FE22}" dt="2024-05-30T13:01:37.718" v="32463" actId="1076"/>
          <ac:spMkLst>
            <pc:docMk/>
            <pc:sldMk cId="4005297550" sldId="1361"/>
            <ac:spMk id="75" creationId="{CF487C0B-B491-FC31-0794-D2FB80F373AD}"/>
          </ac:spMkLst>
        </pc:spChg>
        <pc:spChg chg="add del mod">
          <ac:chgData name="PELLAN Marin" userId="9ec8e806-9cfd-495d-8cb1-c4761729b9b1" providerId="ADAL" clId="{F78D52A1-8CBD-422A-BC14-270B3107FE22}" dt="2024-06-17T14:13:01.300" v="85300" actId="478"/>
          <ac:spMkLst>
            <pc:docMk/>
            <pc:sldMk cId="4005297550" sldId="1361"/>
            <ac:spMk id="76" creationId="{9390BFC9-8E9D-E7D2-43C5-FFB80693245E}"/>
          </ac:spMkLst>
        </pc:spChg>
        <pc:spChg chg="add mod">
          <ac:chgData name="PELLAN Marin" userId="9ec8e806-9cfd-495d-8cb1-c4761729b9b1" providerId="ADAL" clId="{F78D52A1-8CBD-422A-BC14-270B3107FE22}" dt="2024-06-13T09:12:37.292" v="77082" actId="113"/>
          <ac:spMkLst>
            <pc:docMk/>
            <pc:sldMk cId="4005297550" sldId="1361"/>
            <ac:spMk id="77" creationId="{0AD62666-E116-3CC8-756F-DDCAC6015241}"/>
          </ac:spMkLst>
        </pc:spChg>
        <pc:graphicFrameChg chg="add del mod">
          <ac:chgData name="PELLAN Marin" userId="9ec8e806-9cfd-495d-8cb1-c4761729b9b1" providerId="ADAL" clId="{F78D52A1-8CBD-422A-BC14-270B3107FE22}" dt="2024-05-30T09:47:03.858" v="31750" actId="478"/>
          <ac:graphicFrameMkLst>
            <pc:docMk/>
            <pc:sldMk cId="4005297550" sldId="1361"/>
            <ac:graphicFrameMk id="20" creationId="{E8373742-A79B-498A-ABDC-7C36749B678A}"/>
          </ac:graphicFrameMkLst>
        </pc:graphicFrameChg>
        <pc:graphicFrameChg chg="add del mod">
          <ac:chgData name="PELLAN Marin" userId="9ec8e806-9cfd-495d-8cb1-c4761729b9b1" providerId="ADAL" clId="{F78D52A1-8CBD-422A-BC14-270B3107FE22}" dt="2024-05-30T09:45:05.165" v="31737" actId="478"/>
          <ac:graphicFrameMkLst>
            <pc:docMk/>
            <pc:sldMk cId="4005297550" sldId="1361"/>
            <ac:graphicFrameMk id="21" creationId="{A110F838-D4B8-36C1-1400-9713F8824922}"/>
          </ac:graphicFrameMkLst>
        </pc:graphicFrameChg>
        <pc:graphicFrameChg chg="add del mod">
          <ac:chgData name="PELLAN Marin" userId="9ec8e806-9cfd-495d-8cb1-c4761729b9b1" providerId="ADAL" clId="{F78D52A1-8CBD-422A-BC14-270B3107FE22}" dt="2024-05-30T10:03:00.053" v="31927" actId="478"/>
          <ac:graphicFrameMkLst>
            <pc:docMk/>
            <pc:sldMk cId="4005297550" sldId="1361"/>
            <ac:graphicFrameMk id="48" creationId="{305EC097-FF3A-B1B0-45CC-20F5C64AB3B7}"/>
          </ac:graphicFrameMkLst>
        </pc:graphicFrameChg>
        <pc:picChg chg="add mod">
          <ac:chgData name="PELLAN Marin" userId="9ec8e806-9cfd-495d-8cb1-c4761729b9b1" providerId="ADAL" clId="{F78D52A1-8CBD-422A-BC14-270B3107FE22}" dt="2024-06-10T09:43:18.739" v="72335" actId="1076"/>
          <ac:picMkLst>
            <pc:docMk/>
            <pc:sldMk cId="4005297550" sldId="1361"/>
            <ac:picMk id="2" creationId="{E11DABDE-6C01-671A-A980-A22225435360}"/>
          </ac:picMkLst>
        </pc:picChg>
        <pc:picChg chg="add mod">
          <ac:chgData name="PELLAN Marin" userId="9ec8e806-9cfd-495d-8cb1-c4761729b9b1" providerId="ADAL" clId="{F78D52A1-8CBD-422A-BC14-270B3107FE22}" dt="2024-06-10T09:53:19.258" v="72722" actId="1076"/>
          <ac:picMkLst>
            <pc:docMk/>
            <pc:sldMk cId="4005297550" sldId="1361"/>
            <ac:picMk id="6" creationId="{655511C1-C569-309B-02AF-47E93D6EC26B}"/>
          </ac:picMkLst>
        </pc:picChg>
        <pc:picChg chg="add mod">
          <ac:chgData name="PELLAN Marin" userId="9ec8e806-9cfd-495d-8cb1-c4761729b9b1" providerId="ADAL" clId="{F78D52A1-8CBD-422A-BC14-270B3107FE22}" dt="2024-06-06T13:44:39.432" v="69221" actId="1076"/>
          <ac:picMkLst>
            <pc:docMk/>
            <pc:sldMk cId="4005297550" sldId="1361"/>
            <ac:picMk id="7" creationId="{1179F819-E8B2-4901-9DF2-3BB2C1A58901}"/>
          </ac:picMkLst>
        </pc:picChg>
        <pc:picChg chg="add del mod">
          <ac:chgData name="PELLAN Marin" userId="9ec8e806-9cfd-495d-8cb1-c4761729b9b1" providerId="ADAL" clId="{F78D52A1-8CBD-422A-BC14-270B3107FE22}" dt="2024-06-05T13:38:24.555" v="67696" actId="478"/>
          <ac:picMkLst>
            <pc:docMk/>
            <pc:sldMk cId="4005297550" sldId="1361"/>
            <ac:picMk id="9" creationId="{04E87D67-27EA-7332-EC3C-16D71AAC571B}"/>
          </ac:picMkLst>
        </pc:picChg>
        <pc:picChg chg="add mod">
          <ac:chgData name="PELLAN Marin" userId="9ec8e806-9cfd-495d-8cb1-c4761729b9b1" providerId="ADAL" clId="{F78D52A1-8CBD-422A-BC14-270B3107FE22}" dt="2024-06-10T09:43:27.524" v="72338" actId="1035"/>
          <ac:picMkLst>
            <pc:docMk/>
            <pc:sldMk cId="4005297550" sldId="1361"/>
            <ac:picMk id="9" creationId="{CC3FEEE6-6DAD-8AA6-5041-38346C1732C4}"/>
          </ac:picMkLst>
        </pc:picChg>
        <pc:picChg chg="add del mod">
          <ac:chgData name="PELLAN Marin" userId="9ec8e806-9cfd-495d-8cb1-c4761729b9b1" providerId="ADAL" clId="{F78D52A1-8CBD-422A-BC14-270B3107FE22}" dt="2024-06-05T14:55:39.571" v="68100" actId="478"/>
          <ac:picMkLst>
            <pc:docMk/>
            <pc:sldMk cId="4005297550" sldId="1361"/>
            <ac:picMk id="10" creationId="{93E70801-D438-0B93-CCA4-231FFCEA004A}"/>
          </ac:picMkLst>
        </pc:picChg>
        <pc:cxnChg chg="add mod">
          <ac:chgData name="PELLAN Marin" userId="9ec8e806-9cfd-495d-8cb1-c4761729b9b1" providerId="ADAL" clId="{F78D52A1-8CBD-422A-BC14-270B3107FE22}" dt="2024-05-30T12:56:40.276" v="32413" actId="1038"/>
          <ac:cxnSpMkLst>
            <pc:docMk/>
            <pc:sldMk cId="4005297550" sldId="1361"/>
            <ac:cxnSpMk id="8" creationId="{9684417C-EC57-33D5-80F1-F20BBC16E613}"/>
          </ac:cxnSpMkLst>
        </pc:cxnChg>
        <pc:cxnChg chg="add del mod">
          <ac:chgData name="PELLAN Marin" userId="9ec8e806-9cfd-495d-8cb1-c4761729b9b1" providerId="ADAL" clId="{F78D52A1-8CBD-422A-BC14-270B3107FE22}" dt="2024-05-30T09:40:31.679" v="31711" actId="478"/>
          <ac:cxnSpMkLst>
            <pc:docMk/>
            <pc:sldMk cId="4005297550" sldId="1361"/>
            <ac:cxnSpMk id="10" creationId="{4CB2F166-108A-83BA-0D0F-FAAEEEB11AB1}"/>
          </ac:cxnSpMkLst>
        </pc:cxnChg>
        <pc:cxnChg chg="add del mod">
          <ac:chgData name="PELLAN Marin" userId="9ec8e806-9cfd-495d-8cb1-c4761729b9b1" providerId="ADAL" clId="{F78D52A1-8CBD-422A-BC14-270B3107FE22}" dt="2024-05-30T10:13:14.077" v="32175" actId="478"/>
          <ac:cxnSpMkLst>
            <pc:docMk/>
            <pc:sldMk cId="4005297550" sldId="1361"/>
            <ac:cxnSpMk id="18" creationId="{45920670-C83C-D177-9984-7FD606F4A902}"/>
          </ac:cxnSpMkLst>
        </pc:cxnChg>
        <pc:cxnChg chg="add mod">
          <ac:chgData name="PELLAN Marin" userId="9ec8e806-9cfd-495d-8cb1-c4761729b9b1" providerId="ADAL" clId="{F78D52A1-8CBD-422A-BC14-270B3107FE22}" dt="2024-06-10T09:43:38.968" v="72345" actId="1035"/>
          <ac:cxnSpMkLst>
            <pc:docMk/>
            <pc:sldMk cId="4005297550" sldId="1361"/>
            <ac:cxnSpMk id="21" creationId="{77D318DA-6311-C1AF-BF12-28A00A06CF73}"/>
          </ac:cxnSpMkLst>
        </pc:cxnChg>
        <pc:cxnChg chg="add del mod">
          <ac:chgData name="PELLAN Marin" userId="9ec8e806-9cfd-495d-8cb1-c4761729b9b1" providerId="ADAL" clId="{F78D52A1-8CBD-422A-BC14-270B3107FE22}" dt="2024-05-27T16:23:54.456" v="14760" actId="478"/>
          <ac:cxnSpMkLst>
            <pc:docMk/>
            <pc:sldMk cId="4005297550" sldId="1361"/>
            <ac:cxnSpMk id="26" creationId="{14382D8A-C9CD-7D0E-BAA0-8BE1A70FE1EB}"/>
          </ac:cxnSpMkLst>
        </pc:cxnChg>
        <pc:cxnChg chg="add del mod">
          <ac:chgData name="PELLAN Marin" userId="9ec8e806-9cfd-495d-8cb1-c4761729b9b1" providerId="ADAL" clId="{F78D52A1-8CBD-422A-BC14-270B3107FE22}" dt="2024-05-30T09:53:29.325" v="31823" actId="478"/>
          <ac:cxnSpMkLst>
            <pc:docMk/>
            <pc:sldMk cId="4005297550" sldId="1361"/>
            <ac:cxnSpMk id="27" creationId="{FA9B72E2-68C5-3925-1FFD-5BCC6631B212}"/>
          </ac:cxnSpMkLst>
        </pc:cxnChg>
        <pc:cxnChg chg="add del mod">
          <ac:chgData name="PELLAN Marin" userId="9ec8e806-9cfd-495d-8cb1-c4761729b9b1" providerId="ADAL" clId="{F78D52A1-8CBD-422A-BC14-270B3107FE22}" dt="2024-05-30T10:15:13.205" v="32186" actId="478"/>
          <ac:cxnSpMkLst>
            <pc:docMk/>
            <pc:sldMk cId="4005297550" sldId="1361"/>
            <ac:cxnSpMk id="64" creationId="{0F073D72-565D-A898-6186-5AD079D2F08C}"/>
          </ac:cxnSpMkLst>
        </pc:cxnChg>
        <pc:cxnChg chg="add mod">
          <ac:chgData name="PELLAN Marin" userId="9ec8e806-9cfd-495d-8cb1-c4761729b9b1" providerId="ADAL" clId="{F78D52A1-8CBD-422A-BC14-270B3107FE22}" dt="2024-05-30T12:56:40.276" v="32413" actId="1038"/>
          <ac:cxnSpMkLst>
            <pc:docMk/>
            <pc:sldMk cId="4005297550" sldId="1361"/>
            <ac:cxnSpMk id="65" creationId="{E958BFCD-36EC-E85D-F8F2-F7FBE6B02D4A}"/>
          </ac:cxnSpMkLst>
        </pc:cxnChg>
        <pc:extLst>
          <p:ext xmlns:p="http://schemas.openxmlformats.org/presentationml/2006/main" uri="{D6D511B9-2390-475A-947B-AFAB55BFBCF1}">
            <pc226:cmChg xmlns:pc226="http://schemas.microsoft.com/office/powerpoint/2022/06/main/command" chg="del">
              <pc226:chgData name="PELLAN Marin" userId="9ec8e806-9cfd-495d-8cb1-c4761729b9b1" providerId="ADAL" clId="{F78D52A1-8CBD-422A-BC14-270B3107FE22}" dt="2024-06-16T17:26:07.304" v="81026"/>
              <pc2:cmMkLst xmlns:pc2="http://schemas.microsoft.com/office/powerpoint/2019/9/main/command">
                <pc:docMk/>
                <pc:sldMk cId="4005297550" sldId="1361"/>
                <pc2:cmMk id="{E350F873-DA73-4F7D-A7DA-0816C4D6A43C}"/>
              </pc2:cmMkLst>
            </pc226:cmChg>
          </p:ext>
        </pc:extLst>
      </pc:sldChg>
      <pc:sldChg chg="del">
        <pc:chgData name="PELLAN Marin" userId="9ec8e806-9cfd-495d-8cb1-c4761729b9b1" providerId="ADAL" clId="{F78D52A1-8CBD-422A-BC14-270B3107FE22}" dt="2024-04-22T17:11:53.765" v="62" actId="47"/>
        <pc:sldMkLst>
          <pc:docMk/>
          <pc:sldMk cId="3579191125" sldId="1363"/>
        </pc:sldMkLst>
      </pc:sldChg>
      <pc:sldChg chg="del">
        <pc:chgData name="PELLAN Marin" userId="9ec8e806-9cfd-495d-8cb1-c4761729b9b1" providerId="ADAL" clId="{F78D52A1-8CBD-422A-BC14-270B3107FE22}" dt="2024-04-22T17:09:24.565" v="0" actId="47"/>
        <pc:sldMkLst>
          <pc:docMk/>
          <pc:sldMk cId="844675429" sldId="1369"/>
        </pc:sldMkLst>
      </pc:sldChg>
      <pc:sldChg chg="add del">
        <pc:chgData name="PELLAN Marin" userId="9ec8e806-9cfd-495d-8cb1-c4761729b9b1" providerId="ADAL" clId="{F78D52A1-8CBD-422A-BC14-270B3107FE22}" dt="2024-05-27T20:27:01.721" v="15684" actId="47"/>
        <pc:sldMkLst>
          <pc:docMk/>
          <pc:sldMk cId="60581627" sldId="1371"/>
        </pc:sldMkLst>
      </pc:sldChg>
      <pc:sldChg chg="addSp delSp modSp add mod ord modAnim modShow delCm modNotesTx">
        <pc:chgData name="PELLAN Marin" userId="9ec8e806-9cfd-495d-8cb1-c4761729b9b1" providerId="ADAL" clId="{F78D52A1-8CBD-422A-BC14-270B3107FE22}" dt="2024-06-22T13:50:03.642" v="94460"/>
        <pc:sldMkLst>
          <pc:docMk/>
          <pc:sldMk cId="524428093" sldId="1376"/>
        </pc:sldMkLst>
        <pc:spChg chg="add del mod">
          <ac:chgData name="PELLAN Marin" userId="9ec8e806-9cfd-495d-8cb1-c4761729b9b1" providerId="ADAL" clId="{F78D52A1-8CBD-422A-BC14-270B3107FE22}" dt="2024-05-27T16:05:34.499" v="14532" actId="478"/>
          <ac:spMkLst>
            <pc:docMk/>
            <pc:sldMk cId="524428093" sldId="1376"/>
            <ac:spMk id="2" creationId="{6639D13D-369F-8EE0-5B69-1836164C440B}"/>
          </ac:spMkLst>
        </pc:spChg>
        <pc:spChg chg="add del mod">
          <ac:chgData name="PELLAN Marin" userId="9ec8e806-9cfd-495d-8cb1-c4761729b9b1" providerId="ADAL" clId="{F78D52A1-8CBD-422A-BC14-270B3107FE22}" dt="2024-05-15T16:03:41.917" v="3031"/>
          <ac:spMkLst>
            <pc:docMk/>
            <pc:sldMk cId="524428093" sldId="1376"/>
            <ac:spMk id="2" creationId="{E820FEF1-20B5-574B-6F62-05ECA0B7E38E}"/>
          </ac:spMkLst>
        </pc:spChg>
        <pc:spChg chg="add mod">
          <ac:chgData name="PELLAN Marin" userId="9ec8e806-9cfd-495d-8cb1-c4761729b9b1" providerId="ADAL" clId="{F78D52A1-8CBD-422A-BC14-270B3107FE22}" dt="2024-05-15T16:06:12.347" v="3200" actId="20577"/>
          <ac:spMkLst>
            <pc:docMk/>
            <pc:sldMk cId="524428093" sldId="1376"/>
            <ac:spMk id="3" creationId="{A3FA4F54-1EF5-A0DE-3A40-E3F55BB850B2}"/>
          </ac:spMkLst>
        </pc:spChg>
        <pc:spChg chg="mod">
          <ac:chgData name="PELLAN Marin" userId="9ec8e806-9cfd-495d-8cb1-c4761729b9b1" providerId="ADAL" clId="{F78D52A1-8CBD-422A-BC14-270B3107FE22}" dt="2024-05-15T16:04:08.807" v="3087" actId="1036"/>
          <ac:spMkLst>
            <pc:docMk/>
            <pc:sldMk cId="524428093" sldId="1376"/>
            <ac:spMk id="5" creationId="{AB4E5FDB-5C75-6F9A-9215-E75187F0E067}"/>
          </ac:spMkLst>
        </pc:spChg>
        <pc:spChg chg="del mod">
          <ac:chgData name="PELLAN Marin" userId="9ec8e806-9cfd-495d-8cb1-c4761729b9b1" providerId="ADAL" clId="{F78D52A1-8CBD-422A-BC14-270B3107FE22}" dt="2024-05-27T09:44:33.130" v="10672" actId="478"/>
          <ac:spMkLst>
            <pc:docMk/>
            <pc:sldMk cId="524428093" sldId="1376"/>
            <ac:spMk id="6" creationId="{B662BEEA-A66D-B4F7-1A14-AAFAC28C7CA0}"/>
          </ac:spMkLst>
        </pc:spChg>
        <pc:spChg chg="mod">
          <ac:chgData name="PELLAN Marin" userId="9ec8e806-9cfd-495d-8cb1-c4761729b9b1" providerId="ADAL" clId="{F78D52A1-8CBD-422A-BC14-270B3107FE22}" dt="2024-05-15T16:04:02.347" v="3078" actId="1076"/>
          <ac:spMkLst>
            <pc:docMk/>
            <pc:sldMk cId="524428093" sldId="1376"/>
            <ac:spMk id="7" creationId="{A2BB2226-E540-F992-C15A-842DBC76F776}"/>
          </ac:spMkLst>
        </pc:spChg>
        <pc:spChg chg="add mod">
          <ac:chgData name="PELLAN Marin" userId="9ec8e806-9cfd-495d-8cb1-c4761729b9b1" providerId="ADAL" clId="{F78D52A1-8CBD-422A-BC14-270B3107FE22}" dt="2024-06-10T09:34:49.936" v="72112" actId="20577"/>
          <ac:spMkLst>
            <pc:docMk/>
            <pc:sldMk cId="524428093" sldId="1376"/>
            <ac:spMk id="8" creationId="{B7B8CB4D-446F-AC14-B324-FEEC84905FFB}"/>
          </ac:spMkLst>
        </pc:spChg>
        <pc:spChg chg="add mod">
          <ac:chgData name="PELLAN Marin" userId="9ec8e806-9cfd-495d-8cb1-c4761729b9b1" providerId="ADAL" clId="{F78D52A1-8CBD-422A-BC14-270B3107FE22}" dt="2024-05-27T14:47:23.405" v="13713" actId="20577"/>
          <ac:spMkLst>
            <pc:docMk/>
            <pc:sldMk cId="524428093" sldId="1376"/>
            <ac:spMk id="9" creationId="{2E92824F-D0E9-D6D5-4FC7-C0FA545CE6D9}"/>
          </ac:spMkLst>
        </pc:spChg>
        <pc:spChg chg="add mod">
          <ac:chgData name="PELLAN Marin" userId="9ec8e806-9cfd-495d-8cb1-c4761729b9b1" providerId="ADAL" clId="{F78D52A1-8CBD-422A-BC14-270B3107FE22}" dt="2024-05-27T14:47:37.397" v="13727" actId="1036"/>
          <ac:spMkLst>
            <pc:docMk/>
            <pc:sldMk cId="524428093" sldId="1376"/>
            <ac:spMk id="11" creationId="{218F9931-5AB6-CD3C-0718-2CF75357EA97}"/>
          </ac:spMkLst>
        </pc:spChg>
        <pc:spChg chg="del mod">
          <ac:chgData name="PELLAN Marin" userId="9ec8e806-9cfd-495d-8cb1-c4761729b9b1" providerId="ADAL" clId="{F78D52A1-8CBD-422A-BC14-270B3107FE22}" dt="2024-05-27T09:44:35.288" v="10674" actId="478"/>
          <ac:spMkLst>
            <pc:docMk/>
            <pc:sldMk cId="524428093" sldId="1376"/>
            <ac:spMk id="12" creationId="{336786C5-3E3A-02C6-6A77-EA92C51D9D03}"/>
          </ac:spMkLst>
        </pc:spChg>
        <pc:spChg chg="del mod">
          <ac:chgData name="PELLAN Marin" userId="9ec8e806-9cfd-495d-8cb1-c4761729b9b1" providerId="ADAL" clId="{F78D52A1-8CBD-422A-BC14-270B3107FE22}" dt="2024-05-27T09:44:33.868" v="10673" actId="478"/>
          <ac:spMkLst>
            <pc:docMk/>
            <pc:sldMk cId="524428093" sldId="1376"/>
            <ac:spMk id="13" creationId="{3E0F1FB9-0A7E-09E6-B022-187DEC260475}"/>
          </ac:spMkLst>
        </pc:spChg>
        <pc:spChg chg="mod">
          <ac:chgData name="PELLAN Marin" userId="9ec8e806-9cfd-495d-8cb1-c4761729b9b1" providerId="ADAL" clId="{F78D52A1-8CBD-422A-BC14-270B3107FE22}" dt="2024-05-27T14:46:43.718" v="13663" actId="1076"/>
          <ac:spMkLst>
            <pc:docMk/>
            <pc:sldMk cId="524428093" sldId="1376"/>
            <ac:spMk id="16" creationId="{E0AC8AA4-12DB-75F3-AFBC-E5EB6834A4DB}"/>
          </ac:spMkLst>
        </pc:spChg>
        <pc:spChg chg="mod">
          <ac:chgData name="PELLAN Marin" userId="9ec8e806-9cfd-495d-8cb1-c4761729b9b1" providerId="ADAL" clId="{F78D52A1-8CBD-422A-BC14-270B3107FE22}" dt="2024-05-15T16:04:08.807" v="3087" actId="1036"/>
          <ac:spMkLst>
            <pc:docMk/>
            <pc:sldMk cId="524428093" sldId="1376"/>
            <ac:spMk id="17" creationId="{A35E6555-92A5-95A1-EB72-B5535A0D5A1A}"/>
          </ac:spMkLst>
        </pc:spChg>
        <pc:spChg chg="mod">
          <ac:chgData name="PELLAN Marin" userId="9ec8e806-9cfd-495d-8cb1-c4761729b9b1" providerId="ADAL" clId="{F78D52A1-8CBD-422A-BC14-270B3107FE22}" dt="2024-05-27T14:46:43.718" v="13663" actId="1076"/>
          <ac:spMkLst>
            <pc:docMk/>
            <pc:sldMk cId="524428093" sldId="1376"/>
            <ac:spMk id="18" creationId="{DB73827E-C298-20F2-DF5A-85CB015214D6}"/>
          </ac:spMkLst>
        </pc:spChg>
        <pc:spChg chg="mod">
          <ac:chgData name="PELLAN Marin" userId="9ec8e806-9cfd-495d-8cb1-c4761729b9b1" providerId="ADAL" clId="{F78D52A1-8CBD-422A-BC14-270B3107FE22}" dt="2024-05-27T14:45:46.735" v="13578" actId="1037"/>
          <ac:spMkLst>
            <pc:docMk/>
            <pc:sldMk cId="524428093" sldId="1376"/>
            <ac:spMk id="19" creationId="{AB7B72C1-7764-CDFA-0995-80F7C728B577}"/>
          </ac:spMkLst>
        </pc:spChg>
        <pc:spChg chg="mod">
          <ac:chgData name="PELLAN Marin" userId="9ec8e806-9cfd-495d-8cb1-c4761729b9b1" providerId="ADAL" clId="{F78D52A1-8CBD-422A-BC14-270B3107FE22}" dt="2024-05-27T14:45:46.735" v="13578" actId="1037"/>
          <ac:spMkLst>
            <pc:docMk/>
            <pc:sldMk cId="524428093" sldId="1376"/>
            <ac:spMk id="24" creationId="{AE5541F3-EEB4-E641-3C4D-B5368933E071}"/>
          </ac:spMkLst>
        </pc:spChg>
        <pc:spChg chg="mod">
          <ac:chgData name="PELLAN Marin" userId="9ec8e806-9cfd-495d-8cb1-c4761729b9b1" providerId="ADAL" clId="{F78D52A1-8CBD-422A-BC14-270B3107FE22}" dt="2024-05-31T09:41:34.877" v="41302" actId="1076"/>
          <ac:spMkLst>
            <pc:docMk/>
            <pc:sldMk cId="524428093" sldId="1376"/>
            <ac:spMk id="25" creationId="{26374415-78A3-904B-38FB-FD3FE47473AF}"/>
          </ac:spMkLst>
        </pc:spChg>
        <pc:spChg chg="mod">
          <ac:chgData name="PELLAN Marin" userId="9ec8e806-9cfd-495d-8cb1-c4761729b9b1" providerId="ADAL" clId="{F78D52A1-8CBD-422A-BC14-270B3107FE22}" dt="2024-05-15T16:04:08.807" v="3087" actId="1036"/>
          <ac:spMkLst>
            <pc:docMk/>
            <pc:sldMk cId="524428093" sldId="1376"/>
            <ac:spMk id="26" creationId="{1437DBAC-75B1-25DD-E488-9DEE9A5A14E2}"/>
          </ac:spMkLst>
        </pc:spChg>
        <pc:spChg chg="add mod ord">
          <ac:chgData name="PELLAN Marin" userId="9ec8e806-9cfd-495d-8cb1-c4761729b9b1" providerId="ADAL" clId="{F78D52A1-8CBD-422A-BC14-270B3107FE22}" dt="2024-05-27T19:50:37.580" v="14895" actId="207"/>
          <ac:spMkLst>
            <pc:docMk/>
            <pc:sldMk cId="524428093" sldId="1376"/>
            <ac:spMk id="27" creationId="{5DA11F60-77EE-1992-606D-AAF55EC274DE}"/>
          </ac:spMkLst>
        </pc:spChg>
        <pc:spChg chg="add mod">
          <ac:chgData name="PELLAN Marin" userId="9ec8e806-9cfd-495d-8cb1-c4761729b9b1" providerId="ADAL" clId="{F78D52A1-8CBD-422A-BC14-270B3107FE22}" dt="2024-05-27T19:50:46.991" v="14896" actId="207"/>
          <ac:spMkLst>
            <pc:docMk/>
            <pc:sldMk cId="524428093" sldId="1376"/>
            <ac:spMk id="28" creationId="{7771062D-A3E3-B07C-3F5C-178C8C01A010}"/>
          </ac:spMkLst>
        </pc:spChg>
        <pc:spChg chg="add mod">
          <ac:chgData name="PELLAN Marin" userId="9ec8e806-9cfd-495d-8cb1-c4761729b9b1" providerId="ADAL" clId="{F78D52A1-8CBD-422A-BC14-270B3107FE22}" dt="2024-05-28T08:01:22.684" v="16360" actId="207"/>
          <ac:spMkLst>
            <pc:docMk/>
            <pc:sldMk cId="524428093" sldId="1376"/>
            <ac:spMk id="32" creationId="{1511157C-9F8B-B709-4C6D-07F7570B0E84}"/>
          </ac:spMkLst>
        </pc:spChg>
        <pc:picChg chg="add del mod">
          <ac:chgData name="PELLAN Marin" userId="9ec8e806-9cfd-495d-8cb1-c4761729b9b1" providerId="ADAL" clId="{F78D52A1-8CBD-422A-BC14-270B3107FE22}" dt="2024-06-05T15:01:04.033" v="68164" actId="478"/>
          <ac:picMkLst>
            <pc:docMk/>
            <pc:sldMk cId="524428093" sldId="1376"/>
            <ac:picMk id="6" creationId="{EBF77B44-8838-1502-9CBD-724F4964BDC2}"/>
          </ac:picMkLst>
        </pc:picChg>
        <pc:picChg chg="mod">
          <ac:chgData name="PELLAN Marin" userId="9ec8e806-9cfd-495d-8cb1-c4761729b9b1" providerId="ADAL" clId="{F78D52A1-8CBD-422A-BC14-270B3107FE22}" dt="2024-05-27T14:45:39.434" v="13555" actId="1037"/>
          <ac:picMkLst>
            <pc:docMk/>
            <pc:sldMk cId="524428093" sldId="1376"/>
            <ac:picMk id="10" creationId="{03D14907-E75B-786C-E2F2-D56A2F7DC411}"/>
          </ac:picMkLst>
        </pc:picChg>
        <pc:picChg chg="mod">
          <ac:chgData name="PELLAN Marin" userId="9ec8e806-9cfd-495d-8cb1-c4761729b9b1" providerId="ADAL" clId="{F78D52A1-8CBD-422A-BC14-270B3107FE22}" dt="2024-05-27T14:45:39.434" v="13555" actId="1037"/>
          <ac:picMkLst>
            <pc:docMk/>
            <pc:sldMk cId="524428093" sldId="1376"/>
            <ac:picMk id="15" creationId="{C644BA1E-DEEF-E74D-4440-6A8E24B64048}"/>
          </ac:picMkLst>
        </pc:picChg>
        <pc:picChg chg="mod">
          <ac:chgData name="PELLAN Marin" userId="9ec8e806-9cfd-495d-8cb1-c4761729b9b1" providerId="ADAL" clId="{F78D52A1-8CBD-422A-BC14-270B3107FE22}" dt="2024-05-27T14:45:39.434" v="13555" actId="1037"/>
          <ac:picMkLst>
            <pc:docMk/>
            <pc:sldMk cId="524428093" sldId="1376"/>
            <ac:picMk id="20" creationId="{3D4A78CB-1AA9-FB1D-6D53-0F4BD415C485}"/>
          </ac:picMkLst>
        </pc:picChg>
        <pc:picChg chg="mod">
          <ac:chgData name="PELLAN Marin" userId="9ec8e806-9cfd-495d-8cb1-c4761729b9b1" providerId="ADAL" clId="{F78D52A1-8CBD-422A-BC14-270B3107FE22}" dt="2024-05-27T14:45:39.434" v="13555" actId="1037"/>
          <ac:picMkLst>
            <pc:docMk/>
            <pc:sldMk cId="524428093" sldId="1376"/>
            <ac:picMk id="21" creationId="{B19C2644-4189-7FD9-F424-2151983F0B7D}"/>
          </ac:picMkLst>
        </pc:picChg>
        <pc:picChg chg="mod">
          <ac:chgData name="PELLAN Marin" userId="9ec8e806-9cfd-495d-8cb1-c4761729b9b1" providerId="ADAL" clId="{F78D52A1-8CBD-422A-BC14-270B3107FE22}" dt="2024-05-27T14:45:39.434" v="13555" actId="1037"/>
          <ac:picMkLst>
            <pc:docMk/>
            <pc:sldMk cId="524428093" sldId="1376"/>
            <ac:picMk id="22" creationId="{B25EEB47-39CF-96DE-1205-1DF4423C0596}"/>
          </ac:picMkLst>
        </pc:picChg>
        <pc:picChg chg="mod">
          <ac:chgData name="PELLAN Marin" userId="9ec8e806-9cfd-495d-8cb1-c4761729b9b1" providerId="ADAL" clId="{F78D52A1-8CBD-422A-BC14-270B3107FE22}" dt="2024-05-27T14:45:39.434" v="13555" actId="1037"/>
          <ac:picMkLst>
            <pc:docMk/>
            <pc:sldMk cId="524428093" sldId="1376"/>
            <ac:picMk id="23" creationId="{9411BFE6-6161-FF2E-44B9-0965E377B33F}"/>
          </ac:picMkLst>
        </pc:picChg>
        <pc:picChg chg="mod">
          <ac:chgData name="PELLAN Marin" userId="9ec8e806-9cfd-495d-8cb1-c4761729b9b1" providerId="ADAL" clId="{F78D52A1-8CBD-422A-BC14-270B3107FE22}" dt="2024-05-27T14:45:46.735" v="13578" actId="1037"/>
          <ac:picMkLst>
            <pc:docMk/>
            <pc:sldMk cId="524428093" sldId="1376"/>
            <ac:picMk id="29" creationId="{0B6262BE-9FA2-AEC9-DE48-04FCDC42A393}"/>
          </ac:picMkLst>
        </pc:picChg>
        <pc:picChg chg="mod">
          <ac:chgData name="PELLAN Marin" userId="9ec8e806-9cfd-495d-8cb1-c4761729b9b1" providerId="ADAL" clId="{F78D52A1-8CBD-422A-BC14-270B3107FE22}" dt="2024-05-27T14:45:46.735" v="13578" actId="1037"/>
          <ac:picMkLst>
            <pc:docMk/>
            <pc:sldMk cId="524428093" sldId="1376"/>
            <ac:picMk id="30" creationId="{F5650DA1-823E-5C86-50DA-DC41A634DF69}"/>
          </ac:picMkLst>
        </pc:picChg>
        <pc:picChg chg="mod">
          <ac:chgData name="PELLAN Marin" userId="9ec8e806-9cfd-495d-8cb1-c4761729b9b1" providerId="ADAL" clId="{F78D52A1-8CBD-422A-BC14-270B3107FE22}" dt="2024-05-27T14:45:46.735" v="13578" actId="1037"/>
          <ac:picMkLst>
            <pc:docMk/>
            <pc:sldMk cId="524428093" sldId="1376"/>
            <ac:picMk id="31" creationId="{98DBA1A2-CC47-F361-B651-41FF2AD854C5}"/>
          </ac:picMkLst>
        </pc:picChg>
        <pc:picChg chg="mod">
          <ac:chgData name="PELLAN Marin" userId="9ec8e806-9cfd-495d-8cb1-c4761729b9b1" providerId="ADAL" clId="{F78D52A1-8CBD-422A-BC14-270B3107FE22}" dt="2024-05-27T14:45:39.434" v="13555" actId="1037"/>
          <ac:picMkLst>
            <pc:docMk/>
            <pc:sldMk cId="524428093" sldId="1376"/>
            <ac:picMk id="34" creationId="{2B72355B-4439-5826-81B7-148B9FF5848F}"/>
          </ac:picMkLst>
        </pc:picChg>
        <pc:picChg chg="mod">
          <ac:chgData name="PELLAN Marin" userId="9ec8e806-9cfd-495d-8cb1-c4761729b9b1" providerId="ADAL" clId="{F78D52A1-8CBD-422A-BC14-270B3107FE22}" dt="2024-05-27T14:45:39.434" v="13555" actId="1037"/>
          <ac:picMkLst>
            <pc:docMk/>
            <pc:sldMk cId="524428093" sldId="1376"/>
            <ac:picMk id="35" creationId="{EC013E3A-7F49-CAD4-29F0-7A47538820EE}"/>
          </ac:picMkLst>
        </pc:picChg>
        <pc:picChg chg="mod">
          <ac:chgData name="PELLAN Marin" userId="9ec8e806-9cfd-495d-8cb1-c4761729b9b1" providerId="ADAL" clId="{F78D52A1-8CBD-422A-BC14-270B3107FE22}" dt="2024-05-27T14:45:39.434" v="13555" actId="1037"/>
          <ac:picMkLst>
            <pc:docMk/>
            <pc:sldMk cId="524428093" sldId="1376"/>
            <ac:picMk id="36" creationId="{80A8160D-D98F-EC25-4135-2C4C2D9AD8D0}"/>
          </ac:picMkLst>
        </pc:picChg>
        <pc:picChg chg="mod">
          <ac:chgData name="PELLAN Marin" userId="9ec8e806-9cfd-495d-8cb1-c4761729b9b1" providerId="ADAL" clId="{F78D52A1-8CBD-422A-BC14-270B3107FE22}" dt="2024-05-27T14:45:39.434" v="13555" actId="1037"/>
          <ac:picMkLst>
            <pc:docMk/>
            <pc:sldMk cId="524428093" sldId="1376"/>
            <ac:picMk id="37" creationId="{601C1C08-8F60-1BE4-0557-B201393DE88B}"/>
          </ac:picMkLst>
        </pc:picChg>
        <pc:picChg chg="mod">
          <ac:chgData name="PELLAN Marin" userId="9ec8e806-9cfd-495d-8cb1-c4761729b9b1" providerId="ADAL" clId="{F78D52A1-8CBD-422A-BC14-270B3107FE22}" dt="2024-05-27T14:45:39.434" v="13555" actId="1037"/>
          <ac:picMkLst>
            <pc:docMk/>
            <pc:sldMk cId="524428093" sldId="1376"/>
            <ac:picMk id="38" creationId="{E4EDEE69-8FE3-16D5-850F-08F92253AFB1}"/>
          </ac:picMkLst>
        </pc:picChg>
        <pc:picChg chg="mod">
          <ac:chgData name="PELLAN Marin" userId="9ec8e806-9cfd-495d-8cb1-c4761729b9b1" providerId="ADAL" clId="{F78D52A1-8CBD-422A-BC14-270B3107FE22}" dt="2024-05-27T14:45:39.434" v="13555" actId="1037"/>
          <ac:picMkLst>
            <pc:docMk/>
            <pc:sldMk cId="524428093" sldId="1376"/>
            <ac:picMk id="39" creationId="{8915EFF8-778F-07D5-087D-B9E90A807265}"/>
          </ac:picMkLst>
        </pc:picChg>
        <pc:picChg chg="mod">
          <ac:chgData name="PELLAN Marin" userId="9ec8e806-9cfd-495d-8cb1-c4761729b9b1" providerId="ADAL" clId="{F78D52A1-8CBD-422A-BC14-270B3107FE22}" dt="2024-05-27T14:45:39.434" v="13555" actId="1037"/>
          <ac:picMkLst>
            <pc:docMk/>
            <pc:sldMk cId="524428093" sldId="1376"/>
            <ac:picMk id="40" creationId="{77173948-63E3-6C06-A45A-8860B05A190A}"/>
          </ac:picMkLst>
        </pc:picChg>
        <pc:picChg chg="mod">
          <ac:chgData name="PELLAN Marin" userId="9ec8e806-9cfd-495d-8cb1-c4761729b9b1" providerId="ADAL" clId="{F78D52A1-8CBD-422A-BC14-270B3107FE22}" dt="2024-05-27T14:45:39.434" v="13555" actId="1037"/>
          <ac:picMkLst>
            <pc:docMk/>
            <pc:sldMk cId="524428093" sldId="1376"/>
            <ac:picMk id="45" creationId="{7D168563-2DA2-BE54-EC90-091F63CDDCC8}"/>
          </ac:picMkLst>
        </pc:picChg>
        <pc:picChg chg="mod">
          <ac:chgData name="PELLAN Marin" userId="9ec8e806-9cfd-495d-8cb1-c4761729b9b1" providerId="ADAL" clId="{F78D52A1-8CBD-422A-BC14-270B3107FE22}" dt="2024-05-27T14:45:39.434" v="13555" actId="1037"/>
          <ac:picMkLst>
            <pc:docMk/>
            <pc:sldMk cId="524428093" sldId="1376"/>
            <ac:picMk id="46" creationId="{312E87E3-27F8-BF42-866E-80A4633FA76F}"/>
          </ac:picMkLst>
        </pc:picChg>
        <pc:picChg chg="mod">
          <ac:chgData name="PELLAN Marin" userId="9ec8e806-9cfd-495d-8cb1-c4761729b9b1" providerId="ADAL" clId="{F78D52A1-8CBD-422A-BC14-270B3107FE22}" dt="2024-05-27T14:45:39.434" v="13555" actId="1037"/>
          <ac:picMkLst>
            <pc:docMk/>
            <pc:sldMk cId="524428093" sldId="1376"/>
            <ac:picMk id="47" creationId="{E29BB554-829F-91EB-8351-6C6985A0321F}"/>
          </ac:picMkLst>
        </pc:picChg>
        <pc:cxnChg chg="mod">
          <ac:chgData name="PELLAN Marin" userId="9ec8e806-9cfd-495d-8cb1-c4761729b9b1" providerId="ADAL" clId="{F78D52A1-8CBD-422A-BC14-270B3107FE22}" dt="2024-05-27T14:45:39.434" v="13555" actId="1037"/>
          <ac:cxnSpMkLst>
            <pc:docMk/>
            <pc:sldMk cId="524428093" sldId="1376"/>
            <ac:cxnSpMk id="14" creationId="{0B370064-8A46-5671-B0DA-C70299F57B36}"/>
          </ac:cxnSpMkLst>
        </pc:cxnChg>
        <pc:cxnChg chg="mod">
          <ac:chgData name="PELLAN Marin" userId="9ec8e806-9cfd-495d-8cb1-c4761729b9b1" providerId="ADAL" clId="{F78D52A1-8CBD-422A-BC14-270B3107FE22}" dt="2024-05-27T14:45:39.434" v="13555" actId="1037"/>
          <ac:cxnSpMkLst>
            <pc:docMk/>
            <pc:sldMk cId="524428093" sldId="1376"/>
            <ac:cxnSpMk id="42" creationId="{7FDF05CC-A3B6-E3FE-B80C-99B1F5EDFBF5}"/>
          </ac:cxnSpMkLst>
        </pc:cxnChg>
        <pc:extLst>
          <p:ext xmlns:p="http://schemas.openxmlformats.org/presentationml/2006/main" uri="{D6D511B9-2390-475A-947B-AFAB55BFBCF1}">
            <pc226:cmChg xmlns:pc226="http://schemas.microsoft.com/office/powerpoint/2022/06/main/command" chg="del">
              <pc226:chgData name="PELLAN Marin" userId="9ec8e806-9cfd-495d-8cb1-c4761729b9b1" providerId="ADAL" clId="{F78D52A1-8CBD-422A-BC14-270B3107FE22}" dt="2024-06-22T13:50:03.642" v="94460"/>
              <pc2:cmMkLst xmlns:pc2="http://schemas.microsoft.com/office/powerpoint/2019/9/main/command">
                <pc:docMk/>
                <pc:sldMk cId="524428093" sldId="1376"/>
                <pc2:cmMk id="{43D8837F-315A-40E2-B29F-D10BC8D297F7}"/>
              </pc2:cmMkLst>
            </pc226:cmChg>
          </p:ext>
        </pc:extLst>
      </pc:sldChg>
      <pc:sldChg chg="del">
        <pc:chgData name="PELLAN Marin" userId="9ec8e806-9cfd-495d-8cb1-c4761729b9b1" providerId="ADAL" clId="{F78D52A1-8CBD-422A-BC14-270B3107FE22}" dt="2024-04-22T17:09:24.565" v="0" actId="47"/>
        <pc:sldMkLst>
          <pc:docMk/>
          <pc:sldMk cId="1095291009" sldId="1380"/>
        </pc:sldMkLst>
      </pc:sldChg>
      <pc:sldChg chg="del">
        <pc:chgData name="PELLAN Marin" userId="9ec8e806-9cfd-495d-8cb1-c4761729b9b1" providerId="ADAL" clId="{F78D52A1-8CBD-422A-BC14-270B3107FE22}" dt="2024-04-22T17:09:24.565" v="0" actId="47"/>
        <pc:sldMkLst>
          <pc:docMk/>
          <pc:sldMk cId="977780744" sldId="1399"/>
        </pc:sldMkLst>
      </pc:sldChg>
      <pc:sldChg chg="del">
        <pc:chgData name="PELLAN Marin" userId="9ec8e806-9cfd-495d-8cb1-c4761729b9b1" providerId="ADAL" clId="{F78D52A1-8CBD-422A-BC14-270B3107FE22}" dt="2024-04-22T17:09:24.565" v="0" actId="47"/>
        <pc:sldMkLst>
          <pc:docMk/>
          <pc:sldMk cId="784243115" sldId="1402"/>
        </pc:sldMkLst>
      </pc:sldChg>
      <pc:sldChg chg="del">
        <pc:chgData name="PELLAN Marin" userId="9ec8e806-9cfd-495d-8cb1-c4761729b9b1" providerId="ADAL" clId="{F78D52A1-8CBD-422A-BC14-270B3107FE22}" dt="2024-04-22T17:09:24.565" v="0" actId="47"/>
        <pc:sldMkLst>
          <pc:docMk/>
          <pc:sldMk cId="3012725148" sldId="1403"/>
        </pc:sldMkLst>
      </pc:sldChg>
      <pc:sldChg chg="del">
        <pc:chgData name="PELLAN Marin" userId="9ec8e806-9cfd-495d-8cb1-c4761729b9b1" providerId="ADAL" clId="{F78D52A1-8CBD-422A-BC14-270B3107FE22}" dt="2024-04-22T17:09:24.565" v="0" actId="47"/>
        <pc:sldMkLst>
          <pc:docMk/>
          <pc:sldMk cId="1344323987" sldId="1407"/>
        </pc:sldMkLst>
      </pc:sldChg>
      <pc:sldChg chg="addSp delSp modSp add del mod ord modShow modNotesTx">
        <pc:chgData name="PELLAN Marin" userId="9ec8e806-9cfd-495d-8cb1-c4761729b9b1" providerId="ADAL" clId="{F78D52A1-8CBD-422A-BC14-270B3107FE22}" dt="2024-05-30T17:37:12.854" v="33498" actId="2696"/>
        <pc:sldMkLst>
          <pc:docMk/>
          <pc:sldMk cId="2510680048" sldId="1408"/>
        </pc:sldMkLst>
        <pc:spChg chg="add mod">
          <ac:chgData name="PELLAN Marin" userId="9ec8e806-9cfd-495d-8cb1-c4761729b9b1" providerId="ADAL" clId="{F78D52A1-8CBD-422A-BC14-270B3107FE22}" dt="2024-05-24T13:50:32.097" v="6572" actId="20577"/>
          <ac:spMkLst>
            <pc:docMk/>
            <pc:sldMk cId="2510680048" sldId="1408"/>
            <ac:spMk id="2" creationId="{02F2488B-EE7B-3F87-5C8A-FD760B9D2E07}"/>
          </ac:spMkLst>
        </pc:spChg>
        <pc:spChg chg="del mod">
          <ac:chgData name="PELLAN Marin" userId="9ec8e806-9cfd-495d-8cb1-c4761729b9b1" providerId="ADAL" clId="{F78D52A1-8CBD-422A-BC14-270B3107FE22}" dt="2024-05-27T12:15:58.417" v="11422" actId="478"/>
          <ac:spMkLst>
            <pc:docMk/>
            <pc:sldMk cId="2510680048" sldId="1408"/>
            <ac:spMk id="3" creationId="{00000000-0000-0000-0000-000000000000}"/>
          </ac:spMkLst>
        </pc:spChg>
        <pc:spChg chg="add del mod">
          <ac:chgData name="PELLAN Marin" userId="9ec8e806-9cfd-495d-8cb1-c4761729b9b1" providerId="ADAL" clId="{F78D52A1-8CBD-422A-BC14-270B3107FE22}" dt="2024-05-24T13:53:01.315" v="6574" actId="478"/>
          <ac:spMkLst>
            <pc:docMk/>
            <pc:sldMk cId="2510680048" sldId="1408"/>
            <ac:spMk id="4" creationId="{03F05004-35A7-B009-F690-CE9AAED908EE}"/>
          </ac:spMkLst>
        </pc:spChg>
        <pc:spChg chg="del">
          <ac:chgData name="PELLAN Marin" userId="9ec8e806-9cfd-495d-8cb1-c4761729b9b1" providerId="ADAL" clId="{F78D52A1-8CBD-422A-BC14-270B3107FE22}" dt="2024-05-15T16:09:22.844" v="3211" actId="478"/>
          <ac:spMkLst>
            <pc:docMk/>
            <pc:sldMk cId="2510680048" sldId="1408"/>
            <ac:spMk id="4" creationId="{46924A8C-0C70-B2A8-4928-E2A291866D21}"/>
          </ac:spMkLst>
        </pc:spChg>
        <pc:spChg chg="mod">
          <ac:chgData name="PELLAN Marin" userId="9ec8e806-9cfd-495d-8cb1-c4761729b9b1" providerId="ADAL" clId="{F78D52A1-8CBD-422A-BC14-270B3107FE22}" dt="2024-05-16T09:28:46.620" v="4997" actId="255"/>
          <ac:spMkLst>
            <pc:docMk/>
            <pc:sldMk cId="2510680048" sldId="1408"/>
            <ac:spMk id="6" creationId="{7EBF2E80-E55F-4FD0-81DC-3A1F86757927}"/>
          </ac:spMkLst>
        </pc:spChg>
        <pc:spChg chg="add del mod">
          <ac:chgData name="PELLAN Marin" userId="9ec8e806-9cfd-495d-8cb1-c4761729b9b1" providerId="ADAL" clId="{F78D52A1-8CBD-422A-BC14-270B3107FE22}" dt="2024-05-24T13:09:29.750" v="6029" actId="478"/>
          <ac:spMkLst>
            <pc:docMk/>
            <pc:sldMk cId="2510680048" sldId="1408"/>
            <ac:spMk id="7" creationId="{66AACF7E-A3FE-8206-EA9F-97044FE830A6}"/>
          </ac:spMkLst>
        </pc:spChg>
        <pc:spChg chg="mod">
          <ac:chgData name="PELLAN Marin" userId="9ec8e806-9cfd-495d-8cb1-c4761729b9b1" providerId="ADAL" clId="{F78D52A1-8CBD-422A-BC14-270B3107FE22}" dt="2024-05-16T09:29:03.981" v="5004" actId="404"/>
          <ac:spMkLst>
            <pc:docMk/>
            <pc:sldMk cId="2510680048" sldId="1408"/>
            <ac:spMk id="15" creationId="{BBA6800A-8736-4187-85A0-4B3932D0D0D6}"/>
          </ac:spMkLst>
        </pc:spChg>
        <pc:spChg chg="mod">
          <ac:chgData name="PELLAN Marin" userId="9ec8e806-9cfd-495d-8cb1-c4761729b9b1" providerId="ADAL" clId="{F78D52A1-8CBD-422A-BC14-270B3107FE22}" dt="2024-05-16T09:28:41.745" v="4996" actId="255"/>
          <ac:spMkLst>
            <pc:docMk/>
            <pc:sldMk cId="2510680048" sldId="1408"/>
            <ac:spMk id="16" creationId="{F06C1E2C-DE74-4F7D-B250-392373E3890F}"/>
          </ac:spMkLst>
        </pc:spChg>
        <pc:spChg chg="mod">
          <ac:chgData name="PELLAN Marin" userId="9ec8e806-9cfd-495d-8cb1-c4761729b9b1" providerId="ADAL" clId="{F78D52A1-8CBD-422A-BC14-270B3107FE22}" dt="2024-05-16T09:29:08.088" v="5006" actId="404"/>
          <ac:spMkLst>
            <pc:docMk/>
            <pc:sldMk cId="2510680048" sldId="1408"/>
            <ac:spMk id="17" creationId="{F3A1A29B-23E2-4CE0-A84C-F8F0EAC69504}"/>
          </ac:spMkLst>
        </pc:spChg>
        <pc:spChg chg="mod">
          <ac:chgData name="PELLAN Marin" userId="9ec8e806-9cfd-495d-8cb1-c4761729b9b1" providerId="ADAL" clId="{F78D52A1-8CBD-422A-BC14-270B3107FE22}" dt="2024-05-16T09:29:10.696" v="5008" actId="404"/>
          <ac:spMkLst>
            <pc:docMk/>
            <pc:sldMk cId="2510680048" sldId="1408"/>
            <ac:spMk id="19" creationId="{0D5D1742-CCE5-4284-97A4-EA4EC9E4F811}"/>
          </ac:spMkLst>
        </pc:spChg>
        <pc:spChg chg="mod">
          <ac:chgData name="PELLAN Marin" userId="9ec8e806-9cfd-495d-8cb1-c4761729b9b1" providerId="ADAL" clId="{F78D52A1-8CBD-422A-BC14-270B3107FE22}" dt="2024-05-16T07:06:40.702" v="3945" actId="1076"/>
          <ac:spMkLst>
            <pc:docMk/>
            <pc:sldMk cId="2510680048" sldId="1408"/>
            <ac:spMk id="20" creationId="{57F84970-AD91-4F7D-93A4-D1B3BE033F61}"/>
          </ac:spMkLst>
        </pc:spChg>
        <pc:spChg chg="mod">
          <ac:chgData name="PELLAN Marin" userId="9ec8e806-9cfd-495d-8cb1-c4761729b9b1" providerId="ADAL" clId="{F78D52A1-8CBD-422A-BC14-270B3107FE22}" dt="2024-05-16T09:28:54.311" v="5003" actId="255"/>
          <ac:spMkLst>
            <pc:docMk/>
            <pc:sldMk cId="2510680048" sldId="1408"/>
            <ac:spMk id="21" creationId="{8C21F2A9-EDD8-4871-8CB3-24103AE2CA4D}"/>
          </ac:spMkLst>
        </pc:spChg>
        <pc:spChg chg="del">
          <ac:chgData name="PELLAN Marin" userId="9ec8e806-9cfd-495d-8cb1-c4761729b9b1" providerId="ADAL" clId="{F78D52A1-8CBD-422A-BC14-270B3107FE22}" dt="2024-05-15T16:09:31.426" v="3213" actId="478"/>
          <ac:spMkLst>
            <pc:docMk/>
            <pc:sldMk cId="2510680048" sldId="1408"/>
            <ac:spMk id="23" creationId="{E14C0272-917D-F500-FA79-C34292D6D772}"/>
          </ac:spMkLst>
        </pc:spChg>
        <pc:spChg chg="add mod">
          <ac:chgData name="PELLAN Marin" userId="9ec8e806-9cfd-495d-8cb1-c4761729b9b1" providerId="ADAL" clId="{F78D52A1-8CBD-422A-BC14-270B3107FE22}" dt="2024-05-24T13:09:30.306" v="6030"/>
          <ac:spMkLst>
            <pc:docMk/>
            <pc:sldMk cId="2510680048" sldId="1408"/>
            <ac:spMk id="24" creationId="{ED5F3335-3EF8-708B-5C4D-39DC9BBAD3CF}"/>
          </ac:spMkLst>
        </pc:spChg>
        <pc:picChg chg="mod">
          <ac:chgData name="PELLAN Marin" userId="9ec8e806-9cfd-495d-8cb1-c4761729b9b1" providerId="ADAL" clId="{F78D52A1-8CBD-422A-BC14-270B3107FE22}" dt="2024-05-16T07:06:45.813" v="3946" actId="1076"/>
          <ac:picMkLst>
            <pc:docMk/>
            <pc:sldMk cId="2510680048" sldId="1408"/>
            <ac:picMk id="5" creationId="{CA5F48D7-2A09-49ED-9101-9B604C86A77E}"/>
          </ac:picMkLst>
        </pc:picChg>
        <pc:picChg chg="mod">
          <ac:chgData name="PELLAN Marin" userId="9ec8e806-9cfd-495d-8cb1-c4761729b9b1" providerId="ADAL" clId="{F78D52A1-8CBD-422A-BC14-270B3107FE22}" dt="2024-05-16T07:05:39.581" v="3933" actId="1076"/>
          <ac:picMkLst>
            <pc:docMk/>
            <pc:sldMk cId="2510680048" sldId="1408"/>
            <ac:picMk id="9" creationId="{252FD9BA-5751-46AB-8268-3349D676E6D2}"/>
          </ac:picMkLst>
        </pc:picChg>
        <pc:picChg chg="mod">
          <ac:chgData name="PELLAN Marin" userId="9ec8e806-9cfd-495d-8cb1-c4761729b9b1" providerId="ADAL" clId="{F78D52A1-8CBD-422A-BC14-270B3107FE22}" dt="2024-05-16T07:05:39.581" v="3933" actId="1076"/>
          <ac:picMkLst>
            <pc:docMk/>
            <pc:sldMk cId="2510680048" sldId="1408"/>
            <ac:picMk id="10" creationId="{23A597D2-9967-45BD-B83A-0A8473E846E9}"/>
          </ac:picMkLst>
        </pc:picChg>
        <pc:picChg chg="mod">
          <ac:chgData name="PELLAN Marin" userId="9ec8e806-9cfd-495d-8cb1-c4761729b9b1" providerId="ADAL" clId="{F78D52A1-8CBD-422A-BC14-270B3107FE22}" dt="2024-05-16T07:05:39.581" v="3933" actId="1076"/>
          <ac:picMkLst>
            <pc:docMk/>
            <pc:sldMk cId="2510680048" sldId="1408"/>
            <ac:picMk id="11" creationId="{2E7AF733-0C07-4A9B-A1BC-BBA4A40B1944}"/>
          </ac:picMkLst>
        </pc:picChg>
        <pc:picChg chg="mod">
          <ac:chgData name="PELLAN Marin" userId="9ec8e806-9cfd-495d-8cb1-c4761729b9b1" providerId="ADAL" clId="{F78D52A1-8CBD-422A-BC14-270B3107FE22}" dt="2024-05-16T07:05:39.581" v="3933" actId="1076"/>
          <ac:picMkLst>
            <pc:docMk/>
            <pc:sldMk cId="2510680048" sldId="1408"/>
            <ac:picMk id="12" creationId="{9F26E3B8-3611-4656-932A-B85B133AA8BB}"/>
          </ac:picMkLst>
        </pc:picChg>
        <pc:picChg chg="mod">
          <ac:chgData name="PELLAN Marin" userId="9ec8e806-9cfd-495d-8cb1-c4761729b9b1" providerId="ADAL" clId="{F78D52A1-8CBD-422A-BC14-270B3107FE22}" dt="2024-05-16T07:05:39.581" v="3933" actId="1076"/>
          <ac:picMkLst>
            <pc:docMk/>
            <pc:sldMk cId="2510680048" sldId="1408"/>
            <ac:picMk id="13" creationId="{C4A9AAD5-29DD-4F7D-9ED8-EE524622E912}"/>
          </ac:picMkLst>
        </pc:picChg>
        <pc:picChg chg="mod">
          <ac:chgData name="PELLAN Marin" userId="9ec8e806-9cfd-495d-8cb1-c4761729b9b1" providerId="ADAL" clId="{F78D52A1-8CBD-422A-BC14-270B3107FE22}" dt="2024-05-16T07:05:39.581" v="3933" actId="1076"/>
          <ac:picMkLst>
            <pc:docMk/>
            <pc:sldMk cId="2510680048" sldId="1408"/>
            <ac:picMk id="14" creationId="{4AE77613-71D5-4E45-B210-39A668A4EA3E}"/>
          </ac:picMkLst>
        </pc:picChg>
        <pc:picChg chg="mod">
          <ac:chgData name="PELLAN Marin" userId="9ec8e806-9cfd-495d-8cb1-c4761729b9b1" providerId="ADAL" clId="{F78D52A1-8CBD-422A-BC14-270B3107FE22}" dt="2024-05-16T07:05:50.992" v="3936" actId="1076"/>
          <ac:picMkLst>
            <pc:docMk/>
            <pc:sldMk cId="2510680048" sldId="1408"/>
            <ac:picMk id="22" creationId="{B8F3C015-B3CE-4E92-8325-D8B557DA7D73}"/>
          </ac:picMkLst>
        </pc:picChg>
        <pc:cxnChg chg="add mod">
          <ac:chgData name="PELLAN Marin" userId="9ec8e806-9cfd-495d-8cb1-c4761729b9b1" providerId="ADAL" clId="{F78D52A1-8CBD-422A-BC14-270B3107FE22}" dt="2024-05-16T07:05:00.187" v="3926" actId="1076"/>
          <ac:cxnSpMkLst>
            <pc:docMk/>
            <pc:sldMk cId="2510680048" sldId="1408"/>
            <ac:cxnSpMk id="8" creationId="{219DA0DF-8981-FB1D-83ED-C2F4AC66EDDC}"/>
          </ac:cxnSpMkLst>
        </pc:cxnChg>
        <pc:cxnChg chg="add mod">
          <ac:chgData name="PELLAN Marin" userId="9ec8e806-9cfd-495d-8cb1-c4761729b9b1" providerId="ADAL" clId="{F78D52A1-8CBD-422A-BC14-270B3107FE22}" dt="2024-05-16T07:04:56.273" v="3925" actId="1076"/>
          <ac:cxnSpMkLst>
            <pc:docMk/>
            <pc:sldMk cId="2510680048" sldId="1408"/>
            <ac:cxnSpMk id="18" creationId="{AE324B86-9008-6417-9C99-0A2D7F52AE35}"/>
          </ac:cxnSpMkLst>
        </pc:cxnChg>
        <pc:cxnChg chg="add mod">
          <ac:chgData name="PELLAN Marin" userId="9ec8e806-9cfd-495d-8cb1-c4761729b9b1" providerId="ADAL" clId="{F78D52A1-8CBD-422A-BC14-270B3107FE22}" dt="2024-05-16T07:04:52.992" v="3924" actId="1076"/>
          <ac:cxnSpMkLst>
            <pc:docMk/>
            <pc:sldMk cId="2510680048" sldId="1408"/>
            <ac:cxnSpMk id="23" creationId="{9DBE13B5-90AB-2625-2909-4AFE52FF5AC3}"/>
          </ac:cxnSpMkLst>
        </pc:cxnChg>
        <pc:cxnChg chg="add mod">
          <ac:chgData name="PELLAN Marin" userId="9ec8e806-9cfd-495d-8cb1-c4761729b9b1" providerId="ADAL" clId="{F78D52A1-8CBD-422A-BC14-270B3107FE22}" dt="2024-05-16T07:07:26.083" v="3953" actId="1076"/>
          <ac:cxnSpMkLst>
            <pc:docMk/>
            <pc:sldMk cId="2510680048" sldId="1408"/>
            <ac:cxnSpMk id="25" creationId="{98F92658-3059-BA43-26DD-A92BBEDB2ED7}"/>
          </ac:cxnSpMkLst>
        </pc:cxnChg>
        <pc:cxnChg chg="mod">
          <ac:chgData name="PELLAN Marin" userId="9ec8e806-9cfd-495d-8cb1-c4761729b9b1" providerId="ADAL" clId="{F78D52A1-8CBD-422A-BC14-270B3107FE22}" dt="2024-05-16T07:05:03.743" v="3927" actId="1076"/>
          <ac:cxnSpMkLst>
            <pc:docMk/>
            <pc:sldMk cId="2510680048" sldId="1408"/>
            <ac:cxnSpMk id="28" creationId="{2F890285-1547-473B-B06A-0991DACDD0E8}"/>
          </ac:cxnSpMkLst>
        </pc:cxnChg>
        <pc:cxnChg chg="del mod">
          <ac:chgData name="PELLAN Marin" userId="9ec8e806-9cfd-495d-8cb1-c4761729b9b1" providerId="ADAL" clId="{F78D52A1-8CBD-422A-BC14-270B3107FE22}" dt="2024-05-16T07:04:37.301" v="3916" actId="478"/>
          <ac:cxnSpMkLst>
            <pc:docMk/>
            <pc:sldMk cId="2510680048" sldId="1408"/>
            <ac:cxnSpMk id="31" creationId="{EFBA1325-05AD-4E88-BF38-97466F4EDF15}"/>
          </ac:cxnSpMkLst>
        </pc:cxnChg>
        <pc:cxnChg chg="del mod">
          <ac:chgData name="PELLAN Marin" userId="9ec8e806-9cfd-495d-8cb1-c4761729b9b1" providerId="ADAL" clId="{F78D52A1-8CBD-422A-BC14-270B3107FE22}" dt="2024-05-16T07:04:38.149" v="3917" actId="478"/>
          <ac:cxnSpMkLst>
            <pc:docMk/>
            <pc:sldMk cId="2510680048" sldId="1408"/>
            <ac:cxnSpMk id="32" creationId="{1F2CC073-3624-4407-AF29-153A6148FC3B}"/>
          </ac:cxnSpMkLst>
        </pc:cxnChg>
        <pc:cxnChg chg="del mod">
          <ac:chgData name="PELLAN Marin" userId="9ec8e806-9cfd-495d-8cb1-c4761729b9b1" providerId="ADAL" clId="{F78D52A1-8CBD-422A-BC14-270B3107FE22}" dt="2024-05-16T07:04:39.025" v="3918" actId="478"/>
          <ac:cxnSpMkLst>
            <pc:docMk/>
            <pc:sldMk cId="2510680048" sldId="1408"/>
            <ac:cxnSpMk id="33" creationId="{8C660518-A550-4786-80CB-196C3BD8D881}"/>
          </ac:cxnSpMkLst>
        </pc:cxnChg>
      </pc:sldChg>
      <pc:sldChg chg="del">
        <pc:chgData name="PELLAN Marin" userId="9ec8e806-9cfd-495d-8cb1-c4761729b9b1" providerId="ADAL" clId="{F78D52A1-8CBD-422A-BC14-270B3107FE22}" dt="2024-04-22T17:09:24.565" v="0" actId="47"/>
        <pc:sldMkLst>
          <pc:docMk/>
          <pc:sldMk cId="3209113255" sldId="1409"/>
        </pc:sldMkLst>
      </pc:sldChg>
      <pc:sldChg chg="del">
        <pc:chgData name="PELLAN Marin" userId="9ec8e806-9cfd-495d-8cb1-c4761729b9b1" providerId="ADAL" clId="{F78D52A1-8CBD-422A-BC14-270B3107FE22}" dt="2024-04-22T17:09:24.565" v="0" actId="47"/>
        <pc:sldMkLst>
          <pc:docMk/>
          <pc:sldMk cId="1442834693" sldId="1410"/>
        </pc:sldMkLst>
      </pc:sldChg>
      <pc:sldChg chg="del">
        <pc:chgData name="PELLAN Marin" userId="9ec8e806-9cfd-495d-8cb1-c4761729b9b1" providerId="ADAL" clId="{F78D52A1-8CBD-422A-BC14-270B3107FE22}" dt="2024-04-22T17:09:24.565" v="0" actId="47"/>
        <pc:sldMkLst>
          <pc:docMk/>
          <pc:sldMk cId="3472375987" sldId="1442"/>
        </pc:sldMkLst>
      </pc:sldChg>
      <pc:sldChg chg="del">
        <pc:chgData name="PELLAN Marin" userId="9ec8e806-9cfd-495d-8cb1-c4761729b9b1" providerId="ADAL" clId="{F78D52A1-8CBD-422A-BC14-270B3107FE22}" dt="2024-04-22T17:09:24.565" v="0" actId="47"/>
        <pc:sldMkLst>
          <pc:docMk/>
          <pc:sldMk cId="3591016071" sldId="1445"/>
        </pc:sldMkLst>
      </pc:sldChg>
      <pc:sldChg chg="del">
        <pc:chgData name="PELLAN Marin" userId="9ec8e806-9cfd-495d-8cb1-c4761729b9b1" providerId="ADAL" clId="{F78D52A1-8CBD-422A-BC14-270B3107FE22}" dt="2024-04-22T17:11:47.395" v="60" actId="47"/>
        <pc:sldMkLst>
          <pc:docMk/>
          <pc:sldMk cId="2398276576" sldId="1446"/>
        </pc:sldMkLst>
      </pc:sldChg>
      <pc:sldChg chg="del">
        <pc:chgData name="PELLAN Marin" userId="9ec8e806-9cfd-495d-8cb1-c4761729b9b1" providerId="ADAL" clId="{F78D52A1-8CBD-422A-BC14-270B3107FE22}" dt="2024-04-22T17:11:47.395" v="60" actId="47"/>
        <pc:sldMkLst>
          <pc:docMk/>
          <pc:sldMk cId="318103589" sldId="1447"/>
        </pc:sldMkLst>
      </pc:sldChg>
      <pc:sldChg chg="del">
        <pc:chgData name="PELLAN Marin" userId="9ec8e806-9cfd-495d-8cb1-c4761729b9b1" providerId="ADAL" clId="{F78D52A1-8CBD-422A-BC14-270B3107FE22}" dt="2024-04-22T17:09:24.565" v="0" actId="47"/>
        <pc:sldMkLst>
          <pc:docMk/>
          <pc:sldMk cId="207812451" sldId="1448"/>
        </pc:sldMkLst>
      </pc:sldChg>
      <pc:sldChg chg="add del mod modShow">
        <pc:chgData name="PELLAN Marin" userId="9ec8e806-9cfd-495d-8cb1-c4761729b9b1" providerId="ADAL" clId="{F78D52A1-8CBD-422A-BC14-270B3107FE22}" dt="2024-05-16T09:28:03.698" v="4995" actId="47"/>
        <pc:sldMkLst>
          <pc:docMk/>
          <pc:sldMk cId="234898940" sldId="1448"/>
        </pc:sldMkLst>
      </pc:sldChg>
      <pc:sldChg chg="del">
        <pc:chgData name="PELLAN Marin" userId="9ec8e806-9cfd-495d-8cb1-c4761729b9b1" providerId="ADAL" clId="{F78D52A1-8CBD-422A-BC14-270B3107FE22}" dt="2024-04-22T17:09:24.565" v="0" actId="47"/>
        <pc:sldMkLst>
          <pc:docMk/>
          <pc:sldMk cId="1118995598" sldId="1452"/>
        </pc:sldMkLst>
      </pc:sldChg>
      <pc:sldChg chg="del">
        <pc:chgData name="PELLAN Marin" userId="9ec8e806-9cfd-495d-8cb1-c4761729b9b1" providerId="ADAL" clId="{F78D52A1-8CBD-422A-BC14-270B3107FE22}" dt="2024-04-22T17:09:24.565" v="0" actId="47"/>
        <pc:sldMkLst>
          <pc:docMk/>
          <pc:sldMk cId="92676180" sldId="1453"/>
        </pc:sldMkLst>
      </pc:sldChg>
      <pc:sldChg chg="del">
        <pc:chgData name="PELLAN Marin" userId="9ec8e806-9cfd-495d-8cb1-c4761729b9b1" providerId="ADAL" clId="{F78D52A1-8CBD-422A-BC14-270B3107FE22}" dt="2024-04-22T17:11:43.906" v="59" actId="47"/>
        <pc:sldMkLst>
          <pc:docMk/>
          <pc:sldMk cId="1868741770" sldId="1454"/>
        </pc:sldMkLst>
      </pc:sldChg>
      <pc:sldChg chg="del">
        <pc:chgData name="PELLAN Marin" userId="9ec8e806-9cfd-495d-8cb1-c4761729b9b1" providerId="ADAL" clId="{F78D52A1-8CBD-422A-BC14-270B3107FE22}" dt="2024-04-22T17:11:47.395" v="60" actId="47"/>
        <pc:sldMkLst>
          <pc:docMk/>
          <pc:sldMk cId="2327759835" sldId="1455"/>
        </pc:sldMkLst>
      </pc:sldChg>
      <pc:sldChg chg="del">
        <pc:chgData name="PELLAN Marin" userId="9ec8e806-9cfd-495d-8cb1-c4761729b9b1" providerId="ADAL" clId="{F78D52A1-8CBD-422A-BC14-270B3107FE22}" dt="2024-04-22T17:11:47.395" v="60" actId="47"/>
        <pc:sldMkLst>
          <pc:docMk/>
          <pc:sldMk cId="3950196338" sldId="1456"/>
        </pc:sldMkLst>
      </pc:sldChg>
      <pc:sldChg chg="del">
        <pc:chgData name="PELLAN Marin" userId="9ec8e806-9cfd-495d-8cb1-c4761729b9b1" providerId="ADAL" clId="{F78D52A1-8CBD-422A-BC14-270B3107FE22}" dt="2024-04-22T17:11:50.094" v="61" actId="47"/>
        <pc:sldMkLst>
          <pc:docMk/>
          <pc:sldMk cId="1463063678" sldId="1457"/>
        </pc:sldMkLst>
      </pc:sldChg>
      <pc:sldChg chg="del">
        <pc:chgData name="PELLAN Marin" userId="9ec8e806-9cfd-495d-8cb1-c4761729b9b1" providerId="ADAL" clId="{F78D52A1-8CBD-422A-BC14-270B3107FE22}" dt="2024-04-22T17:11:38.981" v="58" actId="47"/>
        <pc:sldMkLst>
          <pc:docMk/>
          <pc:sldMk cId="4215773539" sldId="1458"/>
        </pc:sldMkLst>
      </pc:sldChg>
      <pc:sldChg chg="del">
        <pc:chgData name="PELLAN Marin" userId="9ec8e806-9cfd-495d-8cb1-c4761729b9b1" providerId="ADAL" clId="{F78D52A1-8CBD-422A-BC14-270B3107FE22}" dt="2024-04-22T17:11:38.981" v="58" actId="47"/>
        <pc:sldMkLst>
          <pc:docMk/>
          <pc:sldMk cId="1037633669" sldId="1459"/>
        </pc:sldMkLst>
      </pc:sldChg>
      <pc:sldChg chg="del">
        <pc:chgData name="PELLAN Marin" userId="9ec8e806-9cfd-495d-8cb1-c4761729b9b1" providerId="ADAL" clId="{F78D52A1-8CBD-422A-BC14-270B3107FE22}" dt="2024-04-22T17:11:38.981" v="58" actId="47"/>
        <pc:sldMkLst>
          <pc:docMk/>
          <pc:sldMk cId="3519227011" sldId="1460"/>
        </pc:sldMkLst>
      </pc:sldChg>
      <pc:sldChg chg="del">
        <pc:chgData name="PELLAN Marin" userId="9ec8e806-9cfd-495d-8cb1-c4761729b9b1" providerId="ADAL" clId="{F78D52A1-8CBD-422A-BC14-270B3107FE22}" dt="2024-04-22T17:11:38.981" v="58" actId="47"/>
        <pc:sldMkLst>
          <pc:docMk/>
          <pc:sldMk cId="2168429878" sldId="1461"/>
        </pc:sldMkLst>
      </pc:sldChg>
      <pc:sldChg chg="del">
        <pc:chgData name="PELLAN Marin" userId="9ec8e806-9cfd-495d-8cb1-c4761729b9b1" providerId="ADAL" clId="{F78D52A1-8CBD-422A-BC14-270B3107FE22}" dt="2024-04-22T17:11:47.395" v="60" actId="47"/>
        <pc:sldMkLst>
          <pc:docMk/>
          <pc:sldMk cId="2255123993" sldId="1462"/>
        </pc:sldMkLst>
      </pc:sldChg>
      <pc:sldChg chg="del">
        <pc:chgData name="PELLAN Marin" userId="9ec8e806-9cfd-495d-8cb1-c4761729b9b1" providerId="ADAL" clId="{F78D52A1-8CBD-422A-BC14-270B3107FE22}" dt="2024-04-22T17:11:43.906" v="59" actId="47"/>
        <pc:sldMkLst>
          <pc:docMk/>
          <pc:sldMk cId="1188907366" sldId="1463"/>
        </pc:sldMkLst>
      </pc:sldChg>
      <pc:sldChg chg="del">
        <pc:chgData name="PELLAN Marin" userId="9ec8e806-9cfd-495d-8cb1-c4761729b9b1" providerId="ADAL" clId="{F78D52A1-8CBD-422A-BC14-270B3107FE22}" dt="2024-04-22T17:11:38.981" v="58" actId="47"/>
        <pc:sldMkLst>
          <pc:docMk/>
          <pc:sldMk cId="1154881004" sldId="1464"/>
        </pc:sldMkLst>
      </pc:sldChg>
      <pc:sldChg chg="del">
        <pc:chgData name="PELLAN Marin" userId="9ec8e806-9cfd-495d-8cb1-c4761729b9b1" providerId="ADAL" clId="{F78D52A1-8CBD-422A-BC14-270B3107FE22}" dt="2024-04-22T17:11:38.981" v="58" actId="47"/>
        <pc:sldMkLst>
          <pc:docMk/>
          <pc:sldMk cId="2730348538" sldId="1465"/>
        </pc:sldMkLst>
      </pc:sldChg>
      <pc:sldChg chg="del">
        <pc:chgData name="PELLAN Marin" userId="9ec8e806-9cfd-495d-8cb1-c4761729b9b1" providerId="ADAL" clId="{F78D52A1-8CBD-422A-BC14-270B3107FE22}" dt="2024-04-22T17:13:24.440" v="70" actId="47"/>
        <pc:sldMkLst>
          <pc:docMk/>
          <pc:sldMk cId="1358319752" sldId="1466"/>
        </pc:sldMkLst>
      </pc:sldChg>
      <pc:sldChg chg="addSp delSp modSp add del mod delAnim modAnim modNotesTx">
        <pc:chgData name="PELLAN Marin" userId="9ec8e806-9cfd-495d-8cb1-c4761729b9b1" providerId="ADAL" clId="{F78D52A1-8CBD-422A-BC14-270B3107FE22}" dt="2024-06-22T13:13:32.079" v="93551" actId="478"/>
        <pc:sldMkLst>
          <pc:docMk/>
          <pc:sldMk cId="1303034102" sldId="1467"/>
        </pc:sldMkLst>
        <pc:spChg chg="add mod">
          <ac:chgData name="PELLAN Marin" userId="9ec8e806-9cfd-495d-8cb1-c4761729b9b1" providerId="ADAL" clId="{F78D52A1-8CBD-422A-BC14-270B3107FE22}" dt="2024-06-10T08:42:24.330" v="71576" actId="20577"/>
          <ac:spMkLst>
            <pc:docMk/>
            <pc:sldMk cId="1303034102" sldId="1467"/>
            <ac:spMk id="2" creationId="{2EBA9781-719E-8FCB-1B73-92088EAFFC31}"/>
          </ac:spMkLst>
        </pc:spChg>
        <pc:spChg chg="add del mod">
          <ac:chgData name="PELLAN Marin" userId="9ec8e806-9cfd-495d-8cb1-c4761729b9b1" providerId="ADAL" clId="{F78D52A1-8CBD-422A-BC14-270B3107FE22}" dt="2024-05-24T09:04:25.268" v="5191" actId="478"/>
          <ac:spMkLst>
            <pc:docMk/>
            <pc:sldMk cId="1303034102" sldId="1467"/>
            <ac:spMk id="2" creationId="{ADB509E4-E96F-BC64-ABD8-2CF922B5144A}"/>
          </ac:spMkLst>
        </pc:spChg>
        <pc:spChg chg="del">
          <ac:chgData name="PELLAN Marin" userId="9ec8e806-9cfd-495d-8cb1-c4761729b9b1" providerId="ADAL" clId="{F78D52A1-8CBD-422A-BC14-270B3107FE22}" dt="2024-05-15T09:53:43.979" v="1982" actId="478"/>
          <ac:spMkLst>
            <pc:docMk/>
            <pc:sldMk cId="1303034102" sldId="1467"/>
            <ac:spMk id="2" creationId="{E604E023-66CE-6E57-C376-EAD95A83D45E}"/>
          </ac:spMkLst>
        </pc:spChg>
        <pc:spChg chg="del mod">
          <ac:chgData name="PELLAN Marin" userId="9ec8e806-9cfd-495d-8cb1-c4761729b9b1" providerId="ADAL" clId="{F78D52A1-8CBD-422A-BC14-270B3107FE22}" dt="2024-05-27T08:48:45.775" v="10151" actId="478"/>
          <ac:spMkLst>
            <pc:docMk/>
            <pc:sldMk cId="1303034102" sldId="1467"/>
            <ac:spMk id="3" creationId="{00000000-0000-0000-0000-000000000000}"/>
          </ac:spMkLst>
        </pc:spChg>
        <pc:spChg chg="add mod">
          <ac:chgData name="PELLAN Marin" userId="9ec8e806-9cfd-495d-8cb1-c4761729b9b1" providerId="ADAL" clId="{F78D52A1-8CBD-422A-BC14-270B3107FE22}" dt="2024-06-07T13:00:52.054" v="71039" actId="1035"/>
          <ac:spMkLst>
            <pc:docMk/>
            <pc:sldMk cId="1303034102" sldId="1467"/>
            <ac:spMk id="3" creationId="{A5470249-B73B-A12E-1F6A-86380FBAAC97}"/>
          </ac:spMkLst>
        </pc:spChg>
        <pc:spChg chg="del mod">
          <ac:chgData name="PELLAN Marin" userId="9ec8e806-9cfd-495d-8cb1-c4761729b9b1" providerId="ADAL" clId="{F78D52A1-8CBD-422A-BC14-270B3107FE22}" dt="2024-05-24T09:04:28.793" v="5192" actId="478"/>
          <ac:spMkLst>
            <pc:docMk/>
            <pc:sldMk cId="1303034102" sldId="1467"/>
            <ac:spMk id="4" creationId="{288CDAFF-D2C8-1F61-D1AC-B96AC00891B2}"/>
          </ac:spMkLst>
        </pc:spChg>
        <pc:spChg chg="add mod">
          <ac:chgData name="PELLAN Marin" userId="9ec8e806-9cfd-495d-8cb1-c4761729b9b1" providerId="ADAL" clId="{F78D52A1-8CBD-422A-BC14-270B3107FE22}" dt="2024-06-13T07:54:45.406" v="76963" actId="20577"/>
          <ac:spMkLst>
            <pc:docMk/>
            <pc:sldMk cId="1303034102" sldId="1467"/>
            <ac:spMk id="4" creationId="{BB0BAD6A-2720-0C46-CD5A-285CE5A5A124}"/>
          </ac:spMkLst>
        </pc:spChg>
        <pc:spChg chg="add mod">
          <ac:chgData name="PELLAN Marin" userId="9ec8e806-9cfd-495d-8cb1-c4761729b9b1" providerId="ADAL" clId="{F78D52A1-8CBD-422A-BC14-270B3107FE22}" dt="2024-06-07T13:00:52.054" v="71039" actId="1035"/>
          <ac:spMkLst>
            <pc:docMk/>
            <pc:sldMk cId="1303034102" sldId="1467"/>
            <ac:spMk id="5" creationId="{D9B6B510-B6EB-5379-FCCA-E39C9E99E205}"/>
          </ac:spMkLst>
        </pc:spChg>
        <pc:spChg chg="del mod">
          <ac:chgData name="PELLAN Marin" userId="9ec8e806-9cfd-495d-8cb1-c4761729b9b1" providerId="ADAL" clId="{F78D52A1-8CBD-422A-BC14-270B3107FE22}" dt="2024-05-24T09:04:21.121" v="5188" actId="478"/>
          <ac:spMkLst>
            <pc:docMk/>
            <pc:sldMk cId="1303034102" sldId="1467"/>
            <ac:spMk id="6" creationId="{42A42AC9-714F-1959-84D5-C3494E1382CC}"/>
          </ac:spMkLst>
        </pc:spChg>
        <pc:spChg chg="add del mod">
          <ac:chgData name="PELLAN Marin" userId="9ec8e806-9cfd-495d-8cb1-c4761729b9b1" providerId="ADAL" clId="{F78D52A1-8CBD-422A-BC14-270B3107FE22}" dt="2024-06-19T14:10:44.296" v="89080" actId="478"/>
          <ac:spMkLst>
            <pc:docMk/>
            <pc:sldMk cId="1303034102" sldId="1467"/>
            <ac:spMk id="6" creationId="{6F5A1717-6541-FD5B-35D9-EE9072D82DDB}"/>
          </ac:spMkLst>
        </pc:spChg>
        <pc:spChg chg="add mod">
          <ac:chgData name="PELLAN Marin" userId="9ec8e806-9cfd-495d-8cb1-c4761729b9b1" providerId="ADAL" clId="{F78D52A1-8CBD-422A-BC14-270B3107FE22}" dt="2024-06-19T14:11:16.930" v="89085" actId="207"/>
          <ac:spMkLst>
            <pc:docMk/>
            <pc:sldMk cId="1303034102" sldId="1467"/>
            <ac:spMk id="7" creationId="{838FD31A-F36A-DC5F-C94B-425CC378254F}"/>
          </ac:spMkLst>
        </pc:spChg>
        <pc:spChg chg="del mod">
          <ac:chgData name="PELLAN Marin" userId="9ec8e806-9cfd-495d-8cb1-c4761729b9b1" providerId="ADAL" clId="{F78D52A1-8CBD-422A-BC14-270B3107FE22}" dt="2024-05-24T09:04:48.163" v="5197" actId="478"/>
          <ac:spMkLst>
            <pc:docMk/>
            <pc:sldMk cId="1303034102" sldId="1467"/>
            <ac:spMk id="8" creationId="{FC32A9F7-187C-E9D5-4C95-4285F95F6444}"/>
          </ac:spMkLst>
        </pc:spChg>
        <pc:spChg chg="add mod">
          <ac:chgData name="PELLAN Marin" userId="9ec8e806-9cfd-495d-8cb1-c4761729b9b1" providerId="ADAL" clId="{F78D52A1-8CBD-422A-BC14-270B3107FE22}" dt="2024-06-19T15:19:35.969" v="89320" actId="20577"/>
          <ac:spMkLst>
            <pc:docMk/>
            <pc:sldMk cId="1303034102" sldId="1467"/>
            <ac:spMk id="10" creationId="{AFA21F75-CB75-7CAA-9BEA-9387D7F829D4}"/>
          </ac:spMkLst>
        </pc:spChg>
        <pc:spChg chg="add del mod">
          <ac:chgData name="PELLAN Marin" userId="9ec8e806-9cfd-495d-8cb1-c4761729b9b1" providerId="ADAL" clId="{F78D52A1-8CBD-422A-BC14-270B3107FE22}" dt="2024-06-19T14:10:25.331" v="89077" actId="478"/>
          <ac:spMkLst>
            <pc:docMk/>
            <pc:sldMk cId="1303034102" sldId="1467"/>
            <ac:spMk id="12" creationId="{1BD384E5-6263-BED0-2C88-81CE5310A2E5}"/>
          </ac:spMkLst>
        </pc:spChg>
        <pc:spChg chg="del mod">
          <ac:chgData name="PELLAN Marin" userId="9ec8e806-9cfd-495d-8cb1-c4761729b9b1" providerId="ADAL" clId="{F78D52A1-8CBD-422A-BC14-270B3107FE22}" dt="2024-05-24T09:04:13.973" v="5187" actId="478"/>
          <ac:spMkLst>
            <pc:docMk/>
            <pc:sldMk cId="1303034102" sldId="1467"/>
            <ac:spMk id="13" creationId="{93DEFD38-F4F7-36A5-DC29-A56735AE4CCA}"/>
          </ac:spMkLst>
        </pc:spChg>
        <pc:spChg chg="del mod">
          <ac:chgData name="PELLAN Marin" userId="9ec8e806-9cfd-495d-8cb1-c4761729b9b1" providerId="ADAL" clId="{F78D52A1-8CBD-422A-BC14-270B3107FE22}" dt="2024-05-24T09:04:23.431" v="5190" actId="478"/>
          <ac:spMkLst>
            <pc:docMk/>
            <pc:sldMk cId="1303034102" sldId="1467"/>
            <ac:spMk id="15" creationId="{E7B54E57-58C2-E246-5757-BBC541A9B967}"/>
          </ac:spMkLst>
        </pc:spChg>
        <pc:spChg chg="del mod">
          <ac:chgData name="PELLAN Marin" userId="9ec8e806-9cfd-495d-8cb1-c4761729b9b1" providerId="ADAL" clId="{F78D52A1-8CBD-422A-BC14-270B3107FE22}" dt="2024-05-24T09:04:45.487" v="5196" actId="478"/>
          <ac:spMkLst>
            <pc:docMk/>
            <pc:sldMk cId="1303034102" sldId="1467"/>
            <ac:spMk id="16" creationId="{3C0927A3-05A8-AD68-F811-5EF25A4BB552}"/>
          </ac:spMkLst>
        </pc:spChg>
        <pc:spChg chg="del mod">
          <ac:chgData name="PELLAN Marin" userId="9ec8e806-9cfd-495d-8cb1-c4761729b9b1" providerId="ADAL" clId="{F78D52A1-8CBD-422A-BC14-270B3107FE22}" dt="2024-05-24T09:04:51.373" v="5199" actId="478"/>
          <ac:spMkLst>
            <pc:docMk/>
            <pc:sldMk cId="1303034102" sldId="1467"/>
            <ac:spMk id="18" creationId="{217950A3-C674-8636-FAC6-00E72B97351D}"/>
          </ac:spMkLst>
        </pc:spChg>
        <pc:spChg chg="add mod">
          <ac:chgData name="PELLAN Marin" userId="9ec8e806-9cfd-495d-8cb1-c4761729b9b1" providerId="ADAL" clId="{F78D52A1-8CBD-422A-BC14-270B3107FE22}" dt="2024-06-07T13:01:17.341" v="71045" actId="1076"/>
          <ac:spMkLst>
            <pc:docMk/>
            <pc:sldMk cId="1303034102" sldId="1467"/>
            <ac:spMk id="25" creationId="{AB84BDBA-427F-28B0-1C1E-20CAB7700F6A}"/>
          </ac:spMkLst>
        </pc:spChg>
        <pc:spChg chg="add mod">
          <ac:chgData name="PELLAN Marin" userId="9ec8e806-9cfd-495d-8cb1-c4761729b9b1" providerId="ADAL" clId="{F78D52A1-8CBD-422A-BC14-270B3107FE22}" dt="2024-06-10T09:03:18.284" v="71891" actId="1076"/>
          <ac:spMkLst>
            <pc:docMk/>
            <pc:sldMk cId="1303034102" sldId="1467"/>
            <ac:spMk id="26" creationId="{EFF13066-6F54-C33F-B828-F587C91D9D9B}"/>
          </ac:spMkLst>
        </pc:spChg>
        <pc:spChg chg="add mod">
          <ac:chgData name="PELLAN Marin" userId="9ec8e806-9cfd-495d-8cb1-c4761729b9b1" providerId="ADAL" clId="{F78D52A1-8CBD-422A-BC14-270B3107FE22}" dt="2024-06-10T09:02:50.118" v="71885" actId="1076"/>
          <ac:spMkLst>
            <pc:docMk/>
            <pc:sldMk cId="1303034102" sldId="1467"/>
            <ac:spMk id="27" creationId="{12FF1473-DCDD-8B93-E402-85797E937394}"/>
          </ac:spMkLst>
        </pc:spChg>
        <pc:spChg chg="add mod">
          <ac:chgData name="PELLAN Marin" userId="9ec8e806-9cfd-495d-8cb1-c4761729b9b1" providerId="ADAL" clId="{F78D52A1-8CBD-422A-BC14-270B3107FE22}" dt="2024-06-10T09:03:32.814" v="71894" actId="1076"/>
          <ac:spMkLst>
            <pc:docMk/>
            <pc:sldMk cId="1303034102" sldId="1467"/>
            <ac:spMk id="28" creationId="{8FAFCE5C-0D29-EFED-2C03-E3E5AD85C79B}"/>
          </ac:spMkLst>
        </pc:spChg>
        <pc:spChg chg="add mod">
          <ac:chgData name="PELLAN Marin" userId="9ec8e806-9cfd-495d-8cb1-c4761729b9b1" providerId="ADAL" clId="{F78D52A1-8CBD-422A-BC14-270B3107FE22}" dt="2024-06-07T13:00:52.054" v="71039" actId="1035"/>
          <ac:spMkLst>
            <pc:docMk/>
            <pc:sldMk cId="1303034102" sldId="1467"/>
            <ac:spMk id="29" creationId="{F7F8B943-DC94-04F8-43B6-3FF44E1B8CC8}"/>
          </ac:spMkLst>
        </pc:spChg>
        <pc:spChg chg="add mod">
          <ac:chgData name="PELLAN Marin" userId="9ec8e806-9cfd-495d-8cb1-c4761729b9b1" providerId="ADAL" clId="{F78D52A1-8CBD-422A-BC14-270B3107FE22}" dt="2024-06-10T09:03:41.463" v="71895" actId="1076"/>
          <ac:spMkLst>
            <pc:docMk/>
            <pc:sldMk cId="1303034102" sldId="1467"/>
            <ac:spMk id="30" creationId="{DEACD033-2308-7CEB-9C96-DFF2CEBCCB48}"/>
          </ac:spMkLst>
        </pc:spChg>
        <pc:spChg chg="add mod">
          <ac:chgData name="PELLAN Marin" userId="9ec8e806-9cfd-495d-8cb1-c4761729b9b1" providerId="ADAL" clId="{F78D52A1-8CBD-422A-BC14-270B3107FE22}" dt="2024-06-07T13:00:52.054" v="71039" actId="1035"/>
          <ac:spMkLst>
            <pc:docMk/>
            <pc:sldMk cId="1303034102" sldId="1467"/>
            <ac:spMk id="31" creationId="{CD20B6BC-BCD9-D39C-AFAB-8070A553F869}"/>
          </ac:spMkLst>
        </pc:spChg>
        <pc:spChg chg="add mod">
          <ac:chgData name="PELLAN Marin" userId="9ec8e806-9cfd-495d-8cb1-c4761729b9b1" providerId="ADAL" clId="{F78D52A1-8CBD-422A-BC14-270B3107FE22}" dt="2024-06-10T09:18:21.639" v="71909" actId="207"/>
          <ac:spMkLst>
            <pc:docMk/>
            <pc:sldMk cId="1303034102" sldId="1467"/>
            <ac:spMk id="32" creationId="{8AA76A9F-3F69-5C79-2BEB-1D669AF820F8}"/>
          </ac:spMkLst>
        </pc:spChg>
        <pc:spChg chg="add mod">
          <ac:chgData name="PELLAN Marin" userId="9ec8e806-9cfd-495d-8cb1-c4761729b9b1" providerId="ADAL" clId="{F78D52A1-8CBD-422A-BC14-270B3107FE22}" dt="2024-06-10T09:18:26.479" v="71910" actId="207"/>
          <ac:spMkLst>
            <pc:docMk/>
            <pc:sldMk cId="1303034102" sldId="1467"/>
            <ac:spMk id="33" creationId="{D574C65C-9945-0A57-98E8-EBCA71FE2DC8}"/>
          </ac:spMkLst>
        </pc:spChg>
        <pc:spChg chg="add mod">
          <ac:chgData name="PELLAN Marin" userId="9ec8e806-9cfd-495d-8cb1-c4761729b9b1" providerId="ADAL" clId="{F78D52A1-8CBD-422A-BC14-270B3107FE22}" dt="2024-06-07T13:00:52.054" v="71039" actId="1035"/>
          <ac:spMkLst>
            <pc:docMk/>
            <pc:sldMk cId="1303034102" sldId="1467"/>
            <ac:spMk id="38" creationId="{89DD44B9-39F1-EE69-91A2-D1A15DC726F4}"/>
          </ac:spMkLst>
        </pc:spChg>
        <pc:spChg chg="add mod">
          <ac:chgData name="PELLAN Marin" userId="9ec8e806-9cfd-495d-8cb1-c4761729b9b1" providerId="ADAL" clId="{F78D52A1-8CBD-422A-BC14-270B3107FE22}" dt="2024-06-07T13:00:52.054" v="71039" actId="1035"/>
          <ac:spMkLst>
            <pc:docMk/>
            <pc:sldMk cId="1303034102" sldId="1467"/>
            <ac:spMk id="39" creationId="{DC3748D7-F628-BAB6-5402-7CD5BCA76DD3}"/>
          </ac:spMkLst>
        </pc:spChg>
        <pc:spChg chg="add mod">
          <ac:chgData name="PELLAN Marin" userId="9ec8e806-9cfd-495d-8cb1-c4761729b9b1" providerId="ADAL" clId="{F78D52A1-8CBD-422A-BC14-270B3107FE22}" dt="2024-06-07T13:00:52.054" v="71039" actId="1035"/>
          <ac:spMkLst>
            <pc:docMk/>
            <pc:sldMk cId="1303034102" sldId="1467"/>
            <ac:spMk id="40" creationId="{3FE674F6-395D-6D50-296F-CCFF8B110538}"/>
          </ac:spMkLst>
        </pc:spChg>
        <pc:spChg chg="add del mod">
          <ac:chgData name="PELLAN Marin" userId="9ec8e806-9cfd-495d-8cb1-c4761729b9b1" providerId="ADAL" clId="{F78D52A1-8CBD-422A-BC14-270B3107FE22}" dt="2024-05-24T15:22:05.268" v="8479" actId="478"/>
          <ac:spMkLst>
            <pc:docMk/>
            <pc:sldMk cId="1303034102" sldId="1467"/>
            <ac:spMk id="45" creationId="{9A45A2D7-F5C8-AB33-EA5E-0574BE7E4E7E}"/>
          </ac:spMkLst>
        </pc:spChg>
        <pc:spChg chg="add del mod ord">
          <ac:chgData name="PELLAN Marin" userId="9ec8e806-9cfd-495d-8cb1-c4761729b9b1" providerId="ADAL" clId="{F78D52A1-8CBD-422A-BC14-270B3107FE22}" dt="2024-05-24T15:34:22.291" v="8593" actId="478"/>
          <ac:spMkLst>
            <pc:docMk/>
            <pc:sldMk cId="1303034102" sldId="1467"/>
            <ac:spMk id="46" creationId="{210D55C5-DD18-001A-4D96-7D07A6018A5C}"/>
          </ac:spMkLst>
        </pc:spChg>
        <pc:spChg chg="add del mod">
          <ac:chgData name="PELLAN Marin" userId="9ec8e806-9cfd-495d-8cb1-c4761729b9b1" providerId="ADAL" clId="{F78D52A1-8CBD-422A-BC14-270B3107FE22}" dt="2024-05-24T15:34:23.594" v="8594" actId="478"/>
          <ac:spMkLst>
            <pc:docMk/>
            <pc:sldMk cId="1303034102" sldId="1467"/>
            <ac:spMk id="47" creationId="{F033DE19-95DD-C970-F2F7-DEB40ED0715F}"/>
          </ac:spMkLst>
        </pc:spChg>
        <pc:spChg chg="add del mod">
          <ac:chgData name="PELLAN Marin" userId="9ec8e806-9cfd-495d-8cb1-c4761729b9b1" providerId="ADAL" clId="{F78D52A1-8CBD-422A-BC14-270B3107FE22}" dt="2024-05-24T15:34:10.273" v="8589" actId="478"/>
          <ac:spMkLst>
            <pc:docMk/>
            <pc:sldMk cId="1303034102" sldId="1467"/>
            <ac:spMk id="48" creationId="{B2C47F44-22E1-F40B-396C-5489CAAB8F1E}"/>
          </ac:spMkLst>
        </pc:spChg>
        <pc:spChg chg="add del mod">
          <ac:chgData name="PELLAN Marin" userId="9ec8e806-9cfd-495d-8cb1-c4761729b9b1" providerId="ADAL" clId="{F78D52A1-8CBD-422A-BC14-270B3107FE22}" dt="2024-05-24T15:34:14.065" v="8591" actId="478"/>
          <ac:spMkLst>
            <pc:docMk/>
            <pc:sldMk cId="1303034102" sldId="1467"/>
            <ac:spMk id="50" creationId="{C55FEFB6-5BDB-4656-6228-FD784070EEE6}"/>
          </ac:spMkLst>
        </pc:spChg>
        <pc:spChg chg="add del mod">
          <ac:chgData name="PELLAN Marin" userId="9ec8e806-9cfd-495d-8cb1-c4761729b9b1" providerId="ADAL" clId="{F78D52A1-8CBD-422A-BC14-270B3107FE22}" dt="2024-05-24T15:34:12.308" v="8590" actId="478"/>
          <ac:spMkLst>
            <pc:docMk/>
            <pc:sldMk cId="1303034102" sldId="1467"/>
            <ac:spMk id="51" creationId="{A99EA1DB-646E-EB1D-69E4-33C2F766990E}"/>
          </ac:spMkLst>
        </pc:spChg>
        <pc:spChg chg="add del mod">
          <ac:chgData name="PELLAN Marin" userId="9ec8e806-9cfd-495d-8cb1-c4761729b9b1" providerId="ADAL" clId="{F78D52A1-8CBD-422A-BC14-270B3107FE22}" dt="2024-05-27T12:59:27.460" v="11957" actId="478"/>
          <ac:spMkLst>
            <pc:docMk/>
            <pc:sldMk cId="1303034102" sldId="1467"/>
            <ac:spMk id="52" creationId="{C431E1E0-5659-1D95-8B00-BC26C8BC2FA8}"/>
          </ac:spMkLst>
        </pc:spChg>
        <pc:spChg chg="add del mod">
          <ac:chgData name="PELLAN Marin" userId="9ec8e806-9cfd-495d-8cb1-c4761729b9b1" providerId="ADAL" clId="{F78D52A1-8CBD-422A-BC14-270B3107FE22}" dt="2024-05-24T15:53:03.538" v="8922" actId="478"/>
          <ac:spMkLst>
            <pc:docMk/>
            <pc:sldMk cId="1303034102" sldId="1467"/>
            <ac:spMk id="53" creationId="{B81E70BF-6311-E40D-1355-0D7130472E39}"/>
          </ac:spMkLst>
        </pc:spChg>
        <pc:spChg chg="add del mod">
          <ac:chgData name="PELLAN Marin" userId="9ec8e806-9cfd-495d-8cb1-c4761729b9b1" providerId="ADAL" clId="{F78D52A1-8CBD-422A-BC14-270B3107FE22}" dt="2024-05-27T14:56:12.445" v="13802" actId="478"/>
          <ac:spMkLst>
            <pc:docMk/>
            <pc:sldMk cId="1303034102" sldId="1467"/>
            <ac:spMk id="55" creationId="{92DC518C-F99F-C7AB-7865-58AD133F40A6}"/>
          </ac:spMkLst>
        </pc:spChg>
        <pc:spChg chg="add mod">
          <ac:chgData name="PELLAN Marin" userId="9ec8e806-9cfd-495d-8cb1-c4761729b9b1" providerId="ADAL" clId="{F78D52A1-8CBD-422A-BC14-270B3107FE22}" dt="2024-06-07T13:00:52.054" v="71039" actId="1035"/>
          <ac:spMkLst>
            <pc:docMk/>
            <pc:sldMk cId="1303034102" sldId="1467"/>
            <ac:spMk id="56" creationId="{7D3B7F3A-1F08-0EA2-FD51-294E174C5B4B}"/>
          </ac:spMkLst>
        </pc:spChg>
        <pc:spChg chg="add mod">
          <ac:chgData name="PELLAN Marin" userId="9ec8e806-9cfd-495d-8cb1-c4761729b9b1" providerId="ADAL" clId="{F78D52A1-8CBD-422A-BC14-270B3107FE22}" dt="2024-06-07T13:00:52.054" v="71039" actId="1035"/>
          <ac:spMkLst>
            <pc:docMk/>
            <pc:sldMk cId="1303034102" sldId="1467"/>
            <ac:spMk id="57" creationId="{F541F59E-EE45-B284-D0BC-7E83EF4D44D1}"/>
          </ac:spMkLst>
        </pc:spChg>
        <pc:spChg chg="add mod">
          <ac:chgData name="PELLAN Marin" userId="9ec8e806-9cfd-495d-8cb1-c4761729b9b1" providerId="ADAL" clId="{F78D52A1-8CBD-422A-BC14-270B3107FE22}" dt="2024-06-07T13:00:52.054" v="71039" actId="1035"/>
          <ac:spMkLst>
            <pc:docMk/>
            <pc:sldMk cId="1303034102" sldId="1467"/>
            <ac:spMk id="58" creationId="{292FF78C-C615-B8BB-0E4A-934ECD8FA64F}"/>
          </ac:spMkLst>
        </pc:spChg>
        <pc:spChg chg="add mod">
          <ac:chgData name="PELLAN Marin" userId="9ec8e806-9cfd-495d-8cb1-c4761729b9b1" providerId="ADAL" clId="{F78D52A1-8CBD-422A-BC14-270B3107FE22}" dt="2024-06-13T07:54:06.121" v="76958" actId="20577"/>
          <ac:spMkLst>
            <pc:docMk/>
            <pc:sldMk cId="1303034102" sldId="1467"/>
            <ac:spMk id="59" creationId="{6A5609B0-17F1-3946-1A39-E161A92DFC99}"/>
          </ac:spMkLst>
        </pc:spChg>
        <pc:spChg chg="add mod">
          <ac:chgData name="PELLAN Marin" userId="9ec8e806-9cfd-495d-8cb1-c4761729b9b1" providerId="ADAL" clId="{F78D52A1-8CBD-422A-BC14-270B3107FE22}" dt="2024-06-07T13:00:52.054" v="71039" actId="1035"/>
          <ac:spMkLst>
            <pc:docMk/>
            <pc:sldMk cId="1303034102" sldId="1467"/>
            <ac:spMk id="60" creationId="{F59D32FB-8E65-37FB-1A9C-2FA6A6D177A7}"/>
          </ac:spMkLst>
        </pc:spChg>
        <pc:spChg chg="add mod">
          <ac:chgData name="PELLAN Marin" userId="9ec8e806-9cfd-495d-8cb1-c4761729b9b1" providerId="ADAL" clId="{F78D52A1-8CBD-422A-BC14-270B3107FE22}" dt="2024-06-13T07:53:34.625" v="76938" actId="20577"/>
          <ac:spMkLst>
            <pc:docMk/>
            <pc:sldMk cId="1303034102" sldId="1467"/>
            <ac:spMk id="61" creationId="{5E6A209C-77F2-6311-7473-A2A1049BDF95}"/>
          </ac:spMkLst>
        </pc:spChg>
        <pc:spChg chg="add mod">
          <ac:chgData name="PELLAN Marin" userId="9ec8e806-9cfd-495d-8cb1-c4761729b9b1" providerId="ADAL" clId="{F78D52A1-8CBD-422A-BC14-270B3107FE22}" dt="2024-06-10T09:18:41.859" v="71911" actId="207"/>
          <ac:spMkLst>
            <pc:docMk/>
            <pc:sldMk cId="1303034102" sldId="1467"/>
            <ac:spMk id="62" creationId="{E10431A6-BB70-BE9B-EED6-B29715E94213}"/>
          </ac:spMkLst>
        </pc:spChg>
        <pc:spChg chg="add mod">
          <ac:chgData name="PELLAN Marin" userId="9ec8e806-9cfd-495d-8cb1-c4761729b9b1" providerId="ADAL" clId="{F78D52A1-8CBD-422A-BC14-270B3107FE22}" dt="2024-06-10T09:18:47.839" v="71912" actId="207"/>
          <ac:spMkLst>
            <pc:docMk/>
            <pc:sldMk cId="1303034102" sldId="1467"/>
            <ac:spMk id="63" creationId="{28EFCCC0-7029-4166-27A3-4C2A1560268B}"/>
          </ac:spMkLst>
        </pc:spChg>
        <pc:spChg chg="add mod">
          <ac:chgData name="PELLAN Marin" userId="9ec8e806-9cfd-495d-8cb1-c4761729b9b1" providerId="ADAL" clId="{F78D52A1-8CBD-422A-BC14-270B3107FE22}" dt="2024-06-10T09:18:54.109" v="71913" actId="207"/>
          <ac:spMkLst>
            <pc:docMk/>
            <pc:sldMk cId="1303034102" sldId="1467"/>
            <ac:spMk id="64" creationId="{DBE21131-6295-9976-382D-7E0FA95448DC}"/>
          </ac:spMkLst>
        </pc:spChg>
        <pc:picChg chg="del mod">
          <ac:chgData name="PELLAN Marin" userId="9ec8e806-9cfd-495d-8cb1-c4761729b9b1" providerId="ADAL" clId="{F78D52A1-8CBD-422A-BC14-270B3107FE22}" dt="2024-05-24T15:02:16.009" v="8149" actId="478"/>
          <ac:picMkLst>
            <pc:docMk/>
            <pc:sldMk cId="1303034102" sldId="1467"/>
            <ac:picMk id="5" creationId="{BC336AE8-863C-7F7A-E40C-A7E5D2075CAD}"/>
          </ac:picMkLst>
        </pc:picChg>
        <pc:picChg chg="add del mod">
          <ac:chgData name="PELLAN Marin" userId="9ec8e806-9cfd-495d-8cb1-c4761729b9b1" providerId="ADAL" clId="{F78D52A1-8CBD-422A-BC14-270B3107FE22}" dt="2024-06-10T09:19:01.669" v="71915" actId="478"/>
          <ac:picMkLst>
            <pc:docMk/>
            <pc:sldMk cId="1303034102" sldId="1467"/>
            <ac:picMk id="6" creationId="{8D5C6020-8F59-2618-8E18-69A5F6AF7FB6}"/>
          </ac:picMkLst>
        </pc:picChg>
        <pc:picChg chg="del mod">
          <ac:chgData name="PELLAN Marin" userId="9ec8e806-9cfd-495d-8cb1-c4761729b9b1" providerId="ADAL" clId="{F78D52A1-8CBD-422A-BC14-270B3107FE22}" dt="2024-05-24T15:02:14.860" v="8147" actId="478"/>
          <ac:picMkLst>
            <pc:docMk/>
            <pc:sldMk cId="1303034102" sldId="1467"/>
            <ac:picMk id="7" creationId="{1CE68467-08A9-D64D-94D9-1B79AEDCEC28}"/>
          </ac:picMkLst>
        </pc:picChg>
        <pc:picChg chg="add del mod">
          <ac:chgData name="PELLAN Marin" userId="9ec8e806-9cfd-495d-8cb1-c4761729b9b1" providerId="ADAL" clId="{F78D52A1-8CBD-422A-BC14-270B3107FE22}" dt="2024-06-22T13:13:32.079" v="93551" actId="478"/>
          <ac:picMkLst>
            <pc:docMk/>
            <pc:sldMk cId="1303034102" sldId="1467"/>
            <ac:picMk id="8" creationId="{F78D4478-7097-E434-BE05-A86D0A802118}"/>
          </ac:picMkLst>
        </pc:picChg>
        <pc:picChg chg="del mod">
          <ac:chgData name="PELLAN Marin" userId="9ec8e806-9cfd-495d-8cb1-c4761729b9b1" providerId="ADAL" clId="{F78D52A1-8CBD-422A-BC14-270B3107FE22}" dt="2024-05-24T15:02:15.539" v="8148" actId="478"/>
          <ac:picMkLst>
            <pc:docMk/>
            <pc:sldMk cId="1303034102" sldId="1467"/>
            <ac:picMk id="9" creationId="{D3D50E01-0130-FB20-4A52-1A73C2091221}"/>
          </ac:picMkLst>
        </pc:picChg>
        <pc:picChg chg="add del mod modCrop">
          <ac:chgData name="PELLAN Marin" userId="9ec8e806-9cfd-495d-8cb1-c4761729b9b1" providerId="ADAL" clId="{F78D52A1-8CBD-422A-BC14-270B3107FE22}" dt="2024-06-22T13:13:31.163" v="93550" actId="478"/>
          <ac:picMkLst>
            <pc:docMk/>
            <pc:sldMk cId="1303034102" sldId="1467"/>
            <ac:picMk id="9" creationId="{FDD756F8-07F5-B986-C672-605F5514AD6E}"/>
          </ac:picMkLst>
        </pc:picChg>
        <pc:picChg chg="del mod">
          <ac:chgData name="PELLAN Marin" userId="9ec8e806-9cfd-495d-8cb1-c4761729b9b1" providerId="ADAL" clId="{F78D52A1-8CBD-422A-BC14-270B3107FE22}" dt="2024-05-24T09:04:22.167" v="5189" actId="478"/>
          <ac:picMkLst>
            <pc:docMk/>
            <pc:sldMk cId="1303034102" sldId="1467"/>
            <ac:picMk id="11" creationId="{09F5F2CC-0CC2-B3A5-E668-4B71FD230190}"/>
          </ac:picMkLst>
        </pc:picChg>
        <pc:picChg chg="add mod">
          <ac:chgData name="PELLAN Marin" userId="9ec8e806-9cfd-495d-8cb1-c4761729b9b1" providerId="ADAL" clId="{F78D52A1-8CBD-422A-BC14-270B3107FE22}" dt="2024-06-07T13:00:52.054" v="71039" actId="1035"/>
          <ac:picMkLst>
            <pc:docMk/>
            <pc:sldMk cId="1303034102" sldId="1467"/>
            <ac:picMk id="17" creationId="{4C461DD2-131C-5F71-4137-5D4D2E680E23}"/>
          </ac:picMkLst>
        </pc:picChg>
        <pc:picChg chg="add mod modCrop">
          <ac:chgData name="PELLAN Marin" userId="9ec8e806-9cfd-495d-8cb1-c4761729b9b1" providerId="ADAL" clId="{F78D52A1-8CBD-422A-BC14-270B3107FE22}" dt="2024-06-07T13:00:52.054" v="71039" actId="1035"/>
          <ac:picMkLst>
            <pc:docMk/>
            <pc:sldMk cId="1303034102" sldId="1467"/>
            <ac:picMk id="20" creationId="{F880EDB2-019C-448F-AC61-31742F8D8980}"/>
          </ac:picMkLst>
        </pc:picChg>
        <pc:picChg chg="add mod">
          <ac:chgData name="PELLAN Marin" userId="9ec8e806-9cfd-495d-8cb1-c4761729b9b1" providerId="ADAL" clId="{F78D52A1-8CBD-422A-BC14-270B3107FE22}" dt="2024-06-10T09:02:59.553" v="71886" actId="1076"/>
          <ac:picMkLst>
            <pc:docMk/>
            <pc:sldMk cId="1303034102" sldId="1467"/>
            <ac:picMk id="22" creationId="{D7E1479D-83C6-7484-1B45-43030A6A1CAB}"/>
          </ac:picMkLst>
        </pc:picChg>
        <pc:picChg chg="add mod">
          <ac:chgData name="PELLAN Marin" userId="9ec8e806-9cfd-495d-8cb1-c4761729b9b1" providerId="ADAL" clId="{F78D52A1-8CBD-422A-BC14-270B3107FE22}" dt="2024-06-07T13:00:52.054" v="71039" actId="1035"/>
          <ac:picMkLst>
            <pc:docMk/>
            <pc:sldMk cId="1303034102" sldId="1467"/>
            <ac:picMk id="23" creationId="{61C2439C-7155-FCC0-D48E-3E0D55978716}"/>
          </ac:picMkLst>
        </pc:picChg>
        <pc:picChg chg="add mod">
          <ac:chgData name="PELLAN Marin" userId="9ec8e806-9cfd-495d-8cb1-c4761729b9b1" providerId="ADAL" clId="{F78D52A1-8CBD-422A-BC14-270B3107FE22}" dt="2024-06-07T13:00:52.054" v="71039" actId="1035"/>
          <ac:picMkLst>
            <pc:docMk/>
            <pc:sldMk cId="1303034102" sldId="1467"/>
            <ac:picMk id="24" creationId="{50D2C1B9-CF0B-EC14-58E3-3076CD16B13D}"/>
          </ac:picMkLst>
        </pc:picChg>
        <pc:picChg chg="add del mod">
          <ac:chgData name="PELLAN Marin" userId="9ec8e806-9cfd-495d-8cb1-c4761729b9b1" providerId="ADAL" clId="{F78D52A1-8CBD-422A-BC14-270B3107FE22}" dt="2024-05-24T15:21:44.738" v="8457" actId="478"/>
          <ac:picMkLst>
            <pc:docMk/>
            <pc:sldMk cId="1303034102" sldId="1467"/>
            <ac:picMk id="34" creationId="{EA1F03BD-D4DE-EE9C-3048-C8FE384A6243}"/>
          </ac:picMkLst>
        </pc:picChg>
        <pc:picChg chg="add del mod">
          <ac:chgData name="PELLAN Marin" userId="9ec8e806-9cfd-495d-8cb1-c4761729b9b1" providerId="ADAL" clId="{F78D52A1-8CBD-422A-BC14-270B3107FE22}" dt="2024-05-24T15:21:44.106" v="8456" actId="478"/>
          <ac:picMkLst>
            <pc:docMk/>
            <pc:sldMk cId="1303034102" sldId="1467"/>
            <ac:picMk id="35" creationId="{1E8D0CAD-1F70-E978-2902-01E234219359}"/>
          </ac:picMkLst>
        </pc:picChg>
        <pc:picChg chg="add del mod">
          <ac:chgData name="PELLAN Marin" userId="9ec8e806-9cfd-495d-8cb1-c4761729b9b1" providerId="ADAL" clId="{F78D52A1-8CBD-422A-BC14-270B3107FE22}" dt="2024-05-24T15:21:46.256" v="8459" actId="478"/>
          <ac:picMkLst>
            <pc:docMk/>
            <pc:sldMk cId="1303034102" sldId="1467"/>
            <ac:picMk id="36" creationId="{A3B0D65B-B64C-694E-B7C5-1E96C0958659}"/>
          </ac:picMkLst>
        </pc:picChg>
        <pc:picChg chg="add del mod">
          <ac:chgData name="PELLAN Marin" userId="9ec8e806-9cfd-495d-8cb1-c4761729b9b1" providerId="ADAL" clId="{F78D52A1-8CBD-422A-BC14-270B3107FE22}" dt="2024-05-24T15:21:45.756" v="8458" actId="478"/>
          <ac:picMkLst>
            <pc:docMk/>
            <pc:sldMk cId="1303034102" sldId="1467"/>
            <ac:picMk id="37" creationId="{682C9ADB-DF3B-BB07-4DB2-B7A4204992E2}"/>
          </ac:picMkLst>
        </pc:picChg>
        <pc:picChg chg="add mod">
          <ac:chgData name="PELLAN Marin" userId="9ec8e806-9cfd-495d-8cb1-c4761729b9b1" providerId="ADAL" clId="{F78D52A1-8CBD-422A-BC14-270B3107FE22}" dt="2024-06-10T09:02:41.123" v="71884" actId="1076"/>
          <ac:picMkLst>
            <pc:docMk/>
            <pc:sldMk cId="1303034102" sldId="1467"/>
            <ac:picMk id="41" creationId="{8DCFFC88-D1F6-BBF8-C27C-DBC411CFA323}"/>
          </ac:picMkLst>
        </pc:picChg>
        <pc:picChg chg="add mod">
          <ac:chgData name="PELLAN Marin" userId="9ec8e806-9cfd-495d-8cb1-c4761729b9b1" providerId="ADAL" clId="{F78D52A1-8CBD-422A-BC14-270B3107FE22}" dt="2024-06-10T09:02:41.123" v="71884" actId="1076"/>
          <ac:picMkLst>
            <pc:docMk/>
            <pc:sldMk cId="1303034102" sldId="1467"/>
            <ac:picMk id="42" creationId="{E403DB55-0DB5-1A32-2E48-02B7F335B578}"/>
          </ac:picMkLst>
        </pc:picChg>
        <pc:picChg chg="add mod">
          <ac:chgData name="PELLAN Marin" userId="9ec8e806-9cfd-495d-8cb1-c4761729b9b1" providerId="ADAL" clId="{F78D52A1-8CBD-422A-BC14-270B3107FE22}" dt="2024-06-10T09:02:41.123" v="71884" actId="1076"/>
          <ac:picMkLst>
            <pc:docMk/>
            <pc:sldMk cId="1303034102" sldId="1467"/>
            <ac:picMk id="43" creationId="{A13106A4-F639-0E7E-9DAA-060B73789F60}"/>
          </ac:picMkLst>
        </pc:picChg>
        <pc:picChg chg="add mod">
          <ac:chgData name="PELLAN Marin" userId="9ec8e806-9cfd-495d-8cb1-c4761729b9b1" providerId="ADAL" clId="{F78D52A1-8CBD-422A-BC14-270B3107FE22}" dt="2024-06-10T09:02:41.123" v="71884" actId="1076"/>
          <ac:picMkLst>
            <pc:docMk/>
            <pc:sldMk cId="1303034102" sldId="1467"/>
            <ac:picMk id="44" creationId="{BF927412-0AA4-397F-6644-7DF803A85B75}"/>
          </ac:picMkLst>
        </pc:picChg>
        <pc:picChg chg="add del mod">
          <ac:chgData name="PELLAN Marin" userId="9ec8e806-9cfd-495d-8cb1-c4761729b9b1" providerId="ADAL" clId="{F78D52A1-8CBD-422A-BC14-270B3107FE22}" dt="2024-05-24T15:34:14.512" v="8592" actId="478"/>
          <ac:picMkLst>
            <pc:docMk/>
            <pc:sldMk cId="1303034102" sldId="1467"/>
            <ac:picMk id="49" creationId="{ABA4D195-2B3E-7F8B-59D2-259682E144EF}"/>
          </ac:picMkLst>
        </pc:picChg>
      </pc:sldChg>
      <pc:sldChg chg="del">
        <pc:chgData name="PELLAN Marin" userId="9ec8e806-9cfd-495d-8cb1-c4761729b9b1" providerId="ADAL" clId="{F78D52A1-8CBD-422A-BC14-270B3107FE22}" dt="2024-04-22T17:11:38.981" v="58" actId="47"/>
        <pc:sldMkLst>
          <pc:docMk/>
          <pc:sldMk cId="2300093406" sldId="1468"/>
        </pc:sldMkLst>
      </pc:sldChg>
      <pc:sldChg chg="delSp del mod ord modNotesTx">
        <pc:chgData name="PELLAN Marin" userId="9ec8e806-9cfd-495d-8cb1-c4761729b9b1" providerId="ADAL" clId="{F78D52A1-8CBD-422A-BC14-270B3107FE22}" dt="2024-06-02T13:15:29.036" v="58161" actId="47"/>
        <pc:sldMkLst>
          <pc:docMk/>
          <pc:sldMk cId="1415278046" sldId="1469"/>
        </pc:sldMkLst>
        <pc:spChg chg="del">
          <ac:chgData name="PELLAN Marin" userId="9ec8e806-9cfd-495d-8cb1-c4761729b9b1" providerId="ADAL" clId="{F78D52A1-8CBD-422A-BC14-270B3107FE22}" dt="2024-05-27T12:15:39.117" v="11415" actId="478"/>
          <ac:spMkLst>
            <pc:docMk/>
            <pc:sldMk cId="1415278046" sldId="1469"/>
            <ac:spMk id="3" creationId="{00000000-0000-0000-0000-000000000000}"/>
          </ac:spMkLst>
        </pc:spChg>
      </pc:sldChg>
      <pc:sldChg chg="del ord">
        <pc:chgData name="PELLAN Marin" userId="9ec8e806-9cfd-495d-8cb1-c4761729b9b1" providerId="ADAL" clId="{F78D52A1-8CBD-422A-BC14-270B3107FE22}" dt="2024-04-23T16:01:04.375" v="457" actId="47"/>
        <pc:sldMkLst>
          <pc:docMk/>
          <pc:sldMk cId="496259034" sldId="1470"/>
        </pc:sldMkLst>
      </pc:sldChg>
      <pc:sldChg chg="del ord modNotesTx">
        <pc:chgData name="PELLAN Marin" userId="9ec8e806-9cfd-495d-8cb1-c4761729b9b1" providerId="ADAL" clId="{F78D52A1-8CBD-422A-BC14-270B3107FE22}" dt="2024-04-23T16:01:01.275" v="456" actId="47"/>
        <pc:sldMkLst>
          <pc:docMk/>
          <pc:sldMk cId="2149395293" sldId="1471"/>
        </pc:sldMkLst>
      </pc:sldChg>
      <pc:sldChg chg="addSp delSp modSp add mod ord modAnim modNotesTx">
        <pc:chgData name="PELLAN Marin" userId="9ec8e806-9cfd-495d-8cb1-c4761729b9b1" providerId="ADAL" clId="{F78D52A1-8CBD-422A-BC14-270B3107FE22}" dt="2024-06-19T15:19:30.930" v="89317" actId="20577"/>
        <pc:sldMkLst>
          <pc:docMk/>
          <pc:sldMk cId="1583244959" sldId="1472"/>
        </pc:sldMkLst>
        <pc:spChg chg="mod">
          <ac:chgData name="PELLAN Marin" userId="9ec8e806-9cfd-495d-8cb1-c4761729b9b1" providerId="ADAL" clId="{F78D52A1-8CBD-422A-BC14-270B3107FE22}" dt="2024-06-19T15:19:30.930" v="89317" actId="20577"/>
          <ac:spMkLst>
            <pc:docMk/>
            <pc:sldMk cId="1583244959" sldId="1472"/>
            <ac:spMk id="2" creationId="{96EF9E05-8302-6FBF-CBC3-A9E3527E4FA7}"/>
          </ac:spMkLst>
        </pc:spChg>
        <pc:spChg chg="del">
          <ac:chgData name="PELLAN Marin" userId="9ec8e806-9cfd-495d-8cb1-c4761729b9b1" providerId="ADAL" clId="{F78D52A1-8CBD-422A-BC14-270B3107FE22}" dt="2024-05-27T08:48:42.264" v="10150" actId="478"/>
          <ac:spMkLst>
            <pc:docMk/>
            <pc:sldMk cId="1583244959" sldId="1472"/>
            <ac:spMk id="3" creationId="{00000000-0000-0000-0000-000000000000}"/>
          </ac:spMkLst>
        </pc:spChg>
        <pc:spChg chg="add mod">
          <ac:chgData name="PELLAN Marin" userId="9ec8e806-9cfd-495d-8cb1-c4761729b9b1" providerId="ADAL" clId="{F78D52A1-8CBD-422A-BC14-270B3107FE22}" dt="2024-06-05T12:59:07.938" v="67366" actId="1076"/>
          <ac:spMkLst>
            <pc:docMk/>
            <pc:sldMk cId="1583244959" sldId="1472"/>
            <ac:spMk id="3" creationId="{B2753CAB-D3A4-9ED2-A8A8-A570BC7D2087}"/>
          </ac:spMkLst>
        </pc:spChg>
        <pc:spChg chg="add del mod">
          <ac:chgData name="PELLAN Marin" userId="9ec8e806-9cfd-495d-8cb1-c4761729b9b1" providerId="ADAL" clId="{F78D52A1-8CBD-422A-BC14-270B3107FE22}" dt="2024-06-05T11:42:56.357" v="66754" actId="478"/>
          <ac:spMkLst>
            <pc:docMk/>
            <pc:sldMk cId="1583244959" sldId="1472"/>
            <ac:spMk id="3" creationId="{DFA856D8-4C28-C813-9373-95D11D96C456}"/>
          </ac:spMkLst>
        </pc:spChg>
        <pc:spChg chg="add mod">
          <ac:chgData name="PELLAN Marin" userId="9ec8e806-9cfd-495d-8cb1-c4761729b9b1" providerId="ADAL" clId="{F78D52A1-8CBD-422A-BC14-270B3107FE22}" dt="2024-06-05T12:59:02.971" v="67365" actId="1076"/>
          <ac:spMkLst>
            <pc:docMk/>
            <pc:sldMk cId="1583244959" sldId="1472"/>
            <ac:spMk id="4" creationId="{A6505382-5BB6-98EA-6721-4C9909FEADB1}"/>
          </ac:spMkLst>
        </pc:spChg>
        <pc:spChg chg="add del mod">
          <ac:chgData name="PELLAN Marin" userId="9ec8e806-9cfd-495d-8cb1-c4761729b9b1" providerId="ADAL" clId="{F78D52A1-8CBD-422A-BC14-270B3107FE22}" dt="2024-04-22T17:10:26.524" v="38" actId="767"/>
          <ac:spMkLst>
            <pc:docMk/>
            <pc:sldMk cId="1583244959" sldId="1472"/>
            <ac:spMk id="4" creationId="{B42F7062-B73F-56AD-E4EE-3E2AC6CAAD01}"/>
          </ac:spMkLst>
        </pc:spChg>
        <pc:spChg chg="add del mod">
          <ac:chgData name="PELLAN Marin" userId="9ec8e806-9cfd-495d-8cb1-c4761729b9b1" providerId="ADAL" clId="{F78D52A1-8CBD-422A-BC14-270B3107FE22}" dt="2024-05-24T08:56:36.707" v="5065" actId="478"/>
          <ac:spMkLst>
            <pc:docMk/>
            <pc:sldMk cId="1583244959" sldId="1472"/>
            <ac:spMk id="4" creationId="{BA948E85-D3B6-CA9C-8768-D6FD7E69FF7C}"/>
          </ac:spMkLst>
        </pc:spChg>
        <pc:spChg chg="del">
          <ac:chgData name="PELLAN Marin" userId="9ec8e806-9cfd-495d-8cb1-c4761729b9b1" providerId="ADAL" clId="{F78D52A1-8CBD-422A-BC14-270B3107FE22}" dt="2024-04-22T17:09:41.750" v="3" actId="478"/>
          <ac:spMkLst>
            <pc:docMk/>
            <pc:sldMk cId="1583244959" sldId="1472"/>
            <ac:spMk id="5" creationId="{32147C0F-EBEE-30E4-E556-BC367BB038A6}"/>
          </ac:spMkLst>
        </pc:spChg>
        <pc:spChg chg="add mod">
          <ac:chgData name="PELLAN Marin" userId="9ec8e806-9cfd-495d-8cb1-c4761729b9b1" providerId="ADAL" clId="{F78D52A1-8CBD-422A-BC14-270B3107FE22}" dt="2024-06-19T14:10:38.206" v="89079" actId="1076"/>
          <ac:spMkLst>
            <pc:docMk/>
            <pc:sldMk cId="1583244959" sldId="1472"/>
            <ac:spMk id="6" creationId="{CB247FD1-C128-A6D5-6C78-FABFED7ADC96}"/>
          </ac:spMkLst>
        </pc:spChg>
        <pc:spChg chg="add mod">
          <ac:chgData name="PELLAN Marin" userId="9ec8e806-9cfd-495d-8cb1-c4761729b9b1" providerId="ADAL" clId="{F78D52A1-8CBD-422A-BC14-270B3107FE22}" dt="2024-05-29T07:11:42.378" v="23048" actId="1036"/>
          <ac:spMkLst>
            <pc:docMk/>
            <pc:sldMk cId="1583244959" sldId="1472"/>
            <ac:spMk id="13" creationId="{C95EA82F-E99E-9F46-D756-B9A1D55ABD38}"/>
          </ac:spMkLst>
        </pc:spChg>
        <pc:spChg chg="del">
          <ac:chgData name="PELLAN Marin" userId="9ec8e806-9cfd-495d-8cb1-c4761729b9b1" providerId="ADAL" clId="{F78D52A1-8CBD-422A-BC14-270B3107FE22}" dt="2024-04-22T17:09:40.833" v="2" actId="478"/>
          <ac:spMkLst>
            <pc:docMk/>
            <pc:sldMk cId="1583244959" sldId="1472"/>
            <ac:spMk id="14" creationId="{00000000-0000-0000-0000-000000000000}"/>
          </ac:spMkLst>
        </pc:spChg>
        <pc:spChg chg="add mod">
          <ac:chgData name="PELLAN Marin" userId="9ec8e806-9cfd-495d-8cb1-c4761729b9b1" providerId="ADAL" clId="{F78D52A1-8CBD-422A-BC14-270B3107FE22}" dt="2024-05-29T07:11:42.378" v="23048" actId="1036"/>
          <ac:spMkLst>
            <pc:docMk/>
            <pc:sldMk cId="1583244959" sldId="1472"/>
            <ac:spMk id="14" creationId="{8E2A2D6D-C381-0FB6-278E-C0FAE65598DB}"/>
          </ac:spMkLst>
        </pc:spChg>
        <pc:spChg chg="add del mod">
          <ac:chgData name="PELLAN Marin" userId="9ec8e806-9cfd-495d-8cb1-c4761729b9b1" providerId="ADAL" clId="{F78D52A1-8CBD-422A-BC14-270B3107FE22}" dt="2024-05-24T09:01:50.411" v="5119" actId="478"/>
          <ac:spMkLst>
            <pc:docMk/>
            <pc:sldMk cId="1583244959" sldId="1472"/>
            <ac:spMk id="15" creationId="{163DBCC8-B207-A801-FAC5-CB41EF5D70BC}"/>
          </ac:spMkLst>
        </pc:spChg>
        <pc:spChg chg="del">
          <ac:chgData name="PELLAN Marin" userId="9ec8e806-9cfd-495d-8cb1-c4761729b9b1" providerId="ADAL" clId="{F78D52A1-8CBD-422A-BC14-270B3107FE22}" dt="2024-05-15T15:58:15.057" v="2793" actId="478"/>
          <ac:spMkLst>
            <pc:docMk/>
            <pc:sldMk cId="1583244959" sldId="1472"/>
            <ac:spMk id="16" creationId="{3C0927A3-05A8-AD68-F811-5EF25A4BB552}"/>
          </ac:spMkLst>
        </pc:spChg>
        <pc:spChg chg="add mod">
          <ac:chgData name="PELLAN Marin" userId="9ec8e806-9cfd-495d-8cb1-c4761729b9b1" providerId="ADAL" clId="{F78D52A1-8CBD-422A-BC14-270B3107FE22}" dt="2024-05-24T14:35:48.186" v="7936" actId="1076"/>
          <ac:spMkLst>
            <pc:docMk/>
            <pc:sldMk cId="1583244959" sldId="1472"/>
            <ac:spMk id="18" creationId="{096CAC99-3DFE-F382-0552-750C70755F5D}"/>
          </ac:spMkLst>
        </pc:spChg>
        <pc:spChg chg="add mod">
          <ac:chgData name="PELLAN Marin" userId="9ec8e806-9cfd-495d-8cb1-c4761729b9b1" providerId="ADAL" clId="{F78D52A1-8CBD-422A-BC14-270B3107FE22}" dt="2024-05-24T14:36:16.240" v="7976" actId="1076"/>
          <ac:spMkLst>
            <pc:docMk/>
            <pc:sldMk cId="1583244959" sldId="1472"/>
            <ac:spMk id="19" creationId="{F0E79D57-C8A2-E176-A719-97ED51EF6E49}"/>
          </ac:spMkLst>
        </pc:spChg>
        <pc:spChg chg="add del mod">
          <ac:chgData name="PELLAN Marin" userId="9ec8e806-9cfd-495d-8cb1-c4761729b9b1" providerId="ADAL" clId="{F78D52A1-8CBD-422A-BC14-270B3107FE22}" dt="2024-06-05T11:42:52.074" v="66751" actId="478"/>
          <ac:spMkLst>
            <pc:docMk/>
            <pc:sldMk cId="1583244959" sldId="1472"/>
            <ac:spMk id="21" creationId="{9738947E-BA4A-7BD3-65E6-DBFD64B8A163}"/>
          </ac:spMkLst>
        </pc:spChg>
        <pc:spChg chg="add del mod">
          <ac:chgData name="PELLAN Marin" userId="9ec8e806-9cfd-495d-8cb1-c4761729b9b1" providerId="ADAL" clId="{F78D52A1-8CBD-422A-BC14-270B3107FE22}" dt="2024-06-05T11:42:53.711" v="66752" actId="478"/>
          <ac:spMkLst>
            <pc:docMk/>
            <pc:sldMk cId="1583244959" sldId="1472"/>
            <ac:spMk id="22" creationId="{EFA0F680-F141-8875-3F90-11FCB4AD0CC0}"/>
          </ac:spMkLst>
        </pc:spChg>
        <pc:spChg chg="add del mod">
          <ac:chgData name="PELLAN Marin" userId="9ec8e806-9cfd-495d-8cb1-c4761729b9b1" providerId="ADAL" clId="{F78D52A1-8CBD-422A-BC14-270B3107FE22}" dt="2024-06-05T11:42:54.999" v="66753" actId="478"/>
          <ac:spMkLst>
            <pc:docMk/>
            <pc:sldMk cId="1583244959" sldId="1472"/>
            <ac:spMk id="23" creationId="{AC6BF62D-8A6B-B604-A6AF-1F7826291F81}"/>
          </ac:spMkLst>
        </pc:spChg>
        <pc:picChg chg="add del mod">
          <ac:chgData name="PELLAN Marin" userId="9ec8e806-9cfd-495d-8cb1-c4761729b9b1" providerId="ADAL" clId="{F78D52A1-8CBD-422A-BC14-270B3107FE22}" dt="2024-05-30T13:32:51.789" v="33478" actId="478"/>
          <ac:picMkLst>
            <pc:docMk/>
            <pc:sldMk cId="1583244959" sldId="1472"/>
            <ac:picMk id="3" creationId="{1168DDD0-97B8-D9CC-CD9D-45D581C59A1F}"/>
          </ac:picMkLst>
        </pc:picChg>
        <pc:picChg chg="add del mod">
          <ac:chgData name="PELLAN Marin" userId="9ec8e806-9cfd-495d-8cb1-c4761729b9b1" providerId="ADAL" clId="{F78D52A1-8CBD-422A-BC14-270B3107FE22}" dt="2024-05-15T09:50:40.413" v="1891" actId="478"/>
          <ac:picMkLst>
            <pc:docMk/>
            <pc:sldMk cId="1583244959" sldId="1472"/>
            <ac:picMk id="5" creationId="{2564A3F0-0BF1-9431-6CA4-3D7AEB7D9608}"/>
          </ac:picMkLst>
        </pc:picChg>
        <pc:picChg chg="mod">
          <ac:chgData name="PELLAN Marin" userId="9ec8e806-9cfd-495d-8cb1-c4761729b9b1" providerId="ADAL" clId="{F78D52A1-8CBD-422A-BC14-270B3107FE22}" dt="2024-05-29T07:11:42.378" v="23048" actId="1036"/>
          <ac:picMkLst>
            <pc:docMk/>
            <pc:sldMk cId="1583244959" sldId="1472"/>
            <ac:picMk id="5" creationId="{7EC79DA5-AEBA-728A-058F-2770A23DFDDD}"/>
          </ac:picMkLst>
        </pc:picChg>
        <pc:picChg chg="add del mod">
          <ac:chgData name="PELLAN Marin" userId="9ec8e806-9cfd-495d-8cb1-c4761729b9b1" providerId="ADAL" clId="{F78D52A1-8CBD-422A-BC14-270B3107FE22}" dt="2024-05-24T08:56:43.107" v="5066" actId="478"/>
          <ac:picMkLst>
            <pc:docMk/>
            <pc:sldMk cId="1583244959" sldId="1472"/>
            <ac:picMk id="7" creationId="{6013B951-B60E-5455-E2F1-0A03DF1C5300}"/>
          </ac:picMkLst>
        </pc:picChg>
        <pc:picChg chg="add mod">
          <ac:chgData name="PELLAN Marin" userId="9ec8e806-9cfd-495d-8cb1-c4761729b9b1" providerId="ADAL" clId="{F78D52A1-8CBD-422A-BC14-270B3107FE22}" dt="2024-05-24T13:06:30.695" v="6003" actId="1076"/>
          <ac:picMkLst>
            <pc:docMk/>
            <pc:sldMk cId="1583244959" sldId="1472"/>
            <ac:picMk id="8" creationId="{6C79C208-3507-303C-D4D7-F6B5B4403D86}"/>
          </ac:picMkLst>
        </pc:picChg>
        <pc:picChg chg="add del mod">
          <ac:chgData name="PELLAN Marin" userId="9ec8e806-9cfd-495d-8cb1-c4761729b9b1" providerId="ADAL" clId="{F78D52A1-8CBD-422A-BC14-270B3107FE22}" dt="2024-05-15T09:50:41.278" v="1892" actId="478"/>
          <ac:picMkLst>
            <pc:docMk/>
            <pc:sldMk cId="1583244959" sldId="1472"/>
            <ac:picMk id="8" creationId="{BEE31F01-D1D6-E138-7570-F95C8DC84DCD}"/>
          </ac:picMkLst>
        </pc:picChg>
        <pc:picChg chg="add mod">
          <ac:chgData name="PELLAN Marin" userId="9ec8e806-9cfd-495d-8cb1-c4761729b9b1" providerId="ADAL" clId="{F78D52A1-8CBD-422A-BC14-270B3107FE22}" dt="2024-05-29T07:11:42.378" v="23048" actId="1036"/>
          <ac:picMkLst>
            <pc:docMk/>
            <pc:sldMk cId="1583244959" sldId="1472"/>
            <ac:picMk id="9" creationId="{8C085305-6762-F830-7A0E-CF56ADE8705A}"/>
          </ac:picMkLst>
        </pc:picChg>
        <pc:picChg chg="add del mod">
          <ac:chgData name="PELLAN Marin" userId="9ec8e806-9cfd-495d-8cb1-c4761729b9b1" providerId="ADAL" clId="{F78D52A1-8CBD-422A-BC14-270B3107FE22}" dt="2024-05-15T09:50:40.413" v="1891" actId="478"/>
          <ac:picMkLst>
            <pc:docMk/>
            <pc:sldMk cId="1583244959" sldId="1472"/>
            <ac:picMk id="10" creationId="{2862C3D3-95F1-90D5-07B4-4D5C0B72D599}"/>
          </ac:picMkLst>
        </pc:picChg>
        <pc:picChg chg="add mod">
          <ac:chgData name="PELLAN Marin" userId="9ec8e806-9cfd-495d-8cb1-c4761729b9b1" providerId="ADAL" clId="{F78D52A1-8CBD-422A-BC14-270B3107FE22}" dt="2024-05-24T13:06:37.427" v="6004" actId="1076"/>
          <ac:picMkLst>
            <pc:docMk/>
            <pc:sldMk cId="1583244959" sldId="1472"/>
            <ac:picMk id="10" creationId="{7F63E395-1312-82B6-B5F1-30CEAF8FECE0}"/>
          </ac:picMkLst>
        </pc:picChg>
        <pc:picChg chg="add del mod">
          <ac:chgData name="PELLAN Marin" userId="9ec8e806-9cfd-495d-8cb1-c4761729b9b1" providerId="ADAL" clId="{F78D52A1-8CBD-422A-BC14-270B3107FE22}" dt="2024-05-15T09:50:40.413" v="1891" actId="478"/>
          <ac:picMkLst>
            <pc:docMk/>
            <pc:sldMk cId="1583244959" sldId="1472"/>
            <ac:picMk id="12" creationId="{654FAE8B-4C8F-D00F-8D80-8985388664A5}"/>
          </ac:picMkLst>
        </pc:picChg>
        <pc:picChg chg="add del mod">
          <ac:chgData name="PELLAN Marin" userId="9ec8e806-9cfd-495d-8cb1-c4761729b9b1" providerId="ADAL" clId="{F78D52A1-8CBD-422A-BC14-270B3107FE22}" dt="2024-05-15T09:50:40.413" v="1891" actId="478"/>
          <ac:picMkLst>
            <pc:docMk/>
            <pc:sldMk cId="1583244959" sldId="1472"/>
            <ac:picMk id="14" creationId="{AE7C6D15-5204-8ACF-B919-2C7505527547}"/>
          </ac:picMkLst>
        </pc:picChg>
        <pc:cxnChg chg="add mod">
          <ac:chgData name="PELLAN Marin" userId="9ec8e806-9cfd-495d-8cb1-c4761729b9b1" providerId="ADAL" clId="{F78D52A1-8CBD-422A-BC14-270B3107FE22}" dt="2024-06-10T08:36:43.951" v="71047" actId="14100"/>
          <ac:cxnSpMkLst>
            <pc:docMk/>
            <pc:sldMk cId="1583244959" sldId="1472"/>
            <ac:cxnSpMk id="12" creationId="{B01DA47A-9E5B-A242-4609-94A6E1E913A5}"/>
          </ac:cxnSpMkLst>
        </pc:cxnChg>
        <pc:cxnChg chg="add mod">
          <ac:chgData name="PELLAN Marin" userId="9ec8e806-9cfd-495d-8cb1-c4761729b9b1" providerId="ADAL" clId="{F78D52A1-8CBD-422A-BC14-270B3107FE22}" dt="2024-05-24T13:07:52.273" v="6024" actId="1076"/>
          <ac:cxnSpMkLst>
            <pc:docMk/>
            <pc:sldMk cId="1583244959" sldId="1472"/>
            <ac:cxnSpMk id="17" creationId="{C3C4778F-D9FE-23CB-68FB-FAADAABACFC5}"/>
          </ac:cxnSpMkLst>
        </pc:cxnChg>
      </pc:sldChg>
      <pc:sldChg chg="add del setBg">
        <pc:chgData name="PELLAN Marin" userId="9ec8e806-9cfd-495d-8cb1-c4761729b9b1" providerId="ADAL" clId="{F78D52A1-8CBD-422A-BC14-270B3107FE22}" dt="2024-04-22T17:29:29.398" v="133" actId="47"/>
        <pc:sldMkLst>
          <pc:docMk/>
          <pc:sldMk cId="1977506173" sldId="1473"/>
        </pc:sldMkLst>
      </pc:sldChg>
      <pc:sldChg chg="addSp delSp modSp mod setBg delCm modNotesTx">
        <pc:chgData name="PELLAN Marin" userId="9ec8e806-9cfd-495d-8cb1-c4761729b9b1" providerId="ADAL" clId="{F78D52A1-8CBD-422A-BC14-270B3107FE22}" dt="2024-06-22T14:01:55.495" v="94725" actId="20577"/>
        <pc:sldMkLst>
          <pc:docMk/>
          <pc:sldMk cId="3058568003" sldId="1473"/>
        </pc:sldMkLst>
        <pc:spChg chg="add mod">
          <ac:chgData name="PELLAN Marin" userId="9ec8e806-9cfd-495d-8cb1-c4761729b9b1" providerId="ADAL" clId="{F78D52A1-8CBD-422A-BC14-270B3107FE22}" dt="2024-06-14T10:22:31.966" v="80816" actId="1076"/>
          <ac:spMkLst>
            <pc:docMk/>
            <pc:sldMk cId="3058568003" sldId="1473"/>
            <ac:spMk id="2" creationId="{B4E2F410-CD10-0087-4561-FC75BECE1423}"/>
          </ac:spMkLst>
        </pc:spChg>
        <pc:spChg chg="del">
          <ac:chgData name="PELLAN Marin" userId="9ec8e806-9cfd-495d-8cb1-c4761729b9b1" providerId="ADAL" clId="{F78D52A1-8CBD-422A-BC14-270B3107FE22}" dt="2024-04-22T20:25:36.964" v="136" actId="478"/>
          <ac:spMkLst>
            <pc:docMk/>
            <pc:sldMk cId="3058568003" sldId="1473"/>
            <ac:spMk id="3" creationId="{0703C2BD-C73A-7CD3-D4E4-F0C2578DA4BD}"/>
          </ac:spMkLst>
        </pc:spChg>
        <pc:extLst>
          <p:ext xmlns:p="http://schemas.openxmlformats.org/presentationml/2006/main" uri="{D6D511B9-2390-475A-947B-AFAB55BFBCF1}">
            <pc226:cmChg xmlns:pc226="http://schemas.microsoft.com/office/powerpoint/2022/06/main/command" chg="del">
              <pc226:chgData name="PELLAN Marin" userId="9ec8e806-9cfd-495d-8cb1-c4761729b9b1" providerId="ADAL" clId="{F78D52A1-8CBD-422A-BC14-270B3107FE22}" dt="2024-06-17T07:31:59.782" v="82042"/>
              <pc2:cmMkLst xmlns:pc2="http://schemas.microsoft.com/office/powerpoint/2019/9/main/command">
                <pc:docMk/>
                <pc:sldMk cId="3058568003" sldId="1473"/>
                <pc2:cmMk id="{ECC276E0-925D-46D9-BD19-4353C36B7276}"/>
              </pc2:cmMkLst>
            </pc226:cmChg>
          </p:ext>
        </pc:extLst>
      </pc:sldChg>
      <pc:sldChg chg="addSp delSp modSp add del mod">
        <pc:chgData name="PELLAN Marin" userId="9ec8e806-9cfd-495d-8cb1-c4761729b9b1" providerId="ADAL" clId="{F78D52A1-8CBD-422A-BC14-270B3107FE22}" dt="2024-05-14T09:46:49.162" v="943" actId="47"/>
        <pc:sldMkLst>
          <pc:docMk/>
          <pc:sldMk cId="1194475830" sldId="1474"/>
        </pc:sldMkLst>
        <pc:spChg chg="mod">
          <ac:chgData name="PELLAN Marin" userId="9ec8e806-9cfd-495d-8cb1-c4761729b9b1" providerId="ADAL" clId="{F78D52A1-8CBD-422A-BC14-270B3107FE22}" dt="2024-04-23T06:34:57.216" v="381" actId="1076"/>
          <ac:spMkLst>
            <pc:docMk/>
            <pc:sldMk cId="1194475830" sldId="1474"/>
            <ac:spMk id="4" creationId="{00000000-0000-0000-0000-000000000000}"/>
          </ac:spMkLst>
        </pc:spChg>
        <pc:spChg chg="del">
          <ac:chgData name="PELLAN Marin" userId="9ec8e806-9cfd-495d-8cb1-c4761729b9b1" providerId="ADAL" clId="{F78D52A1-8CBD-422A-BC14-270B3107FE22}" dt="2024-04-22T20:29:53.051" v="189" actId="478"/>
          <ac:spMkLst>
            <pc:docMk/>
            <pc:sldMk cId="1194475830" sldId="1474"/>
            <ac:spMk id="6" creationId="{00000000-0000-0000-0000-000000000000}"/>
          </ac:spMkLst>
        </pc:spChg>
        <pc:picChg chg="add mod ord">
          <ac:chgData name="PELLAN Marin" userId="9ec8e806-9cfd-495d-8cb1-c4761729b9b1" providerId="ADAL" clId="{F78D52A1-8CBD-422A-BC14-270B3107FE22}" dt="2024-04-23T12:34:00.126" v="385" actId="1440"/>
          <ac:picMkLst>
            <pc:docMk/>
            <pc:sldMk cId="1194475830" sldId="1474"/>
            <ac:picMk id="2" creationId="{B18E8321-A665-7B30-0F64-C1F104FD1E8F}"/>
          </ac:picMkLst>
        </pc:picChg>
        <pc:picChg chg="del">
          <ac:chgData name="PELLAN Marin" userId="9ec8e806-9cfd-495d-8cb1-c4761729b9b1" providerId="ADAL" clId="{F78D52A1-8CBD-422A-BC14-270B3107FE22}" dt="2024-04-22T20:31:36.434" v="366" actId="478"/>
          <ac:picMkLst>
            <pc:docMk/>
            <pc:sldMk cId="1194475830" sldId="1474"/>
            <ac:picMk id="5" creationId="{00000000-0000-0000-0000-000000000000}"/>
          </ac:picMkLst>
        </pc:picChg>
        <pc:picChg chg="del">
          <ac:chgData name="PELLAN Marin" userId="9ec8e806-9cfd-495d-8cb1-c4761729b9b1" providerId="ADAL" clId="{F78D52A1-8CBD-422A-BC14-270B3107FE22}" dt="2024-04-22T20:31:37.464" v="367" actId="478"/>
          <ac:picMkLst>
            <pc:docMk/>
            <pc:sldMk cId="1194475830" sldId="1474"/>
            <ac:picMk id="7" creationId="{00000000-0000-0000-0000-000000000000}"/>
          </ac:picMkLst>
        </pc:picChg>
      </pc:sldChg>
      <pc:sldChg chg="addSp delSp modSp add mod ord setBg delCm modCm modNotesTx">
        <pc:chgData name="PELLAN Marin" userId="9ec8e806-9cfd-495d-8cb1-c4761729b9b1" providerId="ADAL" clId="{F78D52A1-8CBD-422A-BC14-270B3107FE22}" dt="2024-06-22T14:02:41.862" v="94751" actId="20577"/>
        <pc:sldMkLst>
          <pc:docMk/>
          <pc:sldMk cId="605550371" sldId="1475"/>
        </pc:sldMkLst>
        <pc:spChg chg="mod">
          <ac:chgData name="PELLAN Marin" userId="9ec8e806-9cfd-495d-8cb1-c4761729b9b1" providerId="ADAL" clId="{F78D52A1-8CBD-422A-BC14-270B3107FE22}" dt="2024-05-14T09:40:33.508" v="899" actId="20577"/>
          <ac:spMkLst>
            <pc:docMk/>
            <pc:sldMk cId="605550371" sldId="1475"/>
            <ac:spMk id="3" creationId="{1B765631-CB7B-E009-854A-C1FD8E20C2C2}"/>
          </ac:spMkLst>
        </pc:spChg>
        <pc:spChg chg="add mod ord">
          <ac:chgData name="PELLAN Marin" userId="9ec8e806-9cfd-495d-8cb1-c4761729b9b1" providerId="ADAL" clId="{F78D52A1-8CBD-422A-BC14-270B3107FE22}" dt="2024-06-02T09:05:24.094" v="49631" actId="207"/>
          <ac:spMkLst>
            <pc:docMk/>
            <pc:sldMk cId="605550371" sldId="1475"/>
            <ac:spMk id="4" creationId="{036ADDA2-C245-F72B-E7CF-8A1254CADA38}"/>
          </ac:spMkLst>
        </pc:spChg>
        <pc:spChg chg="del mod">
          <ac:chgData name="PELLAN Marin" userId="9ec8e806-9cfd-495d-8cb1-c4761729b9b1" providerId="ADAL" clId="{F78D52A1-8CBD-422A-BC14-270B3107FE22}" dt="2024-04-25T20:21:35.940" v="486" actId="478"/>
          <ac:spMkLst>
            <pc:docMk/>
            <pc:sldMk cId="605550371" sldId="1475"/>
            <ac:spMk id="5" creationId="{90D28FD3-9C38-66F6-CDE8-949DE996AB07}"/>
          </ac:spMkLst>
        </pc:spChg>
        <pc:spChg chg="add mod">
          <ac:chgData name="PELLAN Marin" userId="9ec8e806-9cfd-495d-8cb1-c4761729b9b1" providerId="ADAL" clId="{F78D52A1-8CBD-422A-BC14-270B3107FE22}" dt="2024-05-14T12:39:02.728" v="1751" actId="20577"/>
          <ac:spMkLst>
            <pc:docMk/>
            <pc:sldMk cId="605550371" sldId="1475"/>
            <ac:spMk id="5" creationId="{A2C894A6-8E86-03E5-BF53-05FE566C7301}"/>
          </ac:spMkLst>
        </pc:spChg>
        <pc:spChg chg="add mod">
          <ac:chgData name="PELLAN Marin" userId="9ec8e806-9cfd-495d-8cb1-c4761729b9b1" providerId="ADAL" clId="{F78D52A1-8CBD-422A-BC14-270B3107FE22}" dt="2024-06-02T09:05:49.932" v="49646" actId="1035"/>
          <ac:spMkLst>
            <pc:docMk/>
            <pc:sldMk cId="605550371" sldId="1475"/>
            <ac:spMk id="7" creationId="{9C96D419-7EB7-C3FC-3AE6-6AACFD01B440}"/>
          </ac:spMkLst>
        </pc:spChg>
        <pc:spChg chg="mod">
          <ac:chgData name="PELLAN Marin" userId="9ec8e806-9cfd-495d-8cb1-c4761729b9b1" providerId="ADAL" clId="{F78D52A1-8CBD-422A-BC14-270B3107FE22}" dt="2024-05-14T09:47:25.770" v="947" actId="1076"/>
          <ac:spMkLst>
            <pc:docMk/>
            <pc:sldMk cId="605550371" sldId="1475"/>
            <ac:spMk id="8" creationId="{F739C379-EF1C-DCFE-0E89-DC7A37ED776B}"/>
          </ac:spMkLst>
        </pc:spChg>
        <pc:spChg chg="del">
          <ac:chgData name="PELLAN Marin" userId="9ec8e806-9cfd-495d-8cb1-c4761729b9b1" providerId="ADAL" clId="{F78D52A1-8CBD-422A-BC14-270B3107FE22}" dt="2024-05-27T12:21:03.142" v="11461" actId="478"/>
          <ac:spMkLst>
            <pc:docMk/>
            <pc:sldMk cId="605550371" sldId="1475"/>
            <ac:spMk id="9" creationId="{FB874314-D7B2-F0BF-EF04-71DF85A60A13}"/>
          </ac:spMkLst>
        </pc:spChg>
        <pc:picChg chg="mod">
          <ac:chgData name="PELLAN Marin" userId="9ec8e806-9cfd-495d-8cb1-c4761729b9b1" providerId="ADAL" clId="{F78D52A1-8CBD-422A-BC14-270B3107FE22}" dt="2024-04-25T20:23:35.867" v="505" actId="1076"/>
          <ac:picMkLst>
            <pc:docMk/>
            <pc:sldMk cId="605550371" sldId="1475"/>
            <ac:picMk id="2" creationId="{89CE7693-DE70-1A5F-EF35-5E8979DED714}"/>
          </ac:picMkLst>
        </pc:picChg>
        <pc:picChg chg="mod">
          <ac:chgData name="PELLAN Marin" userId="9ec8e806-9cfd-495d-8cb1-c4761729b9b1" providerId="ADAL" clId="{F78D52A1-8CBD-422A-BC14-270B3107FE22}" dt="2024-05-27T12:16:17.714" v="11427" actId="1076"/>
          <ac:picMkLst>
            <pc:docMk/>
            <pc:sldMk cId="605550371" sldId="1475"/>
            <ac:picMk id="6" creationId="{3534783C-CEBC-6723-B5CF-31DF5FA62568}"/>
          </ac:picMkLst>
        </pc:picChg>
        <pc:extLst>
          <p:ext xmlns:p="http://schemas.openxmlformats.org/presentationml/2006/main" uri="{D6D511B9-2390-475A-947B-AFAB55BFBCF1}">
            <pc226:cmChg xmlns:pc226="http://schemas.microsoft.com/office/powerpoint/2022/06/main/command" chg="del mod">
              <pc226:chgData name="PELLAN Marin" userId="9ec8e806-9cfd-495d-8cb1-c4761729b9b1" providerId="ADAL" clId="{F78D52A1-8CBD-422A-BC14-270B3107FE22}" dt="2024-06-12T14:12:29.758" v="76827"/>
              <pc2:cmMkLst xmlns:pc2="http://schemas.microsoft.com/office/powerpoint/2019/9/main/command">
                <pc:docMk/>
                <pc:sldMk cId="605550371" sldId="1475"/>
                <pc2:cmMk id="{84BBDC1D-56BC-41C8-86F0-349EEB9881FE}"/>
              </pc2:cmMkLst>
            </pc226:cmChg>
          </p:ext>
        </pc:extLst>
      </pc:sldChg>
      <pc:sldChg chg="addSp delSp modSp add del mod">
        <pc:chgData name="PELLAN Marin" userId="9ec8e806-9cfd-495d-8cb1-c4761729b9b1" providerId="ADAL" clId="{F78D52A1-8CBD-422A-BC14-270B3107FE22}" dt="2024-05-15T15:57:42.772" v="2792" actId="47"/>
        <pc:sldMkLst>
          <pc:docMk/>
          <pc:sldMk cId="4133620441" sldId="1476"/>
        </pc:sldMkLst>
        <pc:spChg chg="mod">
          <ac:chgData name="PELLAN Marin" userId="9ec8e806-9cfd-495d-8cb1-c4761729b9b1" providerId="ADAL" clId="{F78D52A1-8CBD-422A-BC14-270B3107FE22}" dt="2024-05-14T12:38:45.683" v="1745" actId="11530"/>
          <ac:spMkLst>
            <pc:docMk/>
            <pc:sldMk cId="4133620441" sldId="1476"/>
            <ac:spMk id="4" creationId="{00000000-0000-0000-0000-000000000000}"/>
          </ac:spMkLst>
        </pc:spChg>
        <pc:spChg chg="add del mod">
          <ac:chgData name="PELLAN Marin" userId="9ec8e806-9cfd-495d-8cb1-c4761729b9b1" providerId="ADAL" clId="{F78D52A1-8CBD-422A-BC14-270B3107FE22}" dt="2024-05-15T09:49:49.260" v="1877" actId="478"/>
          <ac:spMkLst>
            <pc:docMk/>
            <pc:sldMk cId="4133620441" sldId="1476"/>
            <ac:spMk id="5" creationId="{715883FD-6A61-FDA7-C698-A576A79DBA6B}"/>
          </ac:spMkLst>
        </pc:spChg>
        <pc:spChg chg="add del mod">
          <ac:chgData name="PELLAN Marin" userId="9ec8e806-9cfd-495d-8cb1-c4761729b9b1" providerId="ADAL" clId="{F78D52A1-8CBD-422A-BC14-270B3107FE22}" dt="2024-05-15T10:19:55.111" v="2619" actId="478"/>
          <ac:spMkLst>
            <pc:docMk/>
            <pc:sldMk cId="4133620441" sldId="1476"/>
            <ac:spMk id="6" creationId="{81443A76-697F-59FC-7041-13BD8F51E41F}"/>
          </ac:spMkLst>
        </pc:spChg>
      </pc:sldChg>
      <pc:sldChg chg="addSp delSp modSp add del mod">
        <pc:chgData name="PELLAN Marin" userId="9ec8e806-9cfd-495d-8cb1-c4761729b9b1" providerId="ADAL" clId="{F78D52A1-8CBD-422A-BC14-270B3107FE22}" dt="2024-05-14T09:59:22.343" v="1743" actId="47"/>
        <pc:sldMkLst>
          <pc:docMk/>
          <pc:sldMk cId="1676194636" sldId="1477"/>
        </pc:sldMkLst>
        <pc:spChg chg="del">
          <ac:chgData name="PELLAN Marin" userId="9ec8e806-9cfd-495d-8cb1-c4761729b9b1" providerId="ADAL" clId="{F78D52A1-8CBD-422A-BC14-270B3107FE22}" dt="2024-04-23T16:00:17.040" v="447" actId="478"/>
          <ac:spMkLst>
            <pc:docMk/>
            <pc:sldMk cId="1676194636" sldId="1477"/>
            <ac:spMk id="2" creationId="{96EF9E05-8302-6FBF-CBC3-A9E3527E4FA7}"/>
          </ac:spMkLst>
        </pc:spChg>
        <pc:spChg chg="del">
          <ac:chgData name="PELLAN Marin" userId="9ec8e806-9cfd-495d-8cb1-c4761729b9b1" providerId="ADAL" clId="{F78D52A1-8CBD-422A-BC14-270B3107FE22}" dt="2024-04-23T16:00:17.870" v="448" actId="478"/>
          <ac:spMkLst>
            <pc:docMk/>
            <pc:sldMk cId="1676194636" sldId="1477"/>
            <ac:spMk id="5" creationId="{32147C0F-EBEE-30E4-E556-BC367BB038A6}"/>
          </ac:spMkLst>
        </pc:spChg>
        <pc:spChg chg="del">
          <ac:chgData name="PELLAN Marin" userId="9ec8e806-9cfd-495d-8cb1-c4761729b9b1" providerId="ADAL" clId="{F78D52A1-8CBD-422A-BC14-270B3107FE22}" dt="2024-04-23T16:00:16.444" v="446" actId="478"/>
          <ac:spMkLst>
            <pc:docMk/>
            <pc:sldMk cId="1676194636" sldId="1477"/>
            <ac:spMk id="14" creationId="{00000000-0000-0000-0000-000000000000}"/>
          </ac:spMkLst>
        </pc:spChg>
        <pc:picChg chg="add mod">
          <ac:chgData name="PELLAN Marin" userId="9ec8e806-9cfd-495d-8cb1-c4761729b9b1" providerId="ADAL" clId="{F78D52A1-8CBD-422A-BC14-270B3107FE22}" dt="2024-04-23T16:00:44.520" v="455" actId="1076"/>
          <ac:picMkLst>
            <pc:docMk/>
            <pc:sldMk cId="1676194636" sldId="1477"/>
            <ac:picMk id="6" creationId="{5711BB05-1C17-9EE9-A1A7-F0D25D0E3617}"/>
          </ac:picMkLst>
        </pc:picChg>
        <pc:picChg chg="add mod">
          <ac:chgData name="PELLAN Marin" userId="9ec8e806-9cfd-495d-8cb1-c4761729b9b1" providerId="ADAL" clId="{F78D52A1-8CBD-422A-BC14-270B3107FE22}" dt="2024-04-23T16:00:38.930" v="453" actId="1076"/>
          <ac:picMkLst>
            <pc:docMk/>
            <pc:sldMk cId="1676194636" sldId="1477"/>
            <ac:picMk id="8" creationId="{0FFDA29C-B06B-A831-46A5-05BA4E6903D3}"/>
          </ac:picMkLst>
        </pc:picChg>
        <pc:picChg chg="add mod">
          <ac:chgData name="PELLAN Marin" userId="9ec8e806-9cfd-495d-8cb1-c4761729b9b1" providerId="ADAL" clId="{F78D52A1-8CBD-422A-BC14-270B3107FE22}" dt="2024-04-23T16:00:37.350" v="452" actId="1076"/>
          <ac:picMkLst>
            <pc:docMk/>
            <pc:sldMk cId="1676194636" sldId="1477"/>
            <ac:picMk id="10" creationId="{323B9147-6C18-D7A0-6123-FF66B5C33DBC}"/>
          </ac:picMkLst>
        </pc:picChg>
      </pc:sldChg>
      <pc:sldChg chg="modSp add del mod">
        <pc:chgData name="PELLAN Marin" userId="9ec8e806-9cfd-495d-8cb1-c4761729b9b1" providerId="ADAL" clId="{F78D52A1-8CBD-422A-BC14-270B3107FE22}" dt="2024-05-15T16:00:28.207" v="2882" actId="47"/>
        <pc:sldMkLst>
          <pc:docMk/>
          <pc:sldMk cId="3201506742" sldId="1477"/>
        </pc:sldMkLst>
        <pc:spChg chg="mod">
          <ac:chgData name="PELLAN Marin" userId="9ec8e806-9cfd-495d-8cb1-c4761729b9b1" providerId="ADAL" clId="{F78D52A1-8CBD-422A-BC14-270B3107FE22}" dt="2024-05-15T09:50:58.524" v="1918" actId="20577"/>
          <ac:spMkLst>
            <pc:docMk/>
            <pc:sldMk cId="3201506742" sldId="1477"/>
            <ac:spMk id="4" creationId="{00000000-0000-0000-0000-000000000000}"/>
          </ac:spMkLst>
        </pc:spChg>
      </pc:sldChg>
      <pc:sldChg chg="addSp delSp modSp add del mod ord">
        <pc:chgData name="PELLAN Marin" userId="9ec8e806-9cfd-495d-8cb1-c4761729b9b1" providerId="ADAL" clId="{F78D52A1-8CBD-422A-BC14-270B3107FE22}" dt="2024-06-02T13:15:26.822" v="58160" actId="47"/>
        <pc:sldMkLst>
          <pc:docMk/>
          <pc:sldMk cId="3157058081" sldId="1478"/>
        </pc:sldMkLst>
        <pc:spChg chg="del">
          <ac:chgData name="PELLAN Marin" userId="9ec8e806-9cfd-495d-8cb1-c4761729b9b1" providerId="ADAL" clId="{F78D52A1-8CBD-422A-BC14-270B3107FE22}" dt="2024-05-27T12:15:26.986" v="11411" actId="478"/>
          <ac:spMkLst>
            <pc:docMk/>
            <pc:sldMk cId="3157058081" sldId="1478"/>
            <ac:spMk id="3" creationId="{00000000-0000-0000-0000-000000000000}"/>
          </ac:spMkLst>
        </pc:spChg>
        <pc:picChg chg="add mod">
          <ac:chgData name="PELLAN Marin" userId="9ec8e806-9cfd-495d-8cb1-c4761729b9b1" providerId="ADAL" clId="{F78D52A1-8CBD-422A-BC14-270B3107FE22}" dt="2024-06-02T12:29:53.126" v="56793" actId="1076"/>
          <ac:picMkLst>
            <pc:docMk/>
            <pc:sldMk cId="3157058081" sldId="1478"/>
            <ac:picMk id="7" creationId="{073EB6CD-524A-F9DD-D113-86CF458FDB93}"/>
          </ac:picMkLst>
        </pc:picChg>
        <pc:picChg chg="add del mod">
          <ac:chgData name="PELLAN Marin" userId="9ec8e806-9cfd-495d-8cb1-c4761729b9b1" providerId="ADAL" clId="{F78D52A1-8CBD-422A-BC14-270B3107FE22}" dt="2024-05-27T12:56:31.140" v="11885" actId="478"/>
          <ac:picMkLst>
            <pc:docMk/>
            <pc:sldMk cId="3157058081" sldId="1478"/>
            <ac:picMk id="9" creationId="{43D01513-1126-37B5-F73F-B17330D549E1}"/>
          </ac:picMkLst>
        </pc:picChg>
        <pc:picChg chg="add mod modCrop">
          <ac:chgData name="PELLAN Marin" userId="9ec8e806-9cfd-495d-8cb1-c4761729b9b1" providerId="ADAL" clId="{F78D52A1-8CBD-422A-BC14-270B3107FE22}" dt="2024-05-27T13:26:42.836" v="12327" actId="732"/>
          <ac:picMkLst>
            <pc:docMk/>
            <pc:sldMk cId="3157058081" sldId="1478"/>
            <ac:picMk id="11" creationId="{576FA353-4F0F-D5C5-5F25-CA1329E2FFFF}"/>
          </ac:picMkLst>
        </pc:picChg>
        <pc:picChg chg="add mod">
          <ac:chgData name="PELLAN Marin" userId="9ec8e806-9cfd-495d-8cb1-c4761729b9b1" providerId="ADAL" clId="{F78D52A1-8CBD-422A-BC14-270B3107FE22}" dt="2024-05-27T13:31:49.453" v="12709" actId="1076"/>
          <ac:picMkLst>
            <pc:docMk/>
            <pc:sldMk cId="3157058081" sldId="1478"/>
            <ac:picMk id="15" creationId="{722F12EA-46A1-8ABE-A8FB-7E79D1C5A707}"/>
          </ac:picMkLst>
        </pc:picChg>
      </pc:sldChg>
      <pc:sldChg chg="add del">
        <pc:chgData name="PELLAN Marin" userId="9ec8e806-9cfd-495d-8cb1-c4761729b9b1" providerId="ADAL" clId="{F78D52A1-8CBD-422A-BC14-270B3107FE22}" dt="2024-05-15T16:00:42.957" v="2886" actId="47"/>
        <pc:sldMkLst>
          <pc:docMk/>
          <pc:sldMk cId="73866193" sldId="1479"/>
        </pc:sldMkLst>
      </pc:sldChg>
      <pc:sldChg chg="addSp delSp modSp add mod">
        <pc:chgData name="PELLAN Marin" userId="9ec8e806-9cfd-495d-8cb1-c4761729b9b1" providerId="ADAL" clId="{F78D52A1-8CBD-422A-BC14-270B3107FE22}" dt="2024-05-15T10:11:48.780" v="2502" actId="207"/>
        <pc:sldMkLst>
          <pc:docMk/>
          <pc:sldMk cId="1128470220" sldId="1480"/>
        </pc:sldMkLst>
        <pc:spChg chg="mod">
          <ac:chgData name="PELLAN Marin" userId="9ec8e806-9cfd-495d-8cb1-c4761729b9b1" providerId="ADAL" clId="{F78D52A1-8CBD-422A-BC14-270B3107FE22}" dt="2024-05-15T10:11:48.780" v="2502" actId="207"/>
          <ac:spMkLst>
            <pc:docMk/>
            <pc:sldMk cId="1128470220" sldId="1480"/>
            <ac:spMk id="2" creationId="{96EF9E05-8302-6FBF-CBC3-A9E3527E4FA7}"/>
          </ac:spMkLst>
        </pc:spChg>
        <pc:spChg chg="del">
          <ac:chgData name="PELLAN Marin" userId="9ec8e806-9cfd-495d-8cb1-c4761729b9b1" providerId="ADAL" clId="{F78D52A1-8CBD-422A-BC14-270B3107FE22}" dt="2024-05-15T09:59:50.609" v="2101" actId="478"/>
          <ac:spMkLst>
            <pc:docMk/>
            <pc:sldMk cId="1128470220" sldId="1480"/>
            <ac:spMk id="4" creationId="{BA948E85-D3B6-CA9C-8768-D6FD7E69FF7C}"/>
          </ac:spMkLst>
        </pc:spChg>
        <pc:spChg chg="del">
          <ac:chgData name="PELLAN Marin" userId="9ec8e806-9cfd-495d-8cb1-c4761729b9b1" providerId="ADAL" clId="{F78D52A1-8CBD-422A-BC14-270B3107FE22}" dt="2024-05-15T10:09:55.190" v="2422" actId="478"/>
          <ac:spMkLst>
            <pc:docMk/>
            <pc:sldMk cId="1128470220" sldId="1480"/>
            <ac:spMk id="6" creationId="{CB247FD1-C128-A6D5-6C78-FABFED7ADC96}"/>
          </ac:spMkLst>
        </pc:spChg>
        <pc:spChg chg="add mod">
          <ac:chgData name="PELLAN Marin" userId="9ec8e806-9cfd-495d-8cb1-c4761729b9b1" providerId="ADAL" clId="{F78D52A1-8CBD-422A-BC14-270B3107FE22}" dt="2024-05-15T10:09:55.722" v="2423"/>
          <ac:spMkLst>
            <pc:docMk/>
            <pc:sldMk cId="1128470220" sldId="1480"/>
            <ac:spMk id="10" creationId="{A14356A2-9884-E0C5-D06C-5E0EC662EA98}"/>
          </ac:spMkLst>
        </pc:spChg>
        <pc:picChg chg="del">
          <ac:chgData name="PELLAN Marin" userId="9ec8e806-9cfd-495d-8cb1-c4761729b9b1" providerId="ADAL" clId="{F78D52A1-8CBD-422A-BC14-270B3107FE22}" dt="2024-05-15T09:53:35.210" v="1980" actId="478"/>
          <ac:picMkLst>
            <pc:docMk/>
            <pc:sldMk cId="1128470220" sldId="1480"/>
            <ac:picMk id="7" creationId="{6013B951-B60E-5455-E2F1-0A03DF1C5300}"/>
          </ac:picMkLst>
        </pc:picChg>
        <pc:picChg chg="add mod">
          <ac:chgData name="PELLAN Marin" userId="9ec8e806-9cfd-495d-8cb1-c4761729b9b1" providerId="ADAL" clId="{F78D52A1-8CBD-422A-BC14-270B3107FE22}" dt="2024-05-15T10:04:16.654" v="2221" actId="1076"/>
          <ac:picMkLst>
            <pc:docMk/>
            <pc:sldMk cId="1128470220" sldId="1480"/>
            <ac:picMk id="8" creationId="{46105599-4295-1358-A8A0-B818216FCC83}"/>
          </ac:picMkLst>
        </pc:picChg>
        <pc:picChg chg="del">
          <ac:chgData name="PELLAN Marin" userId="9ec8e806-9cfd-495d-8cb1-c4761729b9b1" providerId="ADAL" clId="{F78D52A1-8CBD-422A-BC14-270B3107FE22}" dt="2024-05-15T09:53:33.391" v="1979" actId="478"/>
          <ac:picMkLst>
            <pc:docMk/>
            <pc:sldMk cId="1128470220" sldId="1480"/>
            <ac:picMk id="9" creationId="{8C085305-6762-F830-7A0E-CF56ADE8705A}"/>
          </ac:picMkLst>
        </pc:picChg>
      </pc:sldChg>
      <pc:sldChg chg="addSp delSp modSp add mod delAnim modAnim delCm modCm modNotesTx">
        <pc:chgData name="PELLAN Marin" userId="9ec8e806-9cfd-495d-8cb1-c4761729b9b1" providerId="ADAL" clId="{F78D52A1-8CBD-422A-BC14-270B3107FE22}" dt="2024-06-22T13:58:07.310" v="94557" actId="6549"/>
        <pc:sldMkLst>
          <pc:docMk/>
          <pc:sldMk cId="3124166181" sldId="1481"/>
        </pc:sldMkLst>
        <pc:spChg chg="del">
          <ac:chgData name="PELLAN Marin" userId="9ec8e806-9cfd-495d-8cb1-c4761729b9b1" providerId="ADAL" clId="{F78D52A1-8CBD-422A-BC14-270B3107FE22}" dt="2024-05-27T08:48:38.167" v="10149" actId="478"/>
          <ac:spMkLst>
            <pc:docMk/>
            <pc:sldMk cId="3124166181" sldId="1481"/>
            <ac:spMk id="3" creationId="{00000000-0000-0000-0000-000000000000}"/>
          </ac:spMkLst>
        </pc:spChg>
        <pc:spChg chg="del mod">
          <ac:chgData name="PELLAN Marin" userId="9ec8e806-9cfd-495d-8cb1-c4761729b9b1" providerId="ADAL" clId="{F78D52A1-8CBD-422A-BC14-270B3107FE22}" dt="2024-05-15T10:19:25.652" v="2616" actId="478"/>
          <ac:spMkLst>
            <pc:docMk/>
            <pc:sldMk cId="3124166181" sldId="1481"/>
            <ac:spMk id="4" creationId="{00000000-0000-0000-0000-000000000000}"/>
          </ac:spMkLst>
        </pc:spChg>
        <pc:spChg chg="add del mod">
          <ac:chgData name="PELLAN Marin" userId="9ec8e806-9cfd-495d-8cb1-c4761729b9b1" providerId="ADAL" clId="{F78D52A1-8CBD-422A-BC14-270B3107FE22}" dt="2024-05-16T07:48:13.140" v="4411" actId="478"/>
          <ac:spMkLst>
            <pc:docMk/>
            <pc:sldMk cId="3124166181" sldId="1481"/>
            <ac:spMk id="4" creationId="{5E00DB5D-983F-8F71-2698-363F8374B7DC}"/>
          </ac:spMkLst>
        </pc:spChg>
        <pc:spChg chg="add del mod">
          <ac:chgData name="PELLAN Marin" userId="9ec8e806-9cfd-495d-8cb1-c4761729b9b1" providerId="ADAL" clId="{F78D52A1-8CBD-422A-BC14-270B3107FE22}" dt="2024-05-16T07:48:13.841" v="4412" actId="478"/>
          <ac:spMkLst>
            <pc:docMk/>
            <pc:sldMk cId="3124166181" sldId="1481"/>
            <ac:spMk id="5" creationId="{0B64978C-624D-FC27-D314-E07A5FF662B2}"/>
          </ac:spMkLst>
        </pc:spChg>
        <pc:spChg chg="add mod">
          <ac:chgData name="PELLAN Marin" userId="9ec8e806-9cfd-495d-8cb1-c4761729b9b1" providerId="ADAL" clId="{F78D52A1-8CBD-422A-BC14-270B3107FE22}" dt="2024-05-27T12:18:04.829" v="11436"/>
          <ac:spMkLst>
            <pc:docMk/>
            <pc:sldMk cId="3124166181" sldId="1481"/>
            <ac:spMk id="5" creationId="{457648DD-51E7-C4B2-BDDD-F3447BAEF77D}"/>
          </ac:spMkLst>
        </pc:spChg>
        <pc:spChg chg="add del mod">
          <ac:chgData name="PELLAN Marin" userId="9ec8e806-9cfd-495d-8cb1-c4761729b9b1" providerId="ADAL" clId="{F78D52A1-8CBD-422A-BC14-270B3107FE22}" dt="2024-05-15T10:19:03.307" v="2599"/>
          <ac:spMkLst>
            <pc:docMk/>
            <pc:sldMk cId="3124166181" sldId="1481"/>
            <ac:spMk id="5" creationId="{E8E613DB-12AD-2B07-405E-46F631288ECF}"/>
          </ac:spMkLst>
        </pc:spChg>
        <pc:spChg chg="del mod">
          <ac:chgData name="PELLAN Marin" userId="9ec8e806-9cfd-495d-8cb1-c4761729b9b1" providerId="ADAL" clId="{F78D52A1-8CBD-422A-BC14-270B3107FE22}" dt="2024-05-27T12:18:03.389" v="11434" actId="478"/>
          <ac:spMkLst>
            <pc:docMk/>
            <pc:sldMk cId="3124166181" sldId="1481"/>
            <ac:spMk id="6" creationId="{81443A76-697F-59FC-7041-13BD8F51E41F}"/>
          </ac:spMkLst>
        </pc:spChg>
        <pc:spChg chg="add mod">
          <ac:chgData name="PELLAN Marin" userId="9ec8e806-9cfd-495d-8cb1-c4761729b9b1" providerId="ADAL" clId="{F78D52A1-8CBD-422A-BC14-270B3107FE22}" dt="2024-06-22T12:58:34.873" v="93056" actId="20577"/>
          <ac:spMkLst>
            <pc:docMk/>
            <pc:sldMk cId="3124166181" sldId="1481"/>
            <ac:spMk id="7" creationId="{80132DBD-24B8-69C4-38BB-ADB6F0DB2367}"/>
          </ac:spMkLst>
        </pc:spChg>
        <pc:spChg chg="add del mod">
          <ac:chgData name="PELLAN Marin" userId="9ec8e806-9cfd-495d-8cb1-c4761729b9b1" providerId="ADAL" clId="{F78D52A1-8CBD-422A-BC14-270B3107FE22}" dt="2024-05-27T12:17:59.632" v="11431" actId="478"/>
          <ac:spMkLst>
            <pc:docMk/>
            <pc:sldMk cId="3124166181" sldId="1481"/>
            <ac:spMk id="7" creationId="{BF79C100-0088-CA5D-1B9D-790A7C2AFB93}"/>
          </ac:spMkLst>
        </pc:spChg>
        <pc:spChg chg="add mod ord">
          <ac:chgData name="PELLAN Marin" userId="9ec8e806-9cfd-495d-8cb1-c4761729b9b1" providerId="ADAL" clId="{F78D52A1-8CBD-422A-BC14-270B3107FE22}" dt="2024-05-16T08:57:01.109" v="4665" actId="2085"/>
          <ac:spMkLst>
            <pc:docMk/>
            <pc:sldMk cId="3124166181" sldId="1481"/>
            <ac:spMk id="8" creationId="{3A0744B2-D918-DE5A-8295-4F8A41DCF3C6}"/>
          </ac:spMkLst>
        </pc:spChg>
        <pc:spChg chg="add del mod">
          <ac:chgData name="PELLAN Marin" userId="9ec8e806-9cfd-495d-8cb1-c4761729b9b1" providerId="ADAL" clId="{F78D52A1-8CBD-422A-BC14-270B3107FE22}" dt="2024-05-16T07:48:14.561" v="4413" actId="478"/>
          <ac:spMkLst>
            <pc:docMk/>
            <pc:sldMk cId="3124166181" sldId="1481"/>
            <ac:spMk id="9" creationId="{8F1F5137-C82D-2F2D-ABAF-EF4B540EB24F}"/>
          </ac:spMkLst>
        </pc:spChg>
        <pc:spChg chg="add del mod">
          <ac:chgData name="PELLAN Marin" userId="9ec8e806-9cfd-495d-8cb1-c4761729b9b1" providerId="ADAL" clId="{F78D52A1-8CBD-422A-BC14-270B3107FE22}" dt="2024-06-12T13:42:30.797" v="76641" actId="478"/>
          <ac:spMkLst>
            <pc:docMk/>
            <pc:sldMk cId="3124166181" sldId="1481"/>
            <ac:spMk id="9" creationId="{C6EFD3CA-5C35-9198-6116-554CBB0F52C9}"/>
          </ac:spMkLst>
        </pc:spChg>
        <pc:spChg chg="add del mod">
          <ac:chgData name="PELLAN Marin" userId="9ec8e806-9cfd-495d-8cb1-c4761729b9b1" providerId="ADAL" clId="{F78D52A1-8CBD-422A-BC14-270B3107FE22}" dt="2024-05-28T19:41:31.757" v="21784" actId="478"/>
          <ac:spMkLst>
            <pc:docMk/>
            <pc:sldMk cId="3124166181" sldId="1481"/>
            <ac:spMk id="13" creationId="{5C3575C0-B605-2B06-31E6-90EA28EB0293}"/>
          </ac:spMkLst>
        </pc:spChg>
        <pc:spChg chg="add del mod">
          <ac:chgData name="PELLAN Marin" userId="9ec8e806-9cfd-495d-8cb1-c4761729b9b1" providerId="ADAL" clId="{F78D52A1-8CBD-422A-BC14-270B3107FE22}" dt="2024-05-28T19:41:28.870" v="21782" actId="478"/>
          <ac:spMkLst>
            <pc:docMk/>
            <pc:sldMk cId="3124166181" sldId="1481"/>
            <ac:spMk id="14" creationId="{671A3598-C288-3E4A-7D7E-539444357F58}"/>
          </ac:spMkLst>
        </pc:spChg>
        <pc:spChg chg="add del mod">
          <ac:chgData name="PELLAN Marin" userId="9ec8e806-9cfd-495d-8cb1-c4761729b9b1" providerId="ADAL" clId="{F78D52A1-8CBD-422A-BC14-270B3107FE22}" dt="2024-05-28T19:41:33.655" v="21785" actId="478"/>
          <ac:spMkLst>
            <pc:docMk/>
            <pc:sldMk cId="3124166181" sldId="1481"/>
            <ac:spMk id="15" creationId="{8DDFF179-B299-553A-BF8A-B2606A1EF5E7}"/>
          </ac:spMkLst>
        </pc:spChg>
        <pc:spChg chg="add del mod">
          <ac:chgData name="PELLAN Marin" userId="9ec8e806-9cfd-495d-8cb1-c4761729b9b1" providerId="ADAL" clId="{F78D52A1-8CBD-422A-BC14-270B3107FE22}" dt="2024-05-28T19:38:35.259" v="21627"/>
          <ac:spMkLst>
            <pc:docMk/>
            <pc:sldMk cId="3124166181" sldId="1481"/>
            <ac:spMk id="16" creationId="{534A0139-173E-F795-7BD3-39D9BA4B3531}"/>
          </ac:spMkLst>
        </pc:spChg>
        <pc:spChg chg="add del mod">
          <ac:chgData name="PELLAN Marin" userId="9ec8e806-9cfd-495d-8cb1-c4761729b9b1" providerId="ADAL" clId="{F78D52A1-8CBD-422A-BC14-270B3107FE22}" dt="2024-05-28T19:38:53.456" v="21649"/>
          <ac:spMkLst>
            <pc:docMk/>
            <pc:sldMk cId="3124166181" sldId="1481"/>
            <ac:spMk id="17" creationId="{80C15F77-0271-A6CB-1712-78CCC9995E19}"/>
          </ac:spMkLst>
        </pc:spChg>
        <pc:spChg chg="add del mod">
          <ac:chgData name="PELLAN Marin" userId="9ec8e806-9cfd-495d-8cb1-c4761729b9b1" providerId="ADAL" clId="{F78D52A1-8CBD-422A-BC14-270B3107FE22}" dt="2024-06-02T13:22:20.586" v="59009" actId="478"/>
          <ac:spMkLst>
            <pc:docMk/>
            <pc:sldMk cId="3124166181" sldId="1481"/>
            <ac:spMk id="18" creationId="{171377D1-F8FA-4A8E-690A-2CE0CAE2FE72}"/>
          </ac:spMkLst>
        </pc:spChg>
        <pc:spChg chg="add del mod">
          <ac:chgData name="PELLAN Marin" userId="9ec8e806-9cfd-495d-8cb1-c4761729b9b1" providerId="ADAL" clId="{F78D52A1-8CBD-422A-BC14-270B3107FE22}" dt="2024-06-02T13:22:22.607" v="59010" actId="478"/>
          <ac:spMkLst>
            <pc:docMk/>
            <pc:sldMk cId="3124166181" sldId="1481"/>
            <ac:spMk id="19" creationId="{C6B2EDA5-A576-85E8-3BE1-7ECEFAA70F9C}"/>
          </ac:spMkLst>
        </pc:spChg>
        <pc:spChg chg="add del mod">
          <ac:chgData name="PELLAN Marin" userId="9ec8e806-9cfd-495d-8cb1-c4761729b9b1" providerId="ADAL" clId="{F78D52A1-8CBD-422A-BC14-270B3107FE22}" dt="2024-06-02T13:22:31.447" v="59014" actId="478"/>
          <ac:spMkLst>
            <pc:docMk/>
            <pc:sldMk cId="3124166181" sldId="1481"/>
            <ac:spMk id="20" creationId="{BE19FF0C-EDD9-B16C-5A16-77B2A25BBEC1}"/>
          </ac:spMkLst>
        </pc:spChg>
        <pc:spChg chg="add del mod">
          <ac:chgData name="PELLAN Marin" userId="9ec8e806-9cfd-495d-8cb1-c4761729b9b1" providerId="ADAL" clId="{F78D52A1-8CBD-422A-BC14-270B3107FE22}" dt="2024-06-02T13:22:27.606" v="59012" actId="478"/>
          <ac:spMkLst>
            <pc:docMk/>
            <pc:sldMk cId="3124166181" sldId="1481"/>
            <ac:spMk id="21" creationId="{4DC9F75E-625B-5B9A-2216-9616EA7DDD43}"/>
          </ac:spMkLst>
        </pc:spChg>
        <pc:spChg chg="add del mod">
          <ac:chgData name="PELLAN Marin" userId="9ec8e806-9cfd-495d-8cb1-c4761729b9b1" providerId="ADAL" clId="{F78D52A1-8CBD-422A-BC14-270B3107FE22}" dt="2024-06-02T13:22:29.927" v="59013" actId="478"/>
          <ac:spMkLst>
            <pc:docMk/>
            <pc:sldMk cId="3124166181" sldId="1481"/>
            <ac:spMk id="22" creationId="{A1DBD0F4-8CDA-3117-CE22-926A4EE5DB53}"/>
          </ac:spMkLst>
        </pc:spChg>
        <pc:picChg chg="add del mod">
          <ac:chgData name="PELLAN Marin" userId="9ec8e806-9cfd-495d-8cb1-c4761729b9b1" providerId="ADAL" clId="{F78D52A1-8CBD-422A-BC14-270B3107FE22}" dt="2024-06-12T13:40:18.357" v="76622" actId="478"/>
          <ac:picMkLst>
            <pc:docMk/>
            <pc:sldMk cId="3124166181" sldId="1481"/>
            <ac:picMk id="2" creationId="{A2DEAC2B-808A-FFB1-8085-8CE89E7F7F71}"/>
          </ac:picMkLst>
        </pc:picChg>
        <pc:picChg chg="del mod">
          <ac:chgData name="PELLAN Marin" userId="9ec8e806-9cfd-495d-8cb1-c4761729b9b1" providerId="ADAL" clId="{F78D52A1-8CBD-422A-BC14-270B3107FE22}" dt="2024-05-27T12:18:03.972" v="11435" actId="478"/>
          <ac:picMkLst>
            <pc:docMk/>
            <pc:sldMk cId="3124166181" sldId="1481"/>
            <ac:picMk id="2" creationId="{B18E8321-A665-7B30-0F64-C1F104FD1E8F}"/>
          </ac:picMkLst>
        </pc:picChg>
        <pc:picChg chg="add del mod">
          <ac:chgData name="PELLAN Marin" userId="9ec8e806-9cfd-495d-8cb1-c4761729b9b1" providerId="ADAL" clId="{F78D52A1-8CBD-422A-BC14-270B3107FE22}" dt="2024-06-12T13:40:55.510" v="76625" actId="478"/>
          <ac:picMkLst>
            <pc:docMk/>
            <pc:sldMk cId="3124166181" sldId="1481"/>
            <ac:picMk id="3" creationId="{7C748B37-F658-BFFE-AA5B-5A39B8339678}"/>
          </ac:picMkLst>
        </pc:picChg>
        <pc:picChg chg="add mod">
          <ac:chgData name="PELLAN Marin" userId="9ec8e806-9cfd-495d-8cb1-c4761729b9b1" providerId="ADAL" clId="{F78D52A1-8CBD-422A-BC14-270B3107FE22}" dt="2024-06-13T17:14:13.794" v="78038" actId="1076"/>
          <ac:picMkLst>
            <pc:docMk/>
            <pc:sldMk cId="3124166181" sldId="1481"/>
            <ac:picMk id="6" creationId="{0A5F0767-1A06-4D09-81ED-19A24749691F}"/>
          </ac:picMkLst>
        </pc:picChg>
        <pc:picChg chg="add del mod">
          <ac:chgData name="PELLAN Marin" userId="9ec8e806-9cfd-495d-8cb1-c4761729b9b1" providerId="ADAL" clId="{F78D52A1-8CBD-422A-BC14-270B3107FE22}" dt="2024-05-27T15:44:19.573" v="14128" actId="478"/>
          <ac:picMkLst>
            <pc:docMk/>
            <pc:sldMk cId="3124166181" sldId="1481"/>
            <ac:picMk id="10" creationId="{DD4BACAD-60E0-D870-DE0F-36D2B527C036}"/>
          </ac:picMkLst>
        </pc:picChg>
        <pc:cxnChg chg="add del mod">
          <ac:chgData name="PELLAN Marin" userId="9ec8e806-9cfd-495d-8cb1-c4761729b9b1" providerId="ADAL" clId="{F78D52A1-8CBD-422A-BC14-270B3107FE22}" dt="2024-05-27T12:18:01.715" v="11433" actId="478"/>
          <ac:cxnSpMkLst>
            <pc:docMk/>
            <pc:sldMk cId="3124166181" sldId="1481"/>
            <ac:cxnSpMk id="11" creationId="{26F8FDF0-7522-FBAE-A51A-CBCA98CFDFF7}"/>
          </ac:cxnSpMkLst>
        </pc:cxnChg>
        <pc:cxnChg chg="add del mod">
          <ac:chgData name="PELLAN Marin" userId="9ec8e806-9cfd-495d-8cb1-c4761729b9b1" providerId="ADAL" clId="{F78D52A1-8CBD-422A-BC14-270B3107FE22}" dt="2024-05-27T12:18:00.903" v="11432" actId="478"/>
          <ac:cxnSpMkLst>
            <pc:docMk/>
            <pc:sldMk cId="3124166181" sldId="1481"/>
            <ac:cxnSpMk id="12" creationId="{6635F2AE-BFAA-5905-F0FD-C61B5D77F9C4}"/>
          </ac:cxnSpMkLst>
        </pc:cxnChg>
        <pc:extLst>
          <p:ext xmlns:p="http://schemas.openxmlformats.org/presentationml/2006/main" uri="{D6D511B9-2390-475A-947B-AFAB55BFBCF1}">
            <pc226:cmChg xmlns:pc226="http://schemas.microsoft.com/office/powerpoint/2022/06/main/command" chg="del mod">
              <pc226:chgData name="PELLAN Marin" userId="9ec8e806-9cfd-495d-8cb1-c4761729b9b1" providerId="ADAL" clId="{F78D52A1-8CBD-422A-BC14-270B3107FE22}" dt="2024-06-13T09:01:15.821" v="76970"/>
              <pc2:cmMkLst xmlns:pc2="http://schemas.microsoft.com/office/powerpoint/2019/9/main/command">
                <pc:docMk/>
                <pc:sldMk cId="3124166181" sldId="1481"/>
                <pc2:cmMk id="{DFE4DBA2-9010-467F-B0DA-40E4A30AB0B7}"/>
              </pc2:cmMkLst>
            </pc226:cmChg>
            <pc226:cmChg xmlns:pc226="http://schemas.microsoft.com/office/powerpoint/2022/06/main/command" chg="del">
              <pc226:chgData name="PELLAN Marin" userId="9ec8e806-9cfd-495d-8cb1-c4761729b9b1" providerId="ADAL" clId="{F78D52A1-8CBD-422A-BC14-270B3107FE22}" dt="2024-06-22T13:03:08.908" v="93274"/>
              <pc2:cmMkLst xmlns:pc2="http://schemas.microsoft.com/office/powerpoint/2019/9/main/command">
                <pc:docMk/>
                <pc:sldMk cId="3124166181" sldId="1481"/>
                <pc2:cmMk id="{69324FC3-A0FD-4684-9F29-D2CAE283B674}"/>
              </pc2:cmMkLst>
            </pc226:cmChg>
          </p:ext>
        </pc:extLst>
      </pc:sldChg>
      <pc:sldChg chg="addSp delSp modSp add del mod ord delAnim modAnim">
        <pc:chgData name="PELLAN Marin" userId="9ec8e806-9cfd-495d-8cb1-c4761729b9b1" providerId="ADAL" clId="{F78D52A1-8CBD-422A-BC14-270B3107FE22}" dt="2024-05-15T15:54:44.582" v="2781" actId="47"/>
        <pc:sldMkLst>
          <pc:docMk/>
          <pc:sldMk cId="771351724" sldId="1482"/>
        </pc:sldMkLst>
        <pc:spChg chg="mod">
          <ac:chgData name="PELLAN Marin" userId="9ec8e806-9cfd-495d-8cb1-c4761729b9b1" providerId="ADAL" clId="{F78D52A1-8CBD-422A-BC14-270B3107FE22}" dt="2024-05-15T10:18:27.571" v="2565" actId="207"/>
          <ac:spMkLst>
            <pc:docMk/>
            <pc:sldMk cId="771351724" sldId="1482"/>
            <ac:spMk id="2" creationId="{96EF9E05-8302-6FBF-CBC3-A9E3527E4FA7}"/>
          </ac:spMkLst>
        </pc:spChg>
        <pc:spChg chg="del">
          <ac:chgData name="PELLAN Marin" userId="9ec8e806-9cfd-495d-8cb1-c4761729b9b1" providerId="ADAL" clId="{F78D52A1-8CBD-422A-BC14-270B3107FE22}" dt="2024-05-15T10:17:47.102" v="2556" actId="478"/>
          <ac:spMkLst>
            <pc:docMk/>
            <pc:sldMk cId="771351724" sldId="1482"/>
            <ac:spMk id="6" creationId="{CB247FD1-C128-A6D5-6C78-FABFED7ADC96}"/>
          </ac:spMkLst>
        </pc:spChg>
        <pc:spChg chg="add mod">
          <ac:chgData name="PELLAN Marin" userId="9ec8e806-9cfd-495d-8cb1-c4761729b9b1" providerId="ADAL" clId="{F78D52A1-8CBD-422A-BC14-270B3107FE22}" dt="2024-05-15T10:17:59.691" v="2560" actId="207"/>
          <ac:spMkLst>
            <pc:docMk/>
            <pc:sldMk cId="771351724" sldId="1482"/>
            <ac:spMk id="12" creationId="{63850A85-E866-BACC-6210-A6C232CE0225}"/>
          </ac:spMkLst>
        </pc:spChg>
        <pc:picChg chg="add del mod">
          <ac:chgData name="PELLAN Marin" userId="9ec8e806-9cfd-495d-8cb1-c4761729b9b1" providerId="ADAL" clId="{F78D52A1-8CBD-422A-BC14-270B3107FE22}" dt="2024-05-15T10:17:16.400" v="2524" actId="478"/>
          <ac:picMkLst>
            <pc:docMk/>
            <pc:sldMk cId="771351724" sldId="1482"/>
            <ac:picMk id="4" creationId="{EF4EA8D8-AFB8-0C10-ADAF-9C20375D6E32}"/>
          </ac:picMkLst>
        </pc:picChg>
        <pc:picChg chg="add mod">
          <ac:chgData name="PELLAN Marin" userId="9ec8e806-9cfd-495d-8cb1-c4761729b9b1" providerId="ADAL" clId="{F78D52A1-8CBD-422A-BC14-270B3107FE22}" dt="2024-05-15T10:07:35.458" v="2229" actId="1076"/>
          <ac:picMkLst>
            <pc:docMk/>
            <pc:sldMk cId="771351724" sldId="1482"/>
            <ac:picMk id="5" creationId="{37824336-D04C-7020-5AD4-2A9B45E9B787}"/>
          </ac:picMkLst>
        </pc:picChg>
        <pc:picChg chg="add mod">
          <ac:chgData name="PELLAN Marin" userId="9ec8e806-9cfd-495d-8cb1-c4761729b9b1" providerId="ADAL" clId="{F78D52A1-8CBD-422A-BC14-270B3107FE22}" dt="2024-05-15T10:07:35.458" v="2229" actId="1076"/>
          <ac:picMkLst>
            <pc:docMk/>
            <pc:sldMk cId="771351724" sldId="1482"/>
            <ac:picMk id="7" creationId="{E11F6552-19B0-4FCE-3033-BA4565F2D910}"/>
          </ac:picMkLst>
        </pc:picChg>
        <pc:picChg chg="del">
          <ac:chgData name="PELLAN Marin" userId="9ec8e806-9cfd-495d-8cb1-c4761729b9b1" providerId="ADAL" clId="{F78D52A1-8CBD-422A-BC14-270B3107FE22}" dt="2024-05-15T10:06:12.383" v="2225" actId="478"/>
          <ac:picMkLst>
            <pc:docMk/>
            <pc:sldMk cId="771351724" sldId="1482"/>
            <ac:picMk id="8" creationId="{46105599-4295-1358-A8A0-B818216FCC83}"/>
          </ac:picMkLst>
        </pc:picChg>
        <pc:picChg chg="add mod">
          <ac:chgData name="PELLAN Marin" userId="9ec8e806-9cfd-495d-8cb1-c4761729b9b1" providerId="ADAL" clId="{F78D52A1-8CBD-422A-BC14-270B3107FE22}" dt="2024-05-15T10:07:35.458" v="2229" actId="1076"/>
          <ac:picMkLst>
            <pc:docMk/>
            <pc:sldMk cId="771351724" sldId="1482"/>
            <ac:picMk id="9" creationId="{8BECF65C-8B3E-A0ED-3A32-D43E5811B6FC}"/>
          </ac:picMkLst>
        </pc:picChg>
        <pc:picChg chg="add mod">
          <ac:chgData name="PELLAN Marin" userId="9ec8e806-9cfd-495d-8cb1-c4761729b9b1" providerId="ADAL" clId="{F78D52A1-8CBD-422A-BC14-270B3107FE22}" dt="2024-05-15T10:07:35.458" v="2229" actId="1076"/>
          <ac:picMkLst>
            <pc:docMk/>
            <pc:sldMk cId="771351724" sldId="1482"/>
            <ac:picMk id="10" creationId="{BCB994EC-ACFD-6C6F-BC5B-C6FD49D179EC}"/>
          </ac:picMkLst>
        </pc:picChg>
        <pc:picChg chg="add mod">
          <ac:chgData name="PELLAN Marin" userId="9ec8e806-9cfd-495d-8cb1-c4761729b9b1" providerId="ADAL" clId="{F78D52A1-8CBD-422A-BC14-270B3107FE22}" dt="2024-05-15T10:07:35.458" v="2229" actId="1076"/>
          <ac:picMkLst>
            <pc:docMk/>
            <pc:sldMk cId="771351724" sldId="1482"/>
            <ac:picMk id="11" creationId="{E9FD4A75-E5E0-A07F-D9DC-2E3550045FD9}"/>
          </ac:picMkLst>
        </pc:picChg>
      </pc:sldChg>
      <pc:sldChg chg="addSp delSp modSp add mod ord delAnim modAnim modNotesTx">
        <pc:chgData name="PELLAN Marin" userId="9ec8e806-9cfd-495d-8cb1-c4761729b9b1" providerId="ADAL" clId="{F78D52A1-8CBD-422A-BC14-270B3107FE22}" dt="2024-06-22T13:07:00.509" v="93495"/>
        <pc:sldMkLst>
          <pc:docMk/>
          <pc:sldMk cId="3027816240" sldId="1483"/>
        </pc:sldMkLst>
        <pc:spChg chg="mod">
          <ac:chgData name="PELLAN Marin" userId="9ec8e806-9cfd-495d-8cb1-c4761729b9b1" providerId="ADAL" clId="{F78D52A1-8CBD-422A-BC14-270B3107FE22}" dt="2024-05-29T06:26:49.376" v="21849" actId="20577"/>
          <ac:spMkLst>
            <pc:docMk/>
            <pc:sldMk cId="3027816240" sldId="1483"/>
            <ac:spMk id="2" creationId="{96EF9E05-8302-6FBF-CBC3-A9E3527E4FA7}"/>
          </ac:spMkLst>
        </pc:spChg>
        <pc:spChg chg="del">
          <ac:chgData name="PELLAN Marin" userId="9ec8e806-9cfd-495d-8cb1-c4761729b9b1" providerId="ADAL" clId="{F78D52A1-8CBD-422A-BC14-270B3107FE22}" dt="2024-05-27T08:48:50.582" v="10153" actId="478"/>
          <ac:spMkLst>
            <pc:docMk/>
            <pc:sldMk cId="3027816240" sldId="1483"/>
            <ac:spMk id="3" creationId="{00000000-0000-0000-0000-000000000000}"/>
          </ac:spMkLst>
        </pc:spChg>
        <pc:spChg chg="add del mod">
          <ac:chgData name="PELLAN Marin" userId="9ec8e806-9cfd-495d-8cb1-c4761729b9b1" providerId="ADAL" clId="{F78D52A1-8CBD-422A-BC14-270B3107FE22}" dt="2024-05-16T10:17:20.020" v="5064"/>
          <ac:spMkLst>
            <pc:docMk/>
            <pc:sldMk cId="3027816240" sldId="1483"/>
            <ac:spMk id="4" creationId="{8EADD420-9F6A-8853-233C-BB81755A7B14}"/>
          </ac:spMkLst>
        </pc:spChg>
        <pc:spChg chg="add del mod">
          <ac:chgData name="PELLAN Marin" userId="9ec8e806-9cfd-495d-8cb1-c4761729b9b1" providerId="ADAL" clId="{F78D52A1-8CBD-422A-BC14-270B3107FE22}" dt="2024-05-24T09:51:05.189" v="5838" actId="478"/>
          <ac:spMkLst>
            <pc:docMk/>
            <pc:sldMk cId="3027816240" sldId="1483"/>
            <ac:spMk id="5" creationId="{518FF27C-7FD8-74B4-2AF6-B39668F78784}"/>
          </ac:spMkLst>
        </pc:spChg>
        <pc:spChg chg="del">
          <ac:chgData name="PELLAN Marin" userId="9ec8e806-9cfd-495d-8cb1-c4761729b9b1" providerId="ADAL" clId="{F78D52A1-8CBD-422A-BC14-270B3107FE22}" dt="2024-05-15T10:18:07.327" v="2561" actId="478"/>
          <ac:spMkLst>
            <pc:docMk/>
            <pc:sldMk cId="3027816240" sldId="1483"/>
            <ac:spMk id="6" creationId="{CB247FD1-C128-A6D5-6C78-FABFED7ADC96}"/>
          </ac:spMkLst>
        </pc:spChg>
        <pc:spChg chg="add mod">
          <ac:chgData name="PELLAN Marin" userId="9ec8e806-9cfd-495d-8cb1-c4761729b9b1" providerId="ADAL" clId="{F78D52A1-8CBD-422A-BC14-270B3107FE22}" dt="2024-05-15T10:18:14.917" v="2562"/>
          <ac:spMkLst>
            <pc:docMk/>
            <pc:sldMk cId="3027816240" sldId="1483"/>
            <ac:spMk id="8" creationId="{E1A3965A-2B4E-B11B-FA24-58F8805C7403}"/>
          </ac:spMkLst>
        </pc:spChg>
        <pc:spChg chg="del">
          <ac:chgData name="PELLAN Marin" userId="9ec8e806-9cfd-495d-8cb1-c4761729b9b1" providerId="ADAL" clId="{F78D52A1-8CBD-422A-BC14-270B3107FE22}" dt="2024-05-24T09:49:11.620" v="5808" actId="478"/>
          <ac:spMkLst>
            <pc:docMk/>
            <pc:sldMk cId="3027816240" sldId="1483"/>
            <ac:spMk id="16" creationId="{3C0927A3-05A8-AD68-F811-5EF25A4BB552}"/>
          </ac:spMkLst>
        </pc:spChg>
        <pc:spChg chg="add mod">
          <ac:chgData name="PELLAN Marin" userId="9ec8e806-9cfd-495d-8cb1-c4761729b9b1" providerId="ADAL" clId="{F78D52A1-8CBD-422A-BC14-270B3107FE22}" dt="2024-05-28T18:43:24.378" v="21369" actId="1076"/>
          <ac:spMkLst>
            <pc:docMk/>
            <pc:sldMk cId="3027816240" sldId="1483"/>
            <ac:spMk id="23" creationId="{431B8784-C046-984F-2BF1-05337C853DC0}"/>
          </ac:spMkLst>
        </pc:spChg>
        <pc:spChg chg="add mod">
          <ac:chgData name="PELLAN Marin" userId="9ec8e806-9cfd-495d-8cb1-c4761729b9b1" providerId="ADAL" clId="{F78D52A1-8CBD-422A-BC14-270B3107FE22}" dt="2024-05-29T09:34:15.398" v="28770" actId="1076"/>
          <ac:spMkLst>
            <pc:docMk/>
            <pc:sldMk cId="3027816240" sldId="1483"/>
            <ac:spMk id="24" creationId="{6B2D5ABF-3C53-C270-12FF-1FCE492ED029}"/>
          </ac:spMkLst>
        </pc:spChg>
        <pc:spChg chg="add mod">
          <ac:chgData name="PELLAN Marin" userId="9ec8e806-9cfd-495d-8cb1-c4761729b9b1" providerId="ADAL" clId="{F78D52A1-8CBD-422A-BC14-270B3107FE22}" dt="2024-05-28T18:43:24.378" v="21369" actId="1076"/>
          <ac:spMkLst>
            <pc:docMk/>
            <pc:sldMk cId="3027816240" sldId="1483"/>
            <ac:spMk id="25" creationId="{CCEF183E-9576-4613-8194-1AABC7E16D30}"/>
          </ac:spMkLst>
        </pc:spChg>
        <pc:spChg chg="add mod">
          <ac:chgData name="PELLAN Marin" userId="9ec8e806-9cfd-495d-8cb1-c4761729b9b1" providerId="ADAL" clId="{F78D52A1-8CBD-422A-BC14-270B3107FE22}" dt="2024-05-28T18:43:24.378" v="21369" actId="1076"/>
          <ac:spMkLst>
            <pc:docMk/>
            <pc:sldMk cId="3027816240" sldId="1483"/>
            <ac:spMk id="26" creationId="{6C003BAD-05B8-F034-0908-E89D27F9489B}"/>
          </ac:spMkLst>
        </pc:spChg>
        <pc:spChg chg="add mod">
          <ac:chgData name="PELLAN Marin" userId="9ec8e806-9cfd-495d-8cb1-c4761729b9b1" providerId="ADAL" clId="{F78D52A1-8CBD-422A-BC14-270B3107FE22}" dt="2024-05-28T18:43:24.378" v="21369" actId="1076"/>
          <ac:spMkLst>
            <pc:docMk/>
            <pc:sldMk cId="3027816240" sldId="1483"/>
            <ac:spMk id="29" creationId="{26761845-EE24-53E6-B7B3-FBC72DBB375D}"/>
          </ac:spMkLst>
        </pc:spChg>
        <pc:spChg chg="add mod">
          <ac:chgData name="PELLAN Marin" userId="9ec8e806-9cfd-495d-8cb1-c4761729b9b1" providerId="ADAL" clId="{F78D52A1-8CBD-422A-BC14-270B3107FE22}" dt="2024-05-28T18:43:24.378" v="21369" actId="1076"/>
          <ac:spMkLst>
            <pc:docMk/>
            <pc:sldMk cId="3027816240" sldId="1483"/>
            <ac:spMk id="30" creationId="{9D80782A-8296-607E-EF08-9F43327CD1DA}"/>
          </ac:spMkLst>
        </pc:spChg>
        <pc:spChg chg="add mod">
          <ac:chgData name="PELLAN Marin" userId="9ec8e806-9cfd-495d-8cb1-c4761729b9b1" providerId="ADAL" clId="{F78D52A1-8CBD-422A-BC14-270B3107FE22}" dt="2024-05-28T18:43:24.378" v="21369" actId="1076"/>
          <ac:spMkLst>
            <pc:docMk/>
            <pc:sldMk cId="3027816240" sldId="1483"/>
            <ac:spMk id="31" creationId="{9BCB889D-8D5A-1960-F15D-B82E31C3CCFB}"/>
          </ac:spMkLst>
        </pc:spChg>
        <pc:spChg chg="add del mod">
          <ac:chgData name="PELLAN Marin" userId="9ec8e806-9cfd-495d-8cb1-c4761729b9b1" providerId="ADAL" clId="{F78D52A1-8CBD-422A-BC14-270B3107FE22}" dt="2024-05-28T18:43:08.414" v="21368" actId="478"/>
          <ac:spMkLst>
            <pc:docMk/>
            <pc:sldMk cId="3027816240" sldId="1483"/>
            <ac:spMk id="32" creationId="{B2C36080-E0D1-F53E-41C9-DD96A3FE113A}"/>
          </ac:spMkLst>
        </pc:spChg>
        <pc:picChg chg="del">
          <ac:chgData name="PELLAN Marin" userId="9ec8e806-9cfd-495d-8cb1-c4761729b9b1" providerId="ADAL" clId="{F78D52A1-8CBD-422A-BC14-270B3107FE22}" dt="2024-05-15T15:46:26.248" v="2677" actId="478"/>
          <ac:picMkLst>
            <pc:docMk/>
            <pc:sldMk cId="3027816240" sldId="1483"/>
            <ac:picMk id="4" creationId="{EF4EA8D8-AFB8-0C10-ADAF-9C20375D6E32}"/>
          </ac:picMkLst>
        </pc:picChg>
        <pc:picChg chg="del">
          <ac:chgData name="PELLAN Marin" userId="9ec8e806-9cfd-495d-8cb1-c4761729b9b1" providerId="ADAL" clId="{F78D52A1-8CBD-422A-BC14-270B3107FE22}" dt="2024-05-15T15:46:34.744" v="2678" actId="478"/>
          <ac:picMkLst>
            <pc:docMk/>
            <pc:sldMk cId="3027816240" sldId="1483"/>
            <ac:picMk id="5" creationId="{37824336-D04C-7020-5AD4-2A9B45E9B787}"/>
          </ac:picMkLst>
        </pc:picChg>
        <pc:picChg chg="del">
          <ac:chgData name="PELLAN Marin" userId="9ec8e806-9cfd-495d-8cb1-c4761729b9b1" providerId="ADAL" clId="{F78D52A1-8CBD-422A-BC14-270B3107FE22}" dt="2024-05-15T15:46:34.744" v="2678" actId="478"/>
          <ac:picMkLst>
            <pc:docMk/>
            <pc:sldMk cId="3027816240" sldId="1483"/>
            <ac:picMk id="7" creationId="{E11F6552-19B0-4FCE-3033-BA4565F2D910}"/>
          </ac:picMkLst>
        </pc:picChg>
        <pc:picChg chg="del">
          <ac:chgData name="PELLAN Marin" userId="9ec8e806-9cfd-495d-8cb1-c4761729b9b1" providerId="ADAL" clId="{F78D52A1-8CBD-422A-BC14-270B3107FE22}" dt="2024-05-15T15:46:34.744" v="2678" actId="478"/>
          <ac:picMkLst>
            <pc:docMk/>
            <pc:sldMk cId="3027816240" sldId="1483"/>
            <ac:picMk id="9" creationId="{8BECF65C-8B3E-A0ED-3A32-D43E5811B6FC}"/>
          </ac:picMkLst>
        </pc:picChg>
        <pc:picChg chg="del">
          <ac:chgData name="PELLAN Marin" userId="9ec8e806-9cfd-495d-8cb1-c4761729b9b1" providerId="ADAL" clId="{F78D52A1-8CBD-422A-BC14-270B3107FE22}" dt="2024-05-15T15:46:34.744" v="2678" actId="478"/>
          <ac:picMkLst>
            <pc:docMk/>
            <pc:sldMk cId="3027816240" sldId="1483"/>
            <ac:picMk id="10" creationId="{BCB994EC-ACFD-6C6F-BC5B-C6FD49D179EC}"/>
          </ac:picMkLst>
        </pc:picChg>
        <pc:picChg chg="del">
          <ac:chgData name="PELLAN Marin" userId="9ec8e806-9cfd-495d-8cb1-c4761729b9b1" providerId="ADAL" clId="{F78D52A1-8CBD-422A-BC14-270B3107FE22}" dt="2024-05-15T15:46:34.744" v="2678" actId="478"/>
          <ac:picMkLst>
            <pc:docMk/>
            <pc:sldMk cId="3027816240" sldId="1483"/>
            <ac:picMk id="11" creationId="{E9FD4A75-E5E0-A07F-D9DC-2E3550045FD9}"/>
          </ac:picMkLst>
        </pc:picChg>
        <pc:picChg chg="add mod">
          <ac:chgData name="PELLAN Marin" userId="9ec8e806-9cfd-495d-8cb1-c4761729b9b1" providerId="ADAL" clId="{F78D52A1-8CBD-422A-BC14-270B3107FE22}" dt="2024-05-28T18:43:24.378" v="21369" actId="1076"/>
          <ac:picMkLst>
            <pc:docMk/>
            <pc:sldMk cId="3027816240" sldId="1483"/>
            <ac:picMk id="12" creationId="{F76E4613-3BDA-4BE9-F9D3-22B8744AEBE3}"/>
          </ac:picMkLst>
        </pc:picChg>
        <pc:picChg chg="add mod">
          <ac:chgData name="PELLAN Marin" userId="9ec8e806-9cfd-495d-8cb1-c4761729b9b1" providerId="ADAL" clId="{F78D52A1-8CBD-422A-BC14-270B3107FE22}" dt="2024-05-28T18:43:24.378" v="21369" actId="1076"/>
          <ac:picMkLst>
            <pc:docMk/>
            <pc:sldMk cId="3027816240" sldId="1483"/>
            <ac:picMk id="13" creationId="{35EFA8C3-7162-86E8-47DA-B1B429711BE0}"/>
          </ac:picMkLst>
        </pc:picChg>
        <pc:picChg chg="add mod">
          <ac:chgData name="PELLAN Marin" userId="9ec8e806-9cfd-495d-8cb1-c4761729b9b1" providerId="ADAL" clId="{F78D52A1-8CBD-422A-BC14-270B3107FE22}" dt="2024-05-28T18:43:24.378" v="21369" actId="1076"/>
          <ac:picMkLst>
            <pc:docMk/>
            <pc:sldMk cId="3027816240" sldId="1483"/>
            <ac:picMk id="14" creationId="{32E467BD-01EA-9365-37BC-400DF036F67E}"/>
          </ac:picMkLst>
        </pc:picChg>
        <pc:picChg chg="add mod">
          <ac:chgData name="PELLAN Marin" userId="9ec8e806-9cfd-495d-8cb1-c4761729b9b1" providerId="ADAL" clId="{F78D52A1-8CBD-422A-BC14-270B3107FE22}" dt="2024-05-28T18:43:24.378" v="21369" actId="1076"/>
          <ac:picMkLst>
            <pc:docMk/>
            <pc:sldMk cId="3027816240" sldId="1483"/>
            <ac:picMk id="15" creationId="{AFDC1119-EA7D-70B6-4554-562F39972C4F}"/>
          </ac:picMkLst>
        </pc:picChg>
        <pc:picChg chg="add mod">
          <ac:chgData name="PELLAN Marin" userId="9ec8e806-9cfd-495d-8cb1-c4761729b9b1" providerId="ADAL" clId="{F78D52A1-8CBD-422A-BC14-270B3107FE22}" dt="2024-05-28T18:43:24.378" v="21369" actId="1076"/>
          <ac:picMkLst>
            <pc:docMk/>
            <pc:sldMk cId="3027816240" sldId="1483"/>
            <ac:picMk id="17" creationId="{0DCFFA85-B5DB-A2FF-28B9-747B89F45F56}"/>
          </ac:picMkLst>
        </pc:picChg>
        <pc:picChg chg="add mod">
          <ac:chgData name="PELLAN Marin" userId="9ec8e806-9cfd-495d-8cb1-c4761729b9b1" providerId="ADAL" clId="{F78D52A1-8CBD-422A-BC14-270B3107FE22}" dt="2024-05-28T18:43:24.378" v="21369" actId="1076"/>
          <ac:picMkLst>
            <pc:docMk/>
            <pc:sldMk cId="3027816240" sldId="1483"/>
            <ac:picMk id="18" creationId="{9F91CD73-A9EE-48C7-FAB0-79AB2CE8D8F6}"/>
          </ac:picMkLst>
        </pc:picChg>
        <pc:picChg chg="add mod">
          <ac:chgData name="PELLAN Marin" userId="9ec8e806-9cfd-495d-8cb1-c4761729b9b1" providerId="ADAL" clId="{F78D52A1-8CBD-422A-BC14-270B3107FE22}" dt="2024-05-28T18:43:24.378" v="21369" actId="1076"/>
          <ac:picMkLst>
            <pc:docMk/>
            <pc:sldMk cId="3027816240" sldId="1483"/>
            <ac:picMk id="20" creationId="{0E31ED77-AD5D-19C2-9E0F-158CD3790B17}"/>
          </ac:picMkLst>
        </pc:picChg>
        <pc:picChg chg="add del mod">
          <ac:chgData name="PELLAN Marin" userId="9ec8e806-9cfd-495d-8cb1-c4761729b9b1" providerId="ADAL" clId="{F78D52A1-8CBD-422A-BC14-270B3107FE22}" dt="2024-05-24T09:53:54.134" v="5893" actId="478"/>
          <ac:picMkLst>
            <pc:docMk/>
            <pc:sldMk cId="3027816240" sldId="1483"/>
            <ac:picMk id="21" creationId="{12055DFC-9CF0-F664-6CD9-2A50DAD077C5}"/>
          </ac:picMkLst>
        </pc:picChg>
        <pc:picChg chg="add del mod">
          <ac:chgData name="PELLAN Marin" userId="9ec8e806-9cfd-495d-8cb1-c4761729b9b1" providerId="ADAL" clId="{F78D52A1-8CBD-422A-BC14-270B3107FE22}" dt="2024-05-24T09:53:55.037" v="5894" actId="478"/>
          <ac:picMkLst>
            <pc:docMk/>
            <pc:sldMk cId="3027816240" sldId="1483"/>
            <ac:picMk id="22" creationId="{7F563AA5-1339-2F59-AAF9-2570224D43B9}"/>
          </ac:picMkLst>
        </pc:picChg>
        <pc:picChg chg="add del mod">
          <ac:chgData name="PELLAN Marin" userId="9ec8e806-9cfd-495d-8cb1-c4761729b9b1" providerId="ADAL" clId="{F78D52A1-8CBD-422A-BC14-270B3107FE22}" dt="2024-05-24T13:03:18.669" v="5958" actId="478"/>
          <ac:picMkLst>
            <pc:docMk/>
            <pc:sldMk cId="3027816240" sldId="1483"/>
            <ac:picMk id="27" creationId="{176F3269-5E85-5141-6C72-0A923B8EC185}"/>
          </ac:picMkLst>
        </pc:picChg>
        <pc:picChg chg="add del mod">
          <ac:chgData name="PELLAN Marin" userId="9ec8e806-9cfd-495d-8cb1-c4761729b9b1" providerId="ADAL" clId="{F78D52A1-8CBD-422A-BC14-270B3107FE22}" dt="2024-05-24T13:03:18.669" v="5958" actId="478"/>
          <ac:picMkLst>
            <pc:docMk/>
            <pc:sldMk cId="3027816240" sldId="1483"/>
            <ac:picMk id="28" creationId="{83602CE8-D070-FEDA-0609-026999D693F1}"/>
          </ac:picMkLst>
        </pc:picChg>
        <pc:cxnChg chg="add mod">
          <ac:chgData name="PELLAN Marin" userId="9ec8e806-9cfd-495d-8cb1-c4761729b9b1" providerId="ADAL" clId="{F78D52A1-8CBD-422A-BC14-270B3107FE22}" dt="2024-05-28T18:43:24.378" v="21369" actId="1076"/>
          <ac:cxnSpMkLst>
            <pc:docMk/>
            <pc:sldMk cId="3027816240" sldId="1483"/>
            <ac:cxnSpMk id="6" creationId="{2694EE8F-CE57-5E78-9386-1E58ACBA6998}"/>
          </ac:cxnSpMkLst>
        </pc:cxnChg>
        <pc:cxnChg chg="add del mod">
          <ac:chgData name="PELLAN Marin" userId="9ec8e806-9cfd-495d-8cb1-c4761729b9b1" providerId="ADAL" clId="{F78D52A1-8CBD-422A-BC14-270B3107FE22}" dt="2024-05-24T09:49:35.470" v="5814" actId="478"/>
          <ac:cxnSpMkLst>
            <pc:docMk/>
            <pc:sldMk cId="3027816240" sldId="1483"/>
            <ac:cxnSpMk id="10" creationId="{021A31E8-178A-E5CE-8053-9E3813C9B972}"/>
          </ac:cxnSpMkLst>
        </pc:cxnChg>
        <pc:cxnChg chg="add mod">
          <ac:chgData name="PELLAN Marin" userId="9ec8e806-9cfd-495d-8cb1-c4761729b9b1" providerId="ADAL" clId="{F78D52A1-8CBD-422A-BC14-270B3107FE22}" dt="2024-05-28T18:43:24.378" v="21369" actId="1076"/>
          <ac:cxnSpMkLst>
            <pc:docMk/>
            <pc:sldMk cId="3027816240" sldId="1483"/>
            <ac:cxnSpMk id="11" creationId="{74835C32-2EF9-7BED-5693-3DF859AAE057}"/>
          </ac:cxnSpMkLst>
        </pc:cxnChg>
      </pc:sldChg>
      <pc:sldChg chg="addSp delSp modSp add mod delAnim modAnim modCm modNotesTx">
        <pc:chgData name="PELLAN Marin" userId="9ec8e806-9cfd-495d-8cb1-c4761729b9b1" providerId="ADAL" clId="{F78D52A1-8CBD-422A-BC14-270B3107FE22}" dt="2024-06-22T13:16:48.413" v="93667" actId="20577"/>
        <pc:sldMkLst>
          <pc:docMk/>
          <pc:sldMk cId="244471446" sldId="1484"/>
        </pc:sldMkLst>
        <pc:spChg chg="add mod">
          <ac:chgData name="PELLAN Marin" userId="9ec8e806-9cfd-495d-8cb1-c4761729b9b1" providerId="ADAL" clId="{F78D52A1-8CBD-422A-BC14-270B3107FE22}" dt="2024-06-19T14:11:27.300" v="89087" actId="207"/>
          <ac:spMkLst>
            <pc:docMk/>
            <pc:sldMk cId="244471446" sldId="1484"/>
            <ac:spMk id="2" creationId="{971BB1AE-E485-F588-75DF-81BD26A4E269}"/>
          </ac:spMkLst>
        </pc:spChg>
        <pc:spChg chg="del mod">
          <ac:chgData name="PELLAN Marin" userId="9ec8e806-9cfd-495d-8cb1-c4761729b9b1" providerId="ADAL" clId="{F78D52A1-8CBD-422A-BC14-270B3107FE22}" dt="2024-05-27T08:48:48.189" v="10152" actId="478"/>
          <ac:spMkLst>
            <pc:docMk/>
            <pc:sldMk cId="244471446" sldId="1484"/>
            <ac:spMk id="3" creationId="{00000000-0000-0000-0000-000000000000}"/>
          </ac:spMkLst>
        </pc:spChg>
        <pc:spChg chg="del">
          <ac:chgData name="PELLAN Marin" userId="9ec8e806-9cfd-495d-8cb1-c4761729b9b1" providerId="ADAL" clId="{F78D52A1-8CBD-422A-BC14-270B3107FE22}" dt="2024-05-15T10:12:32.494" v="2504" actId="478"/>
          <ac:spMkLst>
            <pc:docMk/>
            <pc:sldMk cId="244471446" sldId="1484"/>
            <ac:spMk id="4" creationId="{288CDAFF-D2C8-1F61-D1AC-B96AC00891B2}"/>
          </ac:spMkLst>
        </pc:spChg>
        <pc:spChg chg="add del mod">
          <ac:chgData name="PELLAN Marin" userId="9ec8e806-9cfd-495d-8cb1-c4761729b9b1" providerId="ADAL" clId="{F78D52A1-8CBD-422A-BC14-270B3107FE22}" dt="2024-05-24T13:29:26.954" v="6225" actId="478"/>
          <ac:spMkLst>
            <pc:docMk/>
            <pc:sldMk cId="244471446" sldId="1484"/>
            <ac:spMk id="4" creationId="{85FC9DE5-094C-0990-5B70-C4C8E6497945}"/>
          </ac:spMkLst>
        </pc:spChg>
        <pc:spChg chg="del">
          <ac:chgData name="PELLAN Marin" userId="9ec8e806-9cfd-495d-8cb1-c4761729b9b1" providerId="ADAL" clId="{F78D52A1-8CBD-422A-BC14-270B3107FE22}" dt="2024-05-15T10:12:36.116" v="2506" actId="478"/>
          <ac:spMkLst>
            <pc:docMk/>
            <pc:sldMk cId="244471446" sldId="1484"/>
            <ac:spMk id="6" creationId="{42A42AC9-714F-1959-84D5-C3494E1382CC}"/>
          </ac:spMkLst>
        </pc:spChg>
        <pc:spChg chg="del">
          <ac:chgData name="PELLAN Marin" userId="9ec8e806-9cfd-495d-8cb1-c4761729b9b1" providerId="ADAL" clId="{F78D52A1-8CBD-422A-BC14-270B3107FE22}" dt="2024-05-15T10:12:32.494" v="2504" actId="478"/>
          <ac:spMkLst>
            <pc:docMk/>
            <pc:sldMk cId="244471446" sldId="1484"/>
            <ac:spMk id="8" creationId="{FC32A9F7-187C-E9D5-4C95-4285F95F6444}"/>
          </ac:spMkLst>
        </pc:spChg>
        <pc:spChg chg="mod">
          <ac:chgData name="PELLAN Marin" userId="9ec8e806-9cfd-495d-8cb1-c4761729b9b1" providerId="ADAL" clId="{F78D52A1-8CBD-422A-BC14-270B3107FE22}" dt="2024-06-19T15:19:41.020" v="89323" actId="20577"/>
          <ac:spMkLst>
            <pc:docMk/>
            <pc:sldMk cId="244471446" sldId="1484"/>
            <ac:spMk id="10" creationId="{AFA21F75-CB75-7CAA-9BEA-9387D7F829D4}"/>
          </ac:spMkLst>
        </pc:spChg>
        <pc:spChg chg="del">
          <ac:chgData name="PELLAN Marin" userId="9ec8e806-9cfd-495d-8cb1-c4761729b9b1" providerId="ADAL" clId="{F78D52A1-8CBD-422A-BC14-270B3107FE22}" dt="2024-06-19T14:10:48.863" v="89081" actId="478"/>
          <ac:spMkLst>
            <pc:docMk/>
            <pc:sldMk cId="244471446" sldId="1484"/>
            <ac:spMk id="12" creationId="{1BD384E5-6263-BED0-2C88-81CE5310A2E5}"/>
          </ac:spMkLst>
        </pc:spChg>
        <pc:spChg chg="del">
          <ac:chgData name="PELLAN Marin" userId="9ec8e806-9cfd-495d-8cb1-c4761729b9b1" providerId="ADAL" clId="{F78D52A1-8CBD-422A-BC14-270B3107FE22}" dt="2024-05-15T10:12:32.494" v="2504" actId="478"/>
          <ac:spMkLst>
            <pc:docMk/>
            <pc:sldMk cId="244471446" sldId="1484"/>
            <ac:spMk id="13" creationId="{93DEFD38-F4F7-36A5-DC29-A56735AE4CCA}"/>
          </ac:spMkLst>
        </pc:spChg>
        <pc:spChg chg="del">
          <ac:chgData name="PELLAN Marin" userId="9ec8e806-9cfd-495d-8cb1-c4761729b9b1" providerId="ADAL" clId="{F78D52A1-8CBD-422A-BC14-270B3107FE22}" dt="2024-05-15T10:12:32.494" v="2504" actId="478"/>
          <ac:spMkLst>
            <pc:docMk/>
            <pc:sldMk cId="244471446" sldId="1484"/>
            <ac:spMk id="15" creationId="{E7B54E57-58C2-E246-5757-BBC541A9B967}"/>
          </ac:spMkLst>
        </pc:spChg>
        <pc:spChg chg="del">
          <ac:chgData name="PELLAN Marin" userId="9ec8e806-9cfd-495d-8cb1-c4761729b9b1" providerId="ADAL" clId="{F78D52A1-8CBD-422A-BC14-270B3107FE22}" dt="2024-05-15T15:46:03.071" v="2673" actId="478"/>
          <ac:spMkLst>
            <pc:docMk/>
            <pc:sldMk cId="244471446" sldId="1484"/>
            <ac:spMk id="16" creationId="{3C0927A3-05A8-AD68-F811-5EF25A4BB552}"/>
          </ac:spMkLst>
        </pc:spChg>
        <pc:spChg chg="del">
          <ac:chgData name="PELLAN Marin" userId="9ec8e806-9cfd-495d-8cb1-c4761729b9b1" providerId="ADAL" clId="{F78D52A1-8CBD-422A-BC14-270B3107FE22}" dt="2024-05-15T10:12:32.494" v="2504" actId="478"/>
          <ac:spMkLst>
            <pc:docMk/>
            <pc:sldMk cId="244471446" sldId="1484"/>
            <ac:spMk id="18" creationId="{217950A3-C674-8636-FAC6-00E72B97351D}"/>
          </ac:spMkLst>
        </pc:spChg>
        <pc:spChg chg="add del mod">
          <ac:chgData name="PELLAN Marin" userId="9ec8e806-9cfd-495d-8cb1-c4761729b9b1" providerId="ADAL" clId="{F78D52A1-8CBD-422A-BC14-270B3107FE22}" dt="2024-05-24T13:29:39.833" v="6229" actId="478"/>
          <ac:spMkLst>
            <pc:docMk/>
            <pc:sldMk cId="244471446" sldId="1484"/>
            <ac:spMk id="22" creationId="{14C65E63-5D85-C3EC-8893-1A0AB12491B8}"/>
          </ac:spMkLst>
        </pc:spChg>
        <pc:spChg chg="add mod">
          <ac:chgData name="PELLAN Marin" userId="9ec8e806-9cfd-495d-8cb1-c4761729b9b1" providerId="ADAL" clId="{F78D52A1-8CBD-422A-BC14-270B3107FE22}" dt="2024-06-22T13:15:16.963" v="93596" actId="20577"/>
          <ac:spMkLst>
            <pc:docMk/>
            <pc:sldMk cId="244471446" sldId="1484"/>
            <ac:spMk id="23" creationId="{77C486C7-F837-8D33-288E-77738A7084DD}"/>
          </ac:spMkLst>
        </pc:spChg>
        <pc:spChg chg="add del mod">
          <ac:chgData name="PELLAN Marin" userId="9ec8e806-9cfd-495d-8cb1-c4761729b9b1" providerId="ADAL" clId="{F78D52A1-8CBD-422A-BC14-270B3107FE22}" dt="2024-05-24T13:29:32.154" v="6227" actId="478"/>
          <ac:spMkLst>
            <pc:docMk/>
            <pc:sldMk cId="244471446" sldId="1484"/>
            <ac:spMk id="24" creationId="{D13E8965-4814-4313-05A5-781FC1D15A1F}"/>
          </ac:spMkLst>
        </pc:spChg>
        <pc:spChg chg="add mod">
          <ac:chgData name="PELLAN Marin" userId="9ec8e806-9cfd-495d-8cb1-c4761729b9b1" providerId="ADAL" clId="{F78D52A1-8CBD-422A-BC14-270B3107FE22}" dt="2024-06-06T14:59:50.552" v="69907" actId="20577"/>
          <ac:spMkLst>
            <pc:docMk/>
            <pc:sldMk cId="244471446" sldId="1484"/>
            <ac:spMk id="25" creationId="{E057603D-FDC2-C50E-78F2-26C6863A6F85}"/>
          </ac:spMkLst>
        </pc:spChg>
        <pc:spChg chg="add del">
          <ac:chgData name="PELLAN Marin" userId="9ec8e806-9cfd-495d-8cb1-c4761729b9b1" providerId="ADAL" clId="{F78D52A1-8CBD-422A-BC14-270B3107FE22}" dt="2024-05-24T15:55:08.508" v="8941" actId="478"/>
          <ac:spMkLst>
            <pc:docMk/>
            <pc:sldMk cId="244471446" sldId="1484"/>
            <ac:spMk id="32" creationId="{16B5D900-9127-F9CB-8739-9E3F3AAA7867}"/>
          </ac:spMkLst>
        </pc:spChg>
        <pc:picChg chg="add del mod">
          <ac:chgData name="PELLAN Marin" userId="9ec8e806-9cfd-495d-8cb1-c4761729b9b1" providerId="ADAL" clId="{F78D52A1-8CBD-422A-BC14-270B3107FE22}" dt="2024-05-24T13:29:49.084" v="6232" actId="478"/>
          <ac:picMkLst>
            <pc:docMk/>
            <pc:sldMk cId="244471446" sldId="1484"/>
            <ac:picMk id="2" creationId="{BE990502-24F9-E7D7-0CD8-96A1EBDEDFD2}"/>
          </ac:picMkLst>
        </pc:picChg>
        <pc:picChg chg="del">
          <ac:chgData name="PELLAN Marin" userId="9ec8e806-9cfd-495d-8cb1-c4761729b9b1" providerId="ADAL" clId="{F78D52A1-8CBD-422A-BC14-270B3107FE22}" dt="2024-05-15T10:12:32.494" v="2504" actId="478"/>
          <ac:picMkLst>
            <pc:docMk/>
            <pc:sldMk cId="244471446" sldId="1484"/>
            <ac:picMk id="5" creationId="{BC336AE8-863C-7F7A-E40C-A7E5D2075CAD}"/>
          </ac:picMkLst>
        </pc:picChg>
        <pc:picChg chg="add del mod">
          <ac:chgData name="PELLAN Marin" userId="9ec8e806-9cfd-495d-8cb1-c4761729b9b1" providerId="ADAL" clId="{F78D52A1-8CBD-422A-BC14-270B3107FE22}" dt="2024-05-24T09:07:44.971" v="5218" actId="478"/>
          <ac:picMkLst>
            <pc:docMk/>
            <pc:sldMk cId="244471446" sldId="1484"/>
            <ac:picMk id="5" creationId="{F8DDA93E-A7B7-016B-087D-21E5D22EC4DE}"/>
          </ac:picMkLst>
        </pc:picChg>
        <pc:picChg chg="del">
          <ac:chgData name="PELLAN Marin" userId="9ec8e806-9cfd-495d-8cb1-c4761729b9b1" providerId="ADAL" clId="{F78D52A1-8CBD-422A-BC14-270B3107FE22}" dt="2024-05-15T10:12:32.494" v="2504" actId="478"/>
          <ac:picMkLst>
            <pc:docMk/>
            <pc:sldMk cId="244471446" sldId="1484"/>
            <ac:picMk id="7" creationId="{1CE68467-08A9-D64D-94D9-1B79AEDCEC28}"/>
          </ac:picMkLst>
        </pc:picChg>
        <pc:picChg chg="add mod">
          <ac:chgData name="PELLAN Marin" userId="9ec8e806-9cfd-495d-8cb1-c4761729b9b1" providerId="ADAL" clId="{F78D52A1-8CBD-422A-BC14-270B3107FE22}" dt="2024-05-24T13:34:11.958" v="6477" actId="1076"/>
          <ac:picMkLst>
            <pc:docMk/>
            <pc:sldMk cId="244471446" sldId="1484"/>
            <ac:picMk id="7" creationId="{EB91503A-14C8-63FA-4A77-A7F1EF274C8B}"/>
          </ac:picMkLst>
        </pc:picChg>
        <pc:picChg chg="add mod">
          <ac:chgData name="PELLAN Marin" userId="9ec8e806-9cfd-495d-8cb1-c4761729b9b1" providerId="ADAL" clId="{F78D52A1-8CBD-422A-BC14-270B3107FE22}" dt="2024-05-24T15:55:48.758" v="8947" actId="1076"/>
          <ac:picMkLst>
            <pc:docMk/>
            <pc:sldMk cId="244471446" sldId="1484"/>
            <ac:picMk id="9" creationId="{94423B56-9BB9-7B25-EC02-3CF3613B22A9}"/>
          </ac:picMkLst>
        </pc:picChg>
        <pc:picChg chg="del">
          <ac:chgData name="PELLAN Marin" userId="9ec8e806-9cfd-495d-8cb1-c4761729b9b1" providerId="ADAL" clId="{F78D52A1-8CBD-422A-BC14-270B3107FE22}" dt="2024-05-15T10:12:32.494" v="2504" actId="478"/>
          <ac:picMkLst>
            <pc:docMk/>
            <pc:sldMk cId="244471446" sldId="1484"/>
            <ac:picMk id="9" creationId="{D3D50E01-0130-FB20-4A52-1A73C2091221}"/>
          </ac:picMkLst>
        </pc:picChg>
        <pc:picChg chg="del">
          <ac:chgData name="PELLAN Marin" userId="9ec8e806-9cfd-495d-8cb1-c4761729b9b1" providerId="ADAL" clId="{F78D52A1-8CBD-422A-BC14-270B3107FE22}" dt="2024-05-15T10:12:34.591" v="2505" actId="478"/>
          <ac:picMkLst>
            <pc:docMk/>
            <pc:sldMk cId="244471446" sldId="1484"/>
            <ac:picMk id="11" creationId="{09F5F2CC-0CC2-B3A5-E668-4B71FD230190}"/>
          </ac:picMkLst>
        </pc:picChg>
        <pc:picChg chg="add mod">
          <ac:chgData name="PELLAN Marin" userId="9ec8e806-9cfd-495d-8cb1-c4761729b9b1" providerId="ADAL" clId="{F78D52A1-8CBD-422A-BC14-270B3107FE22}" dt="2024-05-24T09:27:25.719" v="5359" actId="1076"/>
          <ac:picMkLst>
            <pc:docMk/>
            <pc:sldMk cId="244471446" sldId="1484"/>
            <ac:picMk id="13" creationId="{9706B5BD-69CD-896D-C20B-43179CA33193}"/>
          </ac:picMkLst>
        </pc:picChg>
        <pc:picChg chg="add del mod">
          <ac:chgData name="PELLAN Marin" userId="9ec8e806-9cfd-495d-8cb1-c4761729b9b1" providerId="ADAL" clId="{F78D52A1-8CBD-422A-BC14-270B3107FE22}" dt="2024-05-24T09:46:20.140" v="5712" actId="478"/>
          <ac:picMkLst>
            <pc:docMk/>
            <pc:sldMk cId="244471446" sldId="1484"/>
            <ac:picMk id="15" creationId="{4D6304F2-B158-6796-0336-D01A9EA9FCBC}"/>
          </ac:picMkLst>
        </pc:picChg>
        <pc:picChg chg="add del mod">
          <ac:chgData name="PELLAN Marin" userId="9ec8e806-9cfd-495d-8cb1-c4761729b9b1" providerId="ADAL" clId="{F78D52A1-8CBD-422A-BC14-270B3107FE22}" dt="2024-05-24T09:46:18.362" v="5710" actId="478"/>
          <ac:picMkLst>
            <pc:docMk/>
            <pc:sldMk cId="244471446" sldId="1484"/>
            <ac:picMk id="17" creationId="{209A1875-25C7-2CE5-2FC7-ECAE8AAE600D}"/>
          </ac:picMkLst>
        </pc:picChg>
        <pc:picChg chg="add del mod">
          <ac:chgData name="PELLAN Marin" userId="9ec8e806-9cfd-495d-8cb1-c4761729b9b1" providerId="ADAL" clId="{F78D52A1-8CBD-422A-BC14-270B3107FE22}" dt="2024-05-24T09:46:19.593" v="5711" actId="478"/>
          <ac:picMkLst>
            <pc:docMk/>
            <pc:sldMk cId="244471446" sldId="1484"/>
            <ac:picMk id="19" creationId="{A23588DE-0E19-A15B-C3C7-16C2CC57A0E5}"/>
          </ac:picMkLst>
        </pc:picChg>
        <pc:picChg chg="add del">
          <ac:chgData name="PELLAN Marin" userId="9ec8e806-9cfd-495d-8cb1-c4761729b9b1" providerId="ADAL" clId="{F78D52A1-8CBD-422A-BC14-270B3107FE22}" dt="2024-05-24T09:27:42.052" v="5368" actId="22"/>
          <ac:picMkLst>
            <pc:docMk/>
            <pc:sldMk cId="244471446" sldId="1484"/>
            <ac:picMk id="21" creationId="{5B7B9C32-1F26-3016-AF48-C87596E90F8D}"/>
          </ac:picMkLst>
        </pc:picChg>
        <pc:cxnChg chg="add mod">
          <ac:chgData name="PELLAN Marin" userId="9ec8e806-9cfd-495d-8cb1-c4761729b9b1" providerId="ADAL" clId="{F78D52A1-8CBD-422A-BC14-270B3107FE22}" dt="2024-05-24T15:54:47.729" v="8937" actId="1582"/>
          <ac:cxnSpMkLst>
            <pc:docMk/>
            <pc:sldMk cId="244471446" sldId="1484"/>
            <ac:cxnSpMk id="27" creationId="{1E2642F2-87B9-EC21-5B07-C790D0C5930A}"/>
          </ac:cxnSpMkLst>
        </pc:cxnChg>
        <pc:cxnChg chg="add mod">
          <ac:chgData name="PELLAN Marin" userId="9ec8e806-9cfd-495d-8cb1-c4761729b9b1" providerId="ADAL" clId="{F78D52A1-8CBD-422A-BC14-270B3107FE22}" dt="2024-05-24T15:54:47.729" v="8937" actId="1582"/>
          <ac:cxnSpMkLst>
            <pc:docMk/>
            <pc:sldMk cId="244471446" sldId="1484"/>
            <ac:cxnSpMk id="28" creationId="{132C0461-9F4A-A424-29DC-060701EF0730}"/>
          </ac:cxnSpMkLst>
        </pc:cxnChg>
        <pc:cxnChg chg="add mod">
          <ac:chgData name="PELLAN Marin" userId="9ec8e806-9cfd-495d-8cb1-c4761729b9b1" providerId="ADAL" clId="{F78D52A1-8CBD-422A-BC14-270B3107FE22}" dt="2024-05-24T15:54:47.729" v="8937" actId="1582"/>
          <ac:cxnSpMkLst>
            <pc:docMk/>
            <pc:sldMk cId="244471446" sldId="1484"/>
            <ac:cxnSpMk id="29" creationId="{EC451DBF-B082-136C-E25A-9C3EDCC25500}"/>
          </ac:cxnSpMkLst>
        </pc:cxnChg>
        <pc:cxnChg chg="add del">
          <ac:chgData name="PELLAN Marin" userId="9ec8e806-9cfd-495d-8cb1-c4761729b9b1" providerId="ADAL" clId="{F78D52A1-8CBD-422A-BC14-270B3107FE22}" dt="2024-05-24T15:55:00.555" v="8939" actId="11529"/>
          <ac:cxnSpMkLst>
            <pc:docMk/>
            <pc:sldMk cId="244471446" sldId="1484"/>
            <ac:cxnSpMk id="31" creationId="{31A1AD75-C57C-78C2-4DA8-1CAF7D0675EE}"/>
          </ac:cxnSpMkLst>
        </pc:cxnChg>
        <pc:cxnChg chg="add mod">
          <ac:chgData name="PELLAN Marin" userId="9ec8e806-9cfd-495d-8cb1-c4761729b9b1" providerId="ADAL" clId="{F78D52A1-8CBD-422A-BC14-270B3107FE22}" dt="2024-05-24T15:55:24.410" v="8943" actId="208"/>
          <ac:cxnSpMkLst>
            <pc:docMk/>
            <pc:sldMk cId="244471446" sldId="1484"/>
            <ac:cxnSpMk id="34" creationId="{2BE104A5-ABA5-A89C-7845-7BE0CCF4EC2C}"/>
          </ac:cxnSpMkLst>
        </pc:cxnChg>
        <pc:cxnChg chg="add mod">
          <ac:chgData name="PELLAN Marin" userId="9ec8e806-9cfd-495d-8cb1-c4761729b9b1" providerId="ADAL" clId="{F78D52A1-8CBD-422A-BC14-270B3107FE22}" dt="2024-05-24T15:55:29.975" v="8945" actId="1076"/>
          <ac:cxnSpMkLst>
            <pc:docMk/>
            <pc:sldMk cId="244471446" sldId="1484"/>
            <ac:cxnSpMk id="35" creationId="{D10C7988-752B-2BEF-D819-4C6CE4828B9E}"/>
          </ac:cxnSpMkLst>
        </pc:cxnChg>
        <pc:extLst>
          <p:ext xmlns:p="http://schemas.openxmlformats.org/presentationml/2006/main" uri="{D6D511B9-2390-475A-947B-AFAB55BFBCF1}">
            <pc226:cmChg xmlns:pc226="http://schemas.microsoft.com/office/powerpoint/2022/06/main/command" chg="">
              <pc226:chgData name="PELLAN Marin" userId="9ec8e806-9cfd-495d-8cb1-c4761729b9b1" providerId="ADAL" clId="{F78D52A1-8CBD-422A-BC14-270B3107FE22}" dt="2024-06-12T15:35:41.974" v="76859"/>
              <pc2:cmMkLst xmlns:pc2="http://schemas.microsoft.com/office/powerpoint/2019/9/main/command">
                <pc:docMk/>
                <pc:sldMk cId="244471446" sldId="1484"/>
                <pc2:cmMk id="{51FD50CE-4F18-45F9-BFC6-3453BE466577}"/>
              </pc2:cmMkLst>
              <pc226:cmRplyChg chg="add">
                <pc226:chgData name="PELLAN Marin" userId="9ec8e806-9cfd-495d-8cb1-c4761729b9b1" providerId="ADAL" clId="{F78D52A1-8CBD-422A-BC14-270B3107FE22}" dt="2024-06-12T13:46:32.358" v="76651"/>
                <pc2:cmRplyMkLst xmlns:pc2="http://schemas.microsoft.com/office/powerpoint/2019/9/main/command">
                  <pc:docMk/>
                  <pc:sldMk cId="244471446" sldId="1484"/>
                  <pc2:cmMk id="{51FD50CE-4F18-45F9-BFC6-3453BE466577}"/>
                  <pc2:cmRplyMk id="{BFA24598-5737-48D7-984A-3FD11FBC0C33}"/>
                </pc2:cmRplyMkLst>
              </pc226:cmRplyChg>
              <pc226:cmRplyChg chg="add">
                <pc226:chgData name="PELLAN Marin" userId="9ec8e806-9cfd-495d-8cb1-c4761729b9b1" providerId="ADAL" clId="{F78D52A1-8CBD-422A-BC14-270B3107FE22}" dt="2024-06-12T15:35:41.974" v="76859"/>
                <pc2:cmRplyMkLst xmlns:pc2="http://schemas.microsoft.com/office/powerpoint/2019/9/main/command">
                  <pc:docMk/>
                  <pc:sldMk cId="244471446" sldId="1484"/>
                  <pc2:cmMk id="{51FD50CE-4F18-45F9-BFC6-3453BE466577}"/>
                  <pc2:cmRplyMk id="{A0C49CCE-6212-4FF7-A94F-E4A392577447}"/>
                </pc2:cmRplyMkLst>
              </pc226:cmRplyChg>
            </pc226:cmChg>
          </p:ext>
        </pc:extLst>
      </pc:sldChg>
      <pc:sldChg chg="addSp delSp modSp add del mod modNotesTx">
        <pc:chgData name="PELLAN Marin" userId="9ec8e806-9cfd-495d-8cb1-c4761729b9b1" providerId="ADAL" clId="{F78D52A1-8CBD-422A-BC14-270B3107FE22}" dt="2024-06-22T14:29:52.132" v="95017" actId="404"/>
        <pc:sldMkLst>
          <pc:docMk/>
          <pc:sldMk cId="1294648387" sldId="1485"/>
        </pc:sldMkLst>
        <pc:spChg chg="del">
          <ac:chgData name="PELLAN Marin" userId="9ec8e806-9cfd-495d-8cb1-c4761729b9b1" providerId="ADAL" clId="{F78D52A1-8CBD-422A-BC14-270B3107FE22}" dt="2024-06-02T13:08:29.305" v="58031" actId="478"/>
          <ac:spMkLst>
            <pc:docMk/>
            <pc:sldMk cId="1294648387" sldId="1485"/>
            <ac:spMk id="4" creationId="{DDAC6933-C7F4-EBA2-2E40-80D79FD7A083}"/>
          </ac:spMkLst>
        </pc:spChg>
        <pc:spChg chg="add mod">
          <ac:chgData name="PELLAN Marin" userId="9ec8e806-9cfd-495d-8cb1-c4761729b9b1" providerId="ADAL" clId="{F78D52A1-8CBD-422A-BC14-270B3107FE22}" dt="2024-06-22T14:29:52.132" v="95017" actId="404"/>
          <ac:spMkLst>
            <pc:docMk/>
            <pc:sldMk cId="1294648387" sldId="1485"/>
            <ac:spMk id="5" creationId="{B3D15C9D-E1AF-411A-0A55-B522E9BA7775}"/>
          </ac:spMkLst>
        </pc:spChg>
        <pc:spChg chg="mod">
          <ac:chgData name="PELLAN Marin" userId="9ec8e806-9cfd-495d-8cb1-c4761729b9b1" providerId="ADAL" clId="{F78D52A1-8CBD-422A-BC14-270B3107FE22}" dt="2024-06-02T13:08:53.295" v="58033" actId="1076"/>
          <ac:spMkLst>
            <pc:docMk/>
            <pc:sldMk cId="1294648387" sldId="1485"/>
            <ac:spMk id="7" creationId="{4C5FAE80-2FB0-067B-7DBC-A5B4F7DE754E}"/>
          </ac:spMkLst>
        </pc:spChg>
        <pc:spChg chg="mod">
          <ac:chgData name="PELLAN Marin" userId="9ec8e806-9cfd-495d-8cb1-c4761729b9b1" providerId="ADAL" clId="{F78D52A1-8CBD-422A-BC14-270B3107FE22}" dt="2024-06-02T13:08:53.295" v="58033" actId="1076"/>
          <ac:spMkLst>
            <pc:docMk/>
            <pc:sldMk cId="1294648387" sldId="1485"/>
            <ac:spMk id="8" creationId="{1E7E99A1-2E1C-8C2D-CF62-96B5DC973B21}"/>
          </ac:spMkLst>
        </pc:spChg>
        <pc:spChg chg="mod">
          <ac:chgData name="PELLAN Marin" userId="9ec8e806-9cfd-495d-8cb1-c4761729b9b1" providerId="ADAL" clId="{F78D52A1-8CBD-422A-BC14-270B3107FE22}" dt="2024-06-02T13:08:53.295" v="58033" actId="1076"/>
          <ac:spMkLst>
            <pc:docMk/>
            <pc:sldMk cId="1294648387" sldId="1485"/>
            <ac:spMk id="9" creationId="{255A6003-49FA-6811-7612-6149CA3C6927}"/>
          </ac:spMkLst>
        </pc:spChg>
        <pc:spChg chg="mod">
          <ac:chgData name="PELLAN Marin" userId="9ec8e806-9cfd-495d-8cb1-c4761729b9b1" providerId="ADAL" clId="{F78D52A1-8CBD-422A-BC14-270B3107FE22}" dt="2024-06-02T13:08:53.295" v="58033" actId="1076"/>
          <ac:spMkLst>
            <pc:docMk/>
            <pc:sldMk cId="1294648387" sldId="1485"/>
            <ac:spMk id="47" creationId="{5D3B1299-65FD-1E97-7E73-916931C0B514}"/>
          </ac:spMkLst>
        </pc:spChg>
        <pc:spChg chg="mod">
          <ac:chgData name="PELLAN Marin" userId="9ec8e806-9cfd-495d-8cb1-c4761729b9b1" providerId="ADAL" clId="{F78D52A1-8CBD-422A-BC14-270B3107FE22}" dt="2024-06-02T13:08:53.295" v="58033" actId="1076"/>
          <ac:spMkLst>
            <pc:docMk/>
            <pc:sldMk cId="1294648387" sldId="1485"/>
            <ac:spMk id="48" creationId="{0692B121-6383-74B7-F3B1-86231FE81A6D}"/>
          </ac:spMkLst>
        </pc:spChg>
        <pc:spChg chg="mod">
          <ac:chgData name="PELLAN Marin" userId="9ec8e806-9cfd-495d-8cb1-c4761729b9b1" providerId="ADAL" clId="{F78D52A1-8CBD-422A-BC14-270B3107FE22}" dt="2024-06-02T13:08:53.295" v="58033" actId="1076"/>
          <ac:spMkLst>
            <pc:docMk/>
            <pc:sldMk cId="1294648387" sldId="1485"/>
            <ac:spMk id="50" creationId="{C01B8503-3F1F-4A3B-5E11-C689F8211C09}"/>
          </ac:spMkLst>
        </pc:spChg>
        <pc:spChg chg="mod">
          <ac:chgData name="PELLAN Marin" userId="9ec8e806-9cfd-495d-8cb1-c4761729b9b1" providerId="ADAL" clId="{F78D52A1-8CBD-422A-BC14-270B3107FE22}" dt="2024-06-02T13:08:53.295" v="58033" actId="1076"/>
          <ac:spMkLst>
            <pc:docMk/>
            <pc:sldMk cId="1294648387" sldId="1485"/>
            <ac:spMk id="51" creationId="{1EB36E51-030A-5B76-D0CF-C62477448D41}"/>
          </ac:spMkLst>
        </pc:spChg>
        <pc:spChg chg="mod">
          <ac:chgData name="PELLAN Marin" userId="9ec8e806-9cfd-495d-8cb1-c4761729b9b1" providerId="ADAL" clId="{F78D52A1-8CBD-422A-BC14-270B3107FE22}" dt="2024-06-02T13:08:53.295" v="58033" actId="1076"/>
          <ac:spMkLst>
            <pc:docMk/>
            <pc:sldMk cId="1294648387" sldId="1485"/>
            <ac:spMk id="52" creationId="{E5036A64-B5AC-A1E7-761C-91F966925D79}"/>
          </ac:spMkLst>
        </pc:spChg>
        <pc:spChg chg="mod">
          <ac:chgData name="PELLAN Marin" userId="9ec8e806-9cfd-495d-8cb1-c4761729b9b1" providerId="ADAL" clId="{F78D52A1-8CBD-422A-BC14-270B3107FE22}" dt="2024-06-02T13:08:53.295" v="58033" actId="1076"/>
          <ac:spMkLst>
            <pc:docMk/>
            <pc:sldMk cId="1294648387" sldId="1485"/>
            <ac:spMk id="53" creationId="{E180B98E-B6E2-1E81-2F8B-C652DE1F1DA7}"/>
          </ac:spMkLst>
        </pc:spChg>
        <pc:spChg chg="mod">
          <ac:chgData name="PELLAN Marin" userId="9ec8e806-9cfd-495d-8cb1-c4761729b9b1" providerId="ADAL" clId="{F78D52A1-8CBD-422A-BC14-270B3107FE22}" dt="2024-06-02T13:08:53.295" v="58033" actId="1076"/>
          <ac:spMkLst>
            <pc:docMk/>
            <pc:sldMk cId="1294648387" sldId="1485"/>
            <ac:spMk id="54" creationId="{59A72496-166D-1C1F-9624-9CF9EB8AF316}"/>
          </ac:spMkLst>
        </pc:spChg>
        <pc:spChg chg="mod">
          <ac:chgData name="PELLAN Marin" userId="9ec8e806-9cfd-495d-8cb1-c4761729b9b1" providerId="ADAL" clId="{F78D52A1-8CBD-422A-BC14-270B3107FE22}" dt="2024-06-02T13:08:53.295" v="58033" actId="1076"/>
          <ac:spMkLst>
            <pc:docMk/>
            <pc:sldMk cId="1294648387" sldId="1485"/>
            <ac:spMk id="55" creationId="{7E41FBA8-04E4-A09E-BB65-89CF66ED24F2}"/>
          </ac:spMkLst>
        </pc:spChg>
        <pc:spChg chg="mod">
          <ac:chgData name="PELLAN Marin" userId="9ec8e806-9cfd-495d-8cb1-c4761729b9b1" providerId="ADAL" clId="{F78D52A1-8CBD-422A-BC14-270B3107FE22}" dt="2024-06-02T13:08:53.295" v="58033" actId="1076"/>
          <ac:spMkLst>
            <pc:docMk/>
            <pc:sldMk cId="1294648387" sldId="1485"/>
            <ac:spMk id="56" creationId="{6153191F-BD87-5076-B5E5-4B5198F03D53}"/>
          </ac:spMkLst>
        </pc:spChg>
        <pc:spChg chg="mod">
          <ac:chgData name="PELLAN Marin" userId="9ec8e806-9cfd-495d-8cb1-c4761729b9b1" providerId="ADAL" clId="{F78D52A1-8CBD-422A-BC14-270B3107FE22}" dt="2024-06-02T13:08:53.295" v="58033" actId="1076"/>
          <ac:spMkLst>
            <pc:docMk/>
            <pc:sldMk cId="1294648387" sldId="1485"/>
            <ac:spMk id="57" creationId="{CCB06426-95C2-4D57-DEFC-94091921B4E4}"/>
          </ac:spMkLst>
        </pc:spChg>
        <pc:spChg chg="mod">
          <ac:chgData name="PELLAN Marin" userId="9ec8e806-9cfd-495d-8cb1-c4761729b9b1" providerId="ADAL" clId="{F78D52A1-8CBD-422A-BC14-270B3107FE22}" dt="2024-06-02T13:08:53.295" v="58033" actId="1076"/>
          <ac:spMkLst>
            <pc:docMk/>
            <pc:sldMk cId="1294648387" sldId="1485"/>
            <ac:spMk id="58" creationId="{8654AA45-F0E1-46A9-9F55-C28D4DEAA9B7}"/>
          </ac:spMkLst>
        </pc:spChg>
        <pc:graphicFrameChg chg="mod">
          <ac:chgData name="PELLAN Marin" userId="9ec8e806-9cfd-495d-8cb1-c4761729b9b1" providerId="ADAL" clId="{F78D52A1-8CBD-422A-BC14-270B3107FE22}" dt="2024-06-02T13:08:53.295" v="58033" actId="1076"/>
          <ac:graphicFrameMkLst>
            <pc:docMk/>
            <pc:sldMk cId="1294648387" sldId="1485"/>
            <ac:graphicFrameMk id="2" creationId="{88B75256-F191-B681-E678-2B2E2253680D}"/>
          </ac:graphicFrameMkLst>
        </pc:graphicFrameChg>
        <pc:cxnChg chg="mod">
          <ac:chgData name="PELLAN Marin" userId="9ec8e806-9cfd-495d-8cb1-c4761729b9b1" providerId="ADAL" clId="{F78D52A1-8CBD-422A-BC14-270B3107FE22}" dt="2024-06-02T13:08:53.295" v="58033" actId="1076"/>
          <ac:cxnSpMkLst>
            <pc:docMk/>
            <pc:sldMk cId="1294648387" sldId="1485"/>
            <ac:cxnSpMk id="18" creationId="{48F9E733-CC1E-541E-C77F-237C8EAF335F}"/>
          </ac:cxnSpMkLst>
        </pc:cxnChg>
        <pc:cxnChg chg="mod">
          <ac:chgData name="PELLAN Marin" userId="9ec8e806-9cfd-495d-8cb1-c4761729b9b1" providerId="ADAL" clId="{F78D52A1-8CBD-422A-BC14-270B3107FE22}" dt="2024-06-02T13:08:53.295" v="58033" actId="1076"/>
          <ac:cxnSpMkLst>
            <pc:docMk/>
            <pc:sldMk cId="1294648387" sldId="1485"/>
            <ac:cxnSpMk id="20" creationId="{017563AC-FC80-3742-3A81-E56EE2C3DE9E}"/>
          </ac:cxnSpMkLst>
        </pc:cxnChg>
        <pc:cxnChg chg="mod">
          <ac:chgData name="PELLAN Marin" userId="9ec8e806-9cfd-495d-8cb1-c4761729b9b1" providerId="ADAL" clId="{F78D52A1-8CBD-422A-BC14-270B3107FE22}" dt="2024-06-02T13:08:53.295" v="58033" actId="1076"/>
          <ac:cxnSpMkLst>
            <pc:docMk/>
            <pc:sldMk cId="1294648387" sldId="1485"/>
            <ac:cxnSpMk id="22" creationId="{1048439B-8BFD-8E6A-2D68-03866276FFA6}"/>
          </ac:cxnSpMkLst>
        </pc:cxnChg>
        <pc:cxnChg chg="mod">
          <ac:chgData name="PELLAN Marin" userId="9ec8e806-9cfd-495d-8cb1-c4761729b9b1" providerId="ADAL" clId="{F78D52A1-8CBD-422A-BC14-270B3107FE22}" dt="2024-06-02T13:08:53.295" v="58033" actId="1076"/>
          <ac:cxnSpMkLst>
            <pc:docMk/>
            <pc:sldMk cId="1294648387" sldId="1485"/>
            <ac:cxnSpMk id="27" creationId="{4E5978EC-EBB3-4AB5-B1D2-A2BE8C2B3DBF}"/>
          </ac:cxnSpMkLst>
        </pc:cxnChg>
        <pc:cxnChg chg="mod">
          <ac:chgData name="PELLAN Marin" userId="9ec8e806-9cfd-495d-8cb1-c4761729b9b1" providerId="ADAL" clId="{F78D52A1-8CBD-422A-BC14-270B3107FE22}" dt="2024-06-02T13:08:53.295" v="58033" actId="1076"/>
          <ac:cxnSpMkLst>
            <pc:docMk/>
            <pc:sldMk cId="1294648387" sldId="1485"/>
            <ac:cxnSpMk id="29" creationId="{BD5B27E8-8F56-490E-EC9E-3D38275B309F}"/>
          </ac:cxnSpMkLst>
        </pc:cxnChg>
        <pc:cxnChg chg="mod">
          <ac:chgData name="PELLAN Marin" userId="9ec8e806-9cfd-495d-8cb1-c4761729b9b1" providerId="ADAL" clId="{F78D52A1-8CBD-422A-BC14-270B3107FE22}" dt="2024-06-02T13:08:53.295" v="58033" actId="1076"/>
          <ac:cxnSpMkLst>
            <pc:docMk/>
            <pc:sldMk cId="1294648387" sldId="1485"/>
            <ac:cxnSpMk id="31" creationId="{7094DF1D-9652-D415-1D0E-D61EE8E3D96F}"/>
          </ac:cxnSpMkLst>
        </pc:cxnChg>
        <pc:cxnChg chg="mod">
          <ac:chgData name="PELLAN Marin" userId="9ec8e806-9cfd-495d-8cb1-c4761729b9b1" providerId="ADAL" clId="{F78D52A1-8CBD-422A-BC14-270B3107FE22}" dt="2024-06-02T13:08:53.295" v="58033" actId="1076"/>
          <ac:cxnSpMkLst>
            <pc:docMk/>
            <pc:sldMk cId="1294648387" sldId="1485"/>
            <ac:cxnSpMk id="33" creationId="{944C2C09-911C-3251-10CD-B5E6AB574B3A}"/>
          </ac:cxnSpMkLst>
        </pc:cxnChg>
        <pc:cxnChg chg="mod">
          <ac:chgData name="PELLAN Marin" userId="9ec8e806-9cfd-495d-8cb1-c4761729b9b1" providerId="ADAL" clId="{F78D52A1-8CBD-422A-BC14-270B3107FE22}" dt="2024-06-02T13:08:53.295" v="58033" actId="1076"/>
          <ac:cxnSpMkLst>
            <pc:docMk/>
            <pc:sldMk cId="1294648387" sldId="1485"/>
            <ac:cxnSpMk id="34" creationId="{7383C8B2-1D20-1F36-242C-14481C6F0383}"/>
          </ac:cxnSpMkLst>
        </pc:cxnChg>
        <pc:cxnChg chg="mod">
          <ac:chgData name="PELLAN Marin" userId="9ec8e806-9cfd-495d-8cb1-c4761729b9b1" providerId="ADAL" clId="{F78D52A1-8CBD-422A-BC14-270B3107FE22}" dt="2024-06-02T13:08:53.295" v="58033" actId="1076"/>
          <ac:cxnSpMkLst>
            <pc:docMk/>
            <pc:sldMk cId="1294648387" sldId="1485"/>
            <ac:cxnSpMk id="36" creationId="{AD820D4E-921F-2A68-E663-ECFCD6B78A4F}"/>
          </ac:cxnSpMkLst>
        </pc:cxnChg>
        <pc:cxnChg chg="mod">
          <ac:chgData name="PELLAN Marin" userId="9ec8e806-9cfd-495d-8cb1-c4761729b9b1" providerId="ADAL" clId="{F78D52A1-8CBD-422A-BC14-270B3107FE22}" dt="2024-06-02T13:08:53.295" v="58033" actId="1076"/>
          <ac:cxnSpMkLst>
            <pc:docMk/>
            <pc:sldMk cId="1294648387" sldId="1485"/>
            <ac:cxnSpMk id="38" creationId="{2B4EC123-F51F-C267-B60E-42FBA8A865F3}"/>
          </ac:cxnSpMkLst>
        </pc:cxnChg>
        <pc:cxnChg chg="mod">
          <ac:chgData name="PELLAN Marin" userId="9ec8e806-9cfd-495d-8cb1-c4761729b9b1" providerId="ADAL" clId="{F78D52A1-8CBD-422A-BC14-270B3107FE22}" dt="2024-06-02T13:08:53.295" v="58033" actId="1076"/>
          <ac:cxnSpMkLst>
            <pc:docMk/>
            <pc:sldMk cId="1294648387" sldId="1485"/>
            <ac:cxnSpMk id="40" creationId="{C0BDE6C7-E731-B175-2FCD-9EE4D16522E4}"/>
          </ac:cxnSpMkLst>
        </pc:cxnChg>
        <pc:cxnChg chg="mod">
          <ac:chgData name="PELLAN Marin" userId="9ec8e806-9cfd-495d-8cb1-c4761729b9b1" providerId="ADAL" clId="{F78D52A1-8CBD-422A-BC14-270B3107FE22}" dt="2024-06-02T13:08:53.295" v="58033" actId="1076"/>
          <ac:cxnSpMkLst>
            <pc:docMk/>
            <pc:sldMk cId="1294648387" sldId="1485"/>
            <ac:cxnSpMk id="43" creationId="{6A4E0DA7-DEBE-B0DA-FE42-7C097AA57B72}"/>
          </ac:cxnSpMkLst>
        </pc:cxnChg>
        <pc:cxnChg chg="mod">
          <ac:chgData name="PELLAN Marin" userId="9ec8e806-9cfd-495d-8cb1-c4761729b9b1" providerId="ADAL" clId="{F78D52A1-8CBD-422A-BC14-270B3107FE22}" dt="2024-06-02T13:08:53.295" v="58033" actId="1076"/>
          <ac:cxnSpMkLst>
            <pc:docMk/>
            <pc:sldMk cId="1294648387" sldId="1485"/>
            <ac:cxnSpMk id="45" creationId="{6857241A-7BE6-E341-DAEB-F45BD62F9CB8}"/>
          </ac:cxnSpMkLst>
        </pc:cxnChg>
        <pc:cxnChg chg="mod">
          <ac:chgData name="PELLAN Marin" userId="9ec8e806-9cfd-495d-8cb1-c4761729b9b1" providerId="ADAL" clId="{F78D52A1-8CBD-422A-BC14-270B3107FE22}" dt="2024-06-02T13:08:53.295" v="58033" actId="1076"/>
          <ac:cxnSpMkLst>
            <pc:docMk/>
            <pc:sldMk cId="1294648387" sldId="1485"/>
            <ac:cxnSpMk id="46" creationId="{11D7B3E5-E142-C2D3-FC2F-C51600D9DFCF}"/>
          </ac:cxnSpMkLst>
        </pc:cxnChg>
      </pc:sldChg>
      <pc:sldChg chg="delSp add del mod">
        <pc:chgData name="PELLAN Marin" userId="9ec8e806-9cfd-495d-8cb1-c4761729b9b1" providerId="ADAL" clId="{F78D52A1-8CBD-422A-BC14-270B3107FE22}" dt="2024-05-27T08:50:00.439" v="10168" actId="47"/>
        <pc:sldMkLst>
          <pc:docMk/>
          <pc:sldMk cId="3490449079" sldId="1485"/>
        </pc:sldMkLst>
        <pc:spChg chg="del">
          <ac:chgData name="PELLAN Marin" userId="9ec8e806-9cfd-495d-8cb1-c4761729b9b1" providerId="ADAL" clId="{F78D52A1-8CBD-422A-BC14-270B3107FE22}" dt="2024-05-27T08:49:54.601" v="10167" actId="478"/>
          <ac:spMkLst>
            <pc:docMk/>
            <pc:sldMk cId="3490449079" sldId="1485"/>
            <ac:spMk id="3" creationId="{00000000-0000-0000-0000-000000000000}"/>
          </ac:spMkLst>
        </pc:spChg>
      </pc:sldChg>
      <pc:sldChg chg="addSp delSp modSp add mod ord modNotesTx">
        <pc:chgData name="PELLAN Marin" userId="9ec8e806-9cfd-495d-8cb1-c4761729b9b1" providerId="ADAL" clId="{F78D52A1-8CBD-422A-BC14-270B3107FE22}" dt="2024-06-19T15:19:45.506" v="89327" actId="20577"/>
        <pc:sldMkLst>
          <pc:docMk/>
          <pc:sldMk cId="1227968902" sldId="1486"/>
        </pc:sldMkLst>
        <pc:spChg chg="del">
          <ac:chgData name="PELLAN Marin" userId="9ec8e806-9cfd-495d-8cb1-c4761729b9b1" providerId="ADAL" clId="{F78D52A1-8CBD-422A-BC14-270B3107FE22}" dt="2024-05-27T08:48:53.803" v="10154" actId="478"/>
          <ac:spMkLst>
            <pc:docMk/>
            <pc:sldMk cId="1227968902" sldId="1486"/>
            <ac:spMk id="3" creationId="{00000000-0000-0000-0000-000000000000}"/>
          </ac:spMkLst>
        </pc:spChg>
        <pc:spChg chg="add del mod">
          <ac:chgData name="PELLAN Marin" userId="9ec8e806-9cfd-495d-8cb1-c4761729b9b1" providerId="ADAL" clId="{F78D52A1-8CBD-422A-BC14-270B3107FE22}" dt="2024-05-16T07:46:14.020" v="4404" actId="478"/>
          <ac:spMkLst>
            <pc:docMk/>
            <pc:sldMk cId="1227968902" sldId="1486"/>
            <ac:spMk id="4" creationId="{8893C316-4D28-C0F3-B7A8-EE5F0347D55C}"/>
          </ac:spMkLst>
        </pc:spChg>
        <pc:spChg chg="add del mod">
          <ac:chgData name="PELLAN Marin" userId="9ec8e806-9cfd-495d-8cb1-c4761729b9b1" providerId="ADAL" clId="{F78D52A1-8CBD-422A-BC14-270B3107FE22}" dt="2024-06-19T14:12:28.823" v="89138" actId="20577"/>
          <ac:spMkLst>
            <pc:docMk/>
            <pc:sldMk cId="1227968902" sldId="1486"/>
            <ac:spMk id="6" creationId="{81443A76-697F-59FC-7041-13BD8F51E41F}"/>
          </ac:spMkLst>
        </pc:spChg>
        <pc:spChg chg="mod">
          <ac:chgData name="PELLAN Marin" userId="9ec8e806-9cfd-495d-8cb1-c4761729b9b1" providerId="ADAL" clId="{F78D52A1-8CBD-422A-BC14-270B3107FE22}" dt="2024-06-19T15:19:45.506" v="89327" actId="20577"/>
          <ac:spMkLst>
            <pc:docMk/>
            <pc:sldMk cId="1227968902" sldId="1486"/>
            <ac:spMk id="7" creationId="{BF79C100-0088-CA5D-1B9D-790A7C2AFB93}"/>
          </ac:spMkLst>
        </pc:spChg>
        <pc:spChg chg="mod">
          <ac:chgData name="PELLAN Marin" userId="9ec8e806-9cfd-495d-8cb1-c4761729b9b1" providerId="ADAL" clId="{F78D52A1-8CBD-422A-BC14-270B3107FE22}" dt="2024-05-16T08:57:41.856" v="4692" actId="2085"/>
          <ac:spMkLst>
            <pc:docMk/>
            <pc:sldMk cId="1227968902" sldId="1486"/>
            <ac:spMk id="8" creationId="{3A0744B2-D918-DE5A-8295-4F8A41DCF3C6}"/>
          </ac:spMkLst>
        </pc:spChg>
        <pc:picChg chg="mod">
          <ac:chgData name="PELLAN Marin" userId="9ec8e806-9cfd-495d-8cb1-c4761729b9b1" providerId="ADAL" clId="{F78D52A1-8CBD-422A-BC14-270B3107FE22}" dt="2024-05-30T09:00:10.313" v="31423" actId="1076"/>
          <ac:picMkLst>
            <pc:docMk/>
            <pc:sldMk cId="1227968902" sldId="1486"/>
            <ac:picMk id="2" creationId="{B18E8321-A665-7B30-0F64-C1F104FD1E8F}"/>
          </ac:picMkLst>
        </pc:picChg>
        <pc:cxnChg chg="add mod">
          <ac:chgData name="PELLAN Marin" userId="9ec8e806-9cfd-495d-8cb1-c4761729b9b1" providerId="ADAL" clId="{F78D52A1-8CBD-422A-BC14-270B3107FE22}" dt="2024-05-16T08:58:16.542" v="4698"/>
          <ac:cxnSpMkLst>
            <pc:docMk/>
            <pc:sldMk cId="1227968902" sldId="1486"/>
            <ac:cxnSpMk id="5" creationId="{80672321-8179-D4A8-1738-E8E1D4B2A395}"/>
          </ac:cxnSpMkLst>
        </pc:cxnChg>
        <pc:cxnChg chg="add mod">
          <ac:chgData name="PELLAN Marin" userId="9ec8e806-9cfd-495d-8cb1-c4761729b9b1" providerId="ADAL" clId="{F78D52A1-8CBD-422A-BC14-270B3107FE22}" dt="2024-05-16T08:58:16.542" v="4698"/>
          <ac:cxnSpMkLst>
            <pc:docMk/>
            <pc:sldMk cId="1227968902" sldId="1486"/>
            <ac:cxnSpMk id="9" creationId="{1936222F-5D4A-AA2F-C99C-60B0F3C3B8C1}"/>
          </ac:cxnSpMkLst>
        </pc:cxnChg>
      </pc:sldChg>
      <pc:sldChg chg="addSp delSp modSp add del mod ord modNotesTx">
        <pc:chgData name="PELLAN Marin" userId="9ec8e806-9cfd-495d-8cb1-c4761729b9b1" providerId="ADAL" clId="{F78D52A1-8CBD-422A-BC14-270B3107FE22}" dt="2024-06-13T17:10:12.359" v="77834" actId="2696"/>
        <pc:sldMkLst>
          <pc:docMk/>
          <pc:sldMk cId="2586932668" sldId="1487"/>
        </pc:sldMkLst>
        <pc:spChg chg="del">
          <ac:chgData name="PELLAN Marin" userId="9ec8e806-9cfd-495d-8cb1-c4761729b9b1" providerId="ADAL" clId="{F78D52A1-8CBD-422A-BC14-270B3107FE22}" dt="2024-05-27T08:49:11.250" v="10158" actId="478"/>
          <ac:spMkLst>
            <pc:docMk/>
            <pc:sldMk cId="2586932668" sldId="1487"/>
            <ac:spMk id="3" creationId="{00000000-0000-0000-0000-000000000000}"/>
          </ac:spMkLst>
        </pc:spChg>
        <pc:spChg chg="mod">
          <ac:chgData name="PELLAN Marin" userId="9ec8e806-9cfd-495d-8cb1-c4761729b9b1" providerId="ADAL" clId="{F78D52A1-8CBD-422A-BC14-270B3107FE22}" dt="2024-06-12T14:16:21.544" v="76842" actId="1076"/>
          <ac:spMkLst>
            <pc:docMk/>
            <pc:sldMk cId="2586932668" sldId="1487"/>
            <ac:spMk id="6" creationId="{81443A76-697F-59FC-7041-13BD8F51E41F}"/>
          </ac:spMkLst>
        </pc:spChg>
        <pc:spChg chg="mod">
          <ac:chgData name="PELLAN Marin" userId="9ec8e806-9cfd-495d-8cb1-c4761729b9b1" providerId="ADAL" clId="{F78D52A1-8CBD-422A-BC14-270B3107FE22}" dt="2024-05-29T13:52:07.025" v="29988" actId="20577"/>
          <ac:spMkLst>
            <pc:docMk/>
            <pc:sldMk cId="2586932668" sldId="1487"/>
            <ac:spMk id="7" creationId="{BF79C100-0088-CA5D-1B9D-790A7C2AFB93}"/>
          </ac:spMkLst>
        </pc:spChg>
        <pc:spChg chg="mod">
          <ac:chgData name="PELLAN Marin" userId="9ec8e806-9cfd-495d-8cb1-c4761729b9b1" providerId="ADAL" clId="{F78D52A1-8CBD-422A-BC14-270B3107FE22}" dt="2024-05-16T08:57:53.064" v="4695" actId="2085"/>
          <ac:spMkLst>
            <pc:docMk/>
            <pc:sldMk cId="2586932668" sldId="1487"/>
            <ac:spMk id="8" creationId="{3A0744B2-D918-DE5A-8295-4F8A41DCF3C6}"/>
          </ac:spMkLst>
        </pc:spChg>
        <pc:cxnChg chg="add mod">
          <ac:chgData name="PELLAN Marin" userId="9ec8e806-9cfd-495d-8cb1-c4761729b9b1" providerId="ADAL" clId="{F78D52A1-8CBD-422A-BC14-270B3107FE22}" dt="2024-05-16T08:58:12.927" v="4697"/>
          <ac:cxnSpMkLst>
            <pc:docMk/>
            <pc:sldMk cId="2586932668" sldId="1487"/>
            <ac:cxnSpMk id="4" creationId="{1FA913C0-C084-8740-D5B7-4245D393D32C}"/>
          </ac:cxnSpMkLst>
        </pc:cxnChg>
        <pc:cxnChg chg="add mod">
          <ac:chgData name="PELLAN Marin" userId="9ec8e806-9cfd-495d-8cb1-c4761729b9b1" providerId="ADAL" clId="{F78D52A1-8CBD-422A-BC14-270B3107FE22}" dt="2024-05-16T08:58:12.927" v="4697"/>
          <ac:cxnSpMkLst>
            <pc:docMk/>
            <pc:sldMk cId="2586932668" sldId="1487"/>
            <ac:cxnSpMk id="5" creationId="{135F6581-0B5C-AC28-4686-F1A89510D7A9}"/>
          </ac:cxnSpMkLst>
        </pc:cxnChg>
      </pc:sldChg>
      <pc:sldChg chg="addSp delSp modSp add mod delCm modCm modNotesTx">
        <pc:chgData name="PELLAN Marin" userId="9ec8e806-9cfd-495d-8cb1-c4761729b9b1" providerId="ADAL" clId="{F78D52A1-8CBD-422A-BC14-270B3107FE22}" dt="2024-06-22T13:19:50.997" v="93757"/>
        <pc:sldMkLst>
          <pc:docMk/>
          <pc:sldMk cId="971847273" sldId="1488"/>
        </pc:sldMkLst>
        <pc:spChg chg="del">
          <ac:chgData name="PELLAN Marin" userId="9ec8e806-9cfd-495d-8cb1-c4761729b9b1" providerId="ADAL" clId="{F78D52A1-8CBD-422A-BC14-270B3107FE22}" dt="2024-05-27T12:14:55.040" v="11406" actId="478"/>
          <ac:spMkLst>
            <pc:docMk/>
            <pc:sldMk cId="971847273" sldId="1488"/>
            <ac:spMk id="3" creationId="{00000000-0000-0000-0000-000000000000}"/>
          </ac:spMkLst>
        </pc:spChg>
        <pc:spChg chg="add del mod">
          <ac:chgData name="PELLAN Marin" userId="9ec8e806-9cfd-495d-8cb1-c4761729b9b1" providerId="ADAL" clId="{F78D52A1-8CBD-422A-BC14-270B3107FE22}" dt="2024-06-13T19:24:56.884" v="80774" actId="478"/>
          <ac:spMkLst>
            <pc:docMk/>
            <pc:sldMk cId="971847273" sldId="1488"/>
            <ac:spMk id="6" creationId="{81443A76-697F-59FC-7041-13BD8F51E41F}"/>
          </ac:spMkLst>
        </pc:spChg>
        <pc:spChg chg="mod">
          <ac:chgData name="PELLAN Marin" userId="9ec8e806-9cfd-495d-8cb1-c4761729b9b1" providerId="ADAL" clId="{F78D52A1-8CBD-422A-BC14-270B3107FE22}" dt="2024-06-19T15:20:11.342" v="89341" actId="20577"/>
          <ac:spMkLst>
            <pc:docMk/>
            <pc:sldMk cId="971847273" sldId="1488"/>
            <ac:spMk id="7" creationId="{BF79C100-0088-CA5D-1B9D-790A7C2AFB93}"/>
          </ac:spMkLst>
        </pc:spChg>
        <pc:spChg chg="mod">
          <ac:chgData name="PELLAN Marin" userId="9ec8e806-9cfd-495d-8cb1-c4761729b9b1" providerId="ADAL" clId="{F78D52A1-8CBD-422A-BC14-270B3107FE22}" dt="2024-05-16T08:59:14.175" v="4701" actId="2085"/>
          <ac:spMkLst>
            <pc:docMk/>
            <pc:sldMk cId="971847273" sldId="1488"/>
            <ac:spMk id="8" creationId="{3A0744B2-D918-DE5A-8295-4F8A41DCF3C6}"/>
          </ac:spMkLst>
        </pc:spChg>
        <pc:cxnChg chg="add mod">
          <ac:chgData name="PELLAN Marin" userId="9ec8e806-9cfd-495d-8cb1-c4761729b9b1" providerId="ADAL" clId="{F78D52A1-8CBD-422A-BC14-270B3107FE22}" dt="2024-05-16T08:59:36.877" v="4705"/>
          <ac:cxnSpMkLst>
            <pc:docMk/>
            <pc:sldMk cId="971847273" sldId="1488"/>
            <ac:cxnSpMk id="4" creationId="{F5ED3508-913B-6BE7-6892-436220175B13}"/>
          </ac:cxnSpMkLst>
        </pc:cxnChg>
        <pc:cxnChg chg="add mod">
          <ac:chgData name="PELLAN Marin" userId="9ec8e806-9cfd-495d-8cb1-c4761729b9b1" providerId="ADAL" clId="{F78D52A1-8CBD-422A-BC14-270B3107FE22}" dt="2024-05-16T08:59:36.877" v="4705"/>
          <ac:cxnSpMkLst>
            <pc:docMk/>
            <pc:sldMk cId="971847273" sldId="1488"/>
            <ac:cxnSpMk id="5" creationId="{0B44D6D8-BE39-0D95-9435-60132B770E35}"/>
          </ac:cxnSpMkLst>
        </pc:cxnChg>
        <pc:extLst>
          <p:ext xmlns:p="http://schemas.openxmlformats.org/presentationml/2006/main" uri="{D6D511B9-2390-475A-947B-AFAB55BFBCF1}">
            <pc226:cmChg xmlns:pc226="http://schemas.microsoft.com/office/powerpoint/2022/06/main/command" chg="del">
              <pc226:chgData name="PELLAN Marin" userId="9ec8e806-9cfd-495d-8cb1-c4761729b9b1" providerId="ADAL" clId="{F78D52A1-8CBD-422A-BC14-270B3107FE22}" dt="2024-06-22T13:19:46.297" v="93755"/>
              <pc2:cmMkLst xmlns:pc2="http://schemas.microsoft.com/office/powerpoint/2019/9/main/command">
                <pc:docMk/>
                <pc:sldMk cId="971847273" sldId="1488"/>
                <pc2:cmMk id="{CF1D1620-3D57-4F54-AB92-67307C6DD19A}"/>
              </pc2:cmMkLst>
            </pc226:cmChg>
            <pc226:cmChg xmlns:pc226="http://schemas.microsoft.com/office/powerpoint/2022/06/main/command" chg="del">
              <pc226:chgData name="PELLAN Marin" userId="9ec8e806-9cfd-495d-8cb1-c4761729b9b1" providerId="ADAL" clId="{F78D52A1-8CBD-422A-BC14-270B3107FE22}" dt="2024-06-22T13:19:48.430" v="93756"/>
              <pc2:cmMkLst xmlns:pc2="http://schemas.microsoft.com/office/powerpoint/2019/9/main/command">
                <pc:docMk/>
                <pc:sldMk cId="971847273" sldId="1488"/>
                <pc2:cmMk id="{0DA57654-D95E-4881-8858-180C44D71B14}"/>
              </pc2:cmMkLst>
            </pc226:cmChg>
            <pc226:cmChg xmlns:pc226="http://schemas.microsoft.com/office/powerpoint/2022/06/main/command" chg="del mod">
              <pc226:chgData name="PELLAN Marin" userId="9ec8e806-9cfd-495d-8cb1-c4761729b9b1" providerId="ADAL" clId="{F78D52A1-8CBD-422A-BC14-270B3107FE22}" dt="2024-06-22T13:19:50.997" v="93757"/>
              <pc2:cmMkLst xmlns:pc2="http://schemas.microsoft.com/office/powerpoint/2019/9/main/command">
                <pc:docMk/>
                <pc:sldMk cId="971847273" sldId="1488"/>
                <pc2:cmMk id="{C157CBAA-ED0A-40FD-A6B8-AC1BAB4F584B}"/>
              </pc2:cmMkLst>
              <pc226:cmRplyChg chg="add">
                <pc226:chgData name="PELLAN Marin" userId="9ec8e806-9cfd-495d-8cb1-c4761729b9b1" providerId="ADAL" clId="{F78D52A1-8CBD-422A-BC14-270B3107FE22}" dt="2024-06-19T15:20:23.033" v="89342"/>
                <pc2:cmRplyMkLst xmlns:pc2="http://schemas.microsoft.com/office/powerpoint/2019/9/main/command">
                  <pc:docMk/>
                  <pc:sldMk cId="971847273" sldId="1488"/>
                  <pc2:cmMk id="{C157CBAA-ED0A-40FD-A6B8-AC1BAB4F584B}"/>
                  <pc2:cmRplyMk id="{D5BAE544-7114-4B21-8267-36B1A4CB85C2}"/>
                </pc2:cmRplyMkLst>
              </pc226:cmRplyChg>
              <pc226:cmRplyChg chg="add">
                <pc226:chgData name="PELLAN Marin" userId="9ec8e806-9cfd-495d-8cb1-c4761729b9b1" providerId="ADAL" clId="{F78D52A1-8CBD-422A-BC14-270B3107FE22}" dt="2024-06-19T13:39:42.258" v="88491"/>
                <pc2:cmRplyMkLst xmlns:pc2="http://schemas.microsoft.com/office/powerpoint/2019/9/main/command">
                  <pc:docMk/>
                  <pc:sldMk cId="971847273" sldId="1488"/>
                  <pc2:cmMk id="{C157CBAA-ED0A-40FD-A6B8-AC1BAB4F584B}"/>
                  <pc2:cmRplyMk id="{33905081-A341-4C46-95C1-215D9143EC66}"/>
                </pc2:cmRplyMkLst>
              </pc226:cmRplyChg>
            </pc226:cmChg>
          </p:ext>
        </pc:extLst>
      </pc:sldChg>
      <pc:sldChg chg="addSp delSp modSp add mod delCm modNotesTx">
        <pc:chgData name="PELLAN Marin" userId="9ec8e806-9cfd-495d-8cb1-c4761729b9b1" providerId="ADAL" clId="{F78D52A1-8CBD-422A-BC14-270B3107FE22}" dt="2024-06-22T13:22:49.682" v="93824" actId="20577"/>
        <pc:sldMkLst>
          <pc:docMk/>
          <pc:sldMk cId="2442412634" sldId="1489"/>
        </pc:sldMkLst>
        <pc:spChg chg="del">
          <ac:chgData name="PELLAN Marin" userId="9ec8e806-9cfd-495d-8cb1-c4761729b9b1" providerId="ADAL" clId="{F78D52A1-8CBD-422A-BC14-270B3107FE22}" dt="2024-05-27T12:15:05.689" v="11407" actId="478"/>
          <ac:spMkLst>
            <pc:docMk/>
            <pc:sldMk cId="2442412634" sldId="1489"/>
            <ac:spMk id="3" creationId="{00000000-0000-0000-0000-000000000000}"/>
          </ac:spMkLst>
        </pc:spChg>
        <pc:spChg chg="add mod">
          <ac:chgData name="PELLAN Marin" userId="9ec8e806-9cfd-495d-8cb1-c4761729b9b1" providerId="ADAL" clId="{F78D52A1-8CBD-422A-BC14-270B3107FE22}" dt="2024-06-13T18:25:23.474" v="80701" actId="20577"/>
          <ac:spMkLst>
            <pc:docMk/>
            <pc:sldMk cId="2442412634" sldId="1489"/>
            <ac:spMk id="3" creationId="{781DAB1C-688E-3045-6B1A-C973D2564019}"/>
          </ac:spMkLst>
        </pc:spChg>
        <pc:spChg chg="del mod">
          <ac:chgData name="PELLAN Marin" userId="9ec8e806-9cfd-495d-8cb1-c4761729b9b1" providerId="ADAL" clId="{F78D52A1-8CBD-422A-BC14-270B3107FE22}" dt="2024-06-13T18:24:10.315" v="80587" actId="478"/>
          <ac:spMkLst>
            <pc:docMk/>
            <pc:sldMk cId="2442412634" sldId="1489"/>
            <ac:spMk id="6" creationId="{81443A76-697F-59FC-7041-13BD8F51E41F}"/>
          </ac:spMkLst>
        </pc:spChg>
        <pc:spChg chg="mod">
          <ac:chgData name="PELLAN Marin" userId="9ec8e806-9cfd-495d-8cb1-c4761729b9b1" providerId="ADAL" clId="{F78D52A1-8CBD-422A-BC14-270B3107FE22}" dt="2024-06-22T13:05:12.942" v="93401" actId="20577"/>
          <ac:spMkLst>
            <pc:docMk/>
            <pc:sldMk cId="2442412634" sldId="1489"/>
            <ac:spMk id="7" creationId="{BF79C100-0088-CA5D-1B9D-790A7C2AFB93}"/>
          </ac:spMkLst>
        </pc:spChg>
        <pc:spChg chg="mod">
          <ac:chgData name="PELLAN Marin" userId="9ec8e806-9cfd-495d-8cb1-c4761729b9b1" providerId="ADAL" clId="{F78D52A1-8CBD-422A-BC14-270B3107FE22}" dt="2024-05-16T08:59:22.799" v="4703" actId="2085"/>
          <ac:spMkLst>
            <pc:docMk/>
            <pc:sldMk cId="2442412634" sldId="1489"/>
            <ac:spMk id="8" creationId="{3A0744B2-D918-DE5A-8295-4F8A41DCF3C6}"/>
          </ac:spMkLst>
        </pc:spChg>
        <pc:cxnChg chg="add mod">
          <ac:chgData name="PELLAN Marin" userId="9ec8e806-9cfd-495d-8cb1-c4761729b9b1" providerId="ADAL" clId="{F78D52A1-8CBD-422A-BC14-270B3107FE22}" dt="2024-05-16T08:59:40.441" v="4706"/>
          <ac:cxnSpMkLst>
            <pc:docMk/>
            <pc:sldMk cId="2442412634" sldId="1489"/>
            <ac:cxnSpMk id="4" creationId="{35B81C22-1189-ECF0-1D8E-41D9453AF6E2}"/>
          </ac:cxnSpMkLst>
        </pc:cxnChg>
        <pc:cxnChg chg="add mod">
          <ac:chgData name="PELLAN Marin" userId="9ec8e806-9cfd-495d-8cb1-c4761729b9b1" providerId="ADAL" clId="{F78D52A1-8CBD-422A-BC14-270B3107FE22}" dt="2024-05-16T08:59:40.441" v="4706"/>
          <ac:cxnSpMkLst>
            <pc:docMk/>
            <pc:sldMk cId="2442412634" sldId="1489"/>
            <ac:cxnSpMk id="5" creationId="{851E7FAC-2491-466F-9FBA-B6D051A0CE44}"/>
          </ac:cxnSpMkLst>
        </pc:cxnChg>
        <pc:extLst>
          <p:ext xmlns:p="http://schemas.openxmlformats.org/presentationml/2006/main" uri="{D6D511B9-2390-475A-947B-AFAB55BFBCF1}">
            <pc226:cmChg xmlns:pc226="http://schemas.microsoft.com/office/powerpoint/2022/06/main/command" chg="del">
              <pc226:chgData name="PELLAN Marin" userId="9ec8e806-9cfd-495d-8cb1-c4761729b9b1" providerId="ADAL" clId="{F78D52A1-8CBD-422A-BC14-270B3107FE22}" dt="2024-06-17T14:11:56.467" v="85296"/>
              <pc2:cmMkLst xmlns:pc2="http://schemas.microsoft.com/office/powerpoint/2019/9/main/command">
                <pc:docMk/>
                <pc:sldMk cId="2442412634" sldId="1489"/>
                <pc2:cmMk id="{EFC69031-B317-4E6A-98E1-7303450F5BB3}"/>
              </pc2:cmMkLst>
            </pc226:cmChg>
            <pc226:cmChg xmlns:pc226="http://schemas.microsoft.com/office/powerpoint/2022/06/main/command" chg="del">
              <pc226:chgData name="PELLAN Marin" userId="9ec8e806-9cfd-495d-8cb1-c4761729b9b1" providerId="ADAL" clId="{F78D52A1-8CBD-422A-BC14-270B3107FE22}" dt="2024-06-17T14:11:53.701" v="85295"/>
              <pc2:cmMkLst xmlns:pc2="http://schemas.microsoft.com/office/powerpoint/2019/9/main/command">
                <pc:docMk/>
                <pc:sldMk cId="2442412634" sldId="1489"/>
                <pc2:cmMk id="{23B4DA85-6539-4894-8239-C51363EB22AD}"/>
              </pc2:cmMkLst>
            </pc226:cmChg>
            <pc226:cmChg xmlns:pc226="http://schemas.microsoft.com/office/powerpoint/2022/06/main/command" chg="del">
              <pc226:chgData name="PELLAN Marin" userId="9ec8e806-9cfd-495d-8cb1-c4761729b9b1" providerId="ADAL" clId="{F78D52A1-8CBD-422A-BC14-270B3107FE22}" dt="2024-06-22T13:22:08.947" v="93790"/>
              <pc2:cmMkLst xmlns:pc2="http://schemas.microsoft.com/office/powerpoint/2019/9/main/command">
                <pc:docMk/>
                <pc:sldMk cId="2442412634" sldId="1489"/>
                <pc2:cmMk id="{F29F7C8C-6869-47C2-B282-D4C9F8E9148F}"/>
              </pc2:cmMkLst>
            </pc226:cmChg>
            <pc226:cmChg xmlns:pc226="http://schemas.microsoft.com/office/powerpoint/2022/06/main/command" chg="del">
              <pc226:chgData name="PELLAN Marin" userId="9ec8e806-9cfd-495d-8cb1-c4761729b9b1" providerId="ADAL" clId="{F78D52A1-8CBD-422A-BC14-270B3107FE22}" dt="2024-06-22T13:22:07.497" v="93789"/>
              <pc2:cmMkLst xmlns:pc2="http://schemas.microsoft.com/office/powerpoint/2019/9/main/command">
                <pc:docMk/>
                <pc:sldMk cId="2442412634" sldId="1489"/>
                <pc2:cmMk id="{59DCD5CF-7FE8-4561-89BC-6AB93C8A0BCD}"/>
              </pc2:cmMkLst>
            </pc226:cmChg>
          </p:ext>
        </pc:extLst>
      </pc:sldChg>
      <pc:sldChg chg="addSp delSp modSp add mod ord delAnim modNotesTx">
        <pc:chgData name="PELLAN Marin" userId="9ec8e806-9cfd-495d-8cb1-c4761729b9b1" providerId="ADAL" clId="{F78D52A1-8CBD-422A-BC14-270B3107FE22}" dt="2024-05-30T08:59:33.346" v="31387"/>
        <pc:sldMkLst>
          <pc:docMk/>
          <pc:sldMk cId="3717892759" sldId="1490"/>
        </pc:sldMkLst>
        <pc:spChg chg="add del mod">
          <ac:chgData name="PELLAN Marin" userId="9ec8e806-9cfd-495d-8cb1-c4761729b9b1" providerId="ADAL" clId="{F78D52A1-8CBD-422A-BC14-270B3107FE22}" dt="2024-05-24T14:02:25.426" v="6778" actId="478"/>
          <ac:spMkLst>
            <pc:docMk/>
            <pc:sldMk cId="3717892759" sldId="1490"/>
            <ac:spMk id="2" creationId="{B3D75F2D-6190-D451-9A64-C3CC9972E81E}"/>
          </ac:spMkLst>
        </pc:spChg>
        <pc:spChg chg="del">
          <ac:chgData name="PELLAN Marin" userId="9ec8e806-9cfd-495d-8cb1-c4761729b9b1" providerId="ADAL" clId="{F78D52A1-8CBD-422A-BC14-270B3107FE22}" dt="2024-05-27T08:49:18.534" v="10160" actId="478"/>
          <ac:spMkLst>
            <pc:docMk/>
            <pc:sldMk cId="3717892759" sldId="1490"/>
            <ac:spMk id="3" creationId="{00000000-0000-0000-0000-000000000000}"/>
          </ac:spMkLst>
        </pc:spChg>
        <pc:spChg chg="add del mod">
          <ac:chgData name="PELLAN Marin" userId="9ec8e806-9cfd-495d-8cb1-c4761729b9b1" providerId="ADAL" clId="{F78D52A1-8CBD-422A-BC14-270B3107FE22}" dt="2024-05-24T13:57:06.744" v="6578" actId="478"/>
          <ac:spMkLst>
            <pc:docMk/>
            <pc:sldMk cId="3717892759" sldId="1490"/>
            <ac:spMk id="4" creationId="{65B46352-0911-9DE1-0B8B-4E975DB30DE1}"/>
          </ac:spMkLst>
        </pc:spChg>
        <pc:spChg chg="add mod ord">
          <ac:chgData name="PELLAN Marin" userId="9ec8e806-9cfd-495d-8cb1-c4761729b9b1" providerId="ADAL" clId="{F78D52A1-8CBD-422A-BC14-270B3107FE22}" dt="2024-05-29T09:29:23.407" v="28740" actId="1076"/>
          <ac:spMkLst>
            <pc:docMk/>
            <pc:sldMk cId="3717892759" sldId="1490"/>
            <ac:spMk id="7" creationId="{40DEC1D5-AE81-7762-F3FF-1215B0183A17}"/>
          </ac:spMkLst>
        </pc:spChg>
        <pc:spChg chg="add mod">
          <ac:chgData name="PELLAN Marin" userId="9ec8e806-9cfd-495d-8cb1-c4761729b9b1" providerId="ADAL" clId="{F78D52A1-8CBD-422A-BC14-270B3107FE22}" dt="2024-05-29T09:27:02.543" v="28735" actId="1076"/>
          <ac:spMkLst>
            <pc:docMk/>
            <pc:sldMk cId="3717892759" sldId="1490"/>
            <ac:spMk id="9" creationId="{58635DF1-6E50-574C-0B07-59E492FAA790}"/>
          </ac:spMkLst>
        </pc:spChg>
        <pc:spChg chg="mod">
          <ac:chgData name="PELLAN Marin" userId="9ec8e806-9cfd-495d-8cb1-c4761729b9b1" providerId="ADAL" clId="{F78D52A1-8CBD-422A-BC14-270B3107FE22}" dt="2024-05-27T16:04:32.708" v="14454" actId="20577"/>
          <ac:spMkLst>
            <pc:docMk/>
            <pc:sldMk cId="3717892759" sldId="1490"/>
            <ac:spMk id="10" creationId="{AFA21F75-CB75-7CAA-9BEA-9387D7F829D4}"/>
          </ac:spMkLst>
        </pc:spChg>
        <pc:spChg chg="add mod">
          <ac:chgData name="PELLAN Marin" userId="9ec8e806-9cfd-495d-8cb1-c4761729b9b1" providerId="ADAL" clId="{F78D52A1-8CBD-422A-BC14-270B3107FE22}" dt="2024-05-27T15:00:12.900" v="13929" actId="1036"/>
          <ac:spMkLst>
            <pc:docMk/>
            <pc:sldMk cId="3717892759" sldId="1490"/>
            <ac:spMk id="11" creationId="{2DB9393A-BE80-8295-0EC0-43D39FBE91D2}"/>
          </ac:spMkLst>
        </pc:spChg>
        <pc:spChg chg="del mod">
          <ac:chgData name="PELLAN Marin" userId="9ec8e806-9cfd-495d-8cb1-c4761729b9b1" providerId="ADAL" clId="{F78D52A1-8CBD-422A-BC14-270B3107FE22}" dt="2024-05-16T08:37:56.235" v="4608" actId="478"/>
          <ac:spMkLst>
            <pc:docMk/>
            <pc:sldMk cId="3717892759" sldId="1490"/>
            <ac:spMk id="12" creationId="{1BD384E5-6263-BED0-2C88-81CE5310A2E5}"/>
          </ac:spMkLst>
        </pc:spChg>
        <pc:spChg chg="add mod">
          <ac:chgData name="PELLAN Marin" userId="9ec8e806-9cfd-495d-8cb1-c4761729b9b1" providerId="ADAL" clId="{F78D52A1-8CBD-422A-BC14-270B3107FE22}" dt="2024-05-27T15:00:12.900" v="13929" actId="1036"/>
          <ac:spMkLst>
            <pc:docMk/>
            <pc:sldMk cId="3717892759" sldId="1490"/>
            <ac:spMk id="12" creationId="{2190676F-520C-59E0-439F-9166F61B3428}"/>
          </ac:spMkLst>
        </pc:spChg>
        <pc:spChg chg="add mod">
          <ac:chgData name="PELLAN Marin" userId="9ec8e806-9cfd-495d-8cb1-c4761729b9b1" providerId="ADAL" clId="{F78D52A1-8CBD-422A-BC14-270B3107FE22}" dt="2024-05-27T16:05:14.789" v="14529" actId="207"/>
          <ac:spMkLst>
            <pc:docMk/>
            <pc:sldMk cId="3717892759" sldId="1490"/>
            <ac:spMk id="13" creationId="{664821EA-E0CF-A714-5BEE-B1BA3441F153}"/>
          </ac:spMkLst>
        </pc:spChg>
        <pc:spChg chg="add mod">
          <ac:chgData name="PELLAN Marin" userId="9ec8e806-9cfd-495d-8cb1-c4761729b9b1" providerId="ADAL" clId="{F78D52A1-8CBD-422A-BC14-270B3107FE22}" dt="2024-05-27T15:00:12.900" v="13929" actId="1036"/>
          <ac:spMkLst>
            <pc:docMk/>
            <pc:sldMk cId="3717892759" sldId="1490"/>
            <ac:spMk id="14" creationId="{69B71CF9-DDC8-FBB9-3286-305C48B1763B}"/>
          </ac:spMkLst>
        </pc:spChg>
        <pc:spChg chg="add mod">
          <ac:chgData name="PELLAN Marin" userId="9ec8e806-9cfd-495d-8cb1-c4761729b9b1" providerId="ADAL" clId="{F78D52A1-8CBD-422A-BC14-270B3107FE22}" dt="2024-05-27T15:00:12.900" v="13929" actId="1036"/>
          <ac:spMkLst>
            <pc:docMk/>
            <pc:sldMk cId="3717892759" sldId="1490"/>
            <ac:spMk id="15" creationId="{C1797D1C-D66D-099A-A8D5-19806F67E83A}"/>
          </ac:spMkLst>
        </pc:spChg>
        <pc:spChg chg="add mod">
          <ac:chgData name="PELLAN Marin" userId="9ec8e806-9cfd-495d-8cb1-c4761729b9b1" providerId="ADAL" clId="{F78D52A1-8CBD-422A-BC14-270B3107FE22}" dt="2024-05-27T15:00:12.900" v="13929" actId="1036"/>
          <ac:spMkLst>
            <pc:docMk/>
            <pc:sldMk cId="3717892759" sldId="1490"/>
            <ac:spMk id="16" creationId="{EE023280-93A0-CE64-8545-2F78560FF99D}"/>
          </ac:spMkLst>
        </pc:spChg>
        <pc:spChg chg="add mod ord">
          <ac:chgData name="PELLAN Marin" userId="9ec8e806-9cfd-495d-8cb1-c4761729b9b1" providerId="ADAL" clId="{F78D52A1-8CBD-422A-BC14-270B3107FE22}" dt="2024-05-27T15:00:12.900" v="13929" actId="1036"/>
          <ac:spMkLst>
            <pc:docMk/>
            <pc:sldMk cId="3717892759" sldId="1490"/>
            <ac:spMk id="17" creationId="{7B53B29D-8B0E-EAC7-CB95-C0B71E3880CC}"/>
          </ac:spMkLst>
        </pc:spChg>
        <pc:spChg chg="add mod ord">
          <ac:chgData name="PELLAN Marin" userId="9ec8e806-9cfd-495d-8cb1-c4761729b9b1" providerId="ADAL" clId="{F78D52A1-8CBD-422A-BC14-270B3107FE22}" dt="2024-05-29T09:29:19.399" v="28739" actId="14100"/>
          <ac:spMkLst>
            <pc:docMk/>
            <pc:sldMk cId="3717892759" sldId="1490"/>
            <ac:spMk id="23" creationId="{479217D4-8D95-67D0-9D1B-86648125ED36}"/>
          </ac:spMkLst>
        </pc:spChg>
        <pc:spChg chg="add mod ord">
          <ac:chgData name="PELLAN Marin" userId="9ec8e806-9cfd-495d-8cb1-c4761729b9b1" providerId="ADAL" clId="{F78D52A1-8CBD-422A-BC14-270B3107FE22}" dt="2024-05-27T15:00:12.900" v="13929" actId="1036"/>
          <ac:spMkLst>
            <pc:docMk/>
            <pc:sldMk cId="3717892759" sldId="1490"/>
            <ac:spMk id="24" creationId="{87313309-2368-8D4B-7AF9-A865A62F7330}"/>
          </ac:spMkLst>
        </pc:spChg>
        <pc:spChg chg="add del mod">
          <ac:chgData name="PELLAN Marin" userId="9ec8e806-9cfd-495d-8cb1-c4761729b9b1" providerId="ADAL" clId="{F78D52A1-8CBD-422A-BC14-270B3107FE22}" dt="2024-05-27T14:48:40.736" v="13737" actId="478"/>
          <ac:spMkLst>
            <pc:docMk/>
            <pc:sldMk cId="3717892759" sldId="1490"/>
            <ac:spMk id="25" creationId="{F517EAD9-082D-281D-211A-260E7CF40814}"/>
          </ac:spMkLst>
        </pc:spChg>
        <pc:spChg chg="add del mod">
          <ac:chgData name="PELLAN Marin" userId="9ec8e806-9cfd-495d-8cb1-c4761729b9b1" providerId="ADAL" clId="{F78D52A1-8CBD-422A-BC14-270B3107FE22}" dt="2024-05-27T14:48:39.279" v="13736" actId="478"/>
          <ac:spMkLst>
            <pc:docMk/>
            <pc:sldMk cId="3717892759" sldId="1490"/>
            <ac:spMk id="26" creationId="{8931825A-897E-BC07-029C-C19383281EA5}"/>
          </ac:spMkLst>
        </pc:spChg>
        <pc:spChg chg="add del mod">
          <ac:chgData name="PELLAN Marin" userId="9ec8e806-9cfd-495d-8cb1-c4761729b9b1" providerId="ADAL" clId="{F78D52A1-8CBD-422A-BC14-270B3107FE22}" dt="2024-05-27T14:48:31.416" v="13735" actId="478"/>
          <ac:spMkLst>
            <pc:docMk/>
            <pc:sldMk cId="3717892759" sldId="1490"/>
            <ac:spMk id="27" creationId="{90C333DB-0160-F79A-E399-93148744CB76}"/>
          </ac:spMkLst>
        </pc:spChg>
        <pc:spChg chg="add del mod">
          <ac:chgData name="PELLAN Marin" userId="9ec8e806-9cfd-495d-8cb1-c4761729b9b1" providerId="ADAL" clId="{F78D52A1-8CBD-422A-BC14-270B3107FE22}" dt="2024-05-27T14:48:28.839" v="13734" actId="478"/>
          <ac:spMkLst>
            <pc:docMk/>
            <pc:sldMk cId="3717892759" sldId="1490"/>
            <ac:spMk id="28" creationId="{E850700E-5A8E-D193-520F-16E5526F7FBF}"/>
          </ac:spMkLst>
        </pc:spChg>
        <pc:spChg chg="add mod">
          <ac:chgData name="PELLAN Marin" userId="9ec8e806-9cfd-495d-8cb1-c4761729b9b1" providerId="ADAL" clId="{F78D52A1-8CBD-422A-BC14-270B3107FE22}" dt="2024-05-29T09:31:19.559" v="28747" actId="1076"/>
          <ac:spMkLst>
            <pc:docMk/>
            <pc:sldMk cId="3717892759" sldId="1490"/>
            <ac:spMk id="30" creationId="{141AEF51-8FA0-4919-EC0C-93703087F7D0}"/>
          </ac:spMkLst>
        </pc:spChg>
        <pc:spChg chg="add mod ord">
          <ac:chgData name="PELLAN Marin" userId="9ec8e806-9cfd-495d-8cb1-c4761729b9b1" providerId="ADAL" clId="{F78D52A1-8CBD-422A-BC14-270B3107FE22}" dt="2024-05-29T09:30:43.064" v="28745" actId="14100"/>
          <ac:spMkLst>
            <pc:docMk/>
            <pc:sldMk cId="3717892759" sldId="1490"/>
            <ac:spMk id="31" creationId="{4E118141-84F1-98F9-7D24-6F621E482BE3}"/>
          </ac:spMkLst>
        </pc:spChg>
        <pc:spChg chg="add mod ord">
          <ac:chgData name="PELLAN Marin" userId="9ec8e806-9cfd-495d-8cb1-c4761729b9b1" providerId="ADAL" clId="{F78D52A1-8CBD-422A-BC14-270B3107FE22}" dt="2024-05-27T15:00:12.900" v="13929" actId="1036"/>
          <ac:spMkLst>
            <pc:docMk/>
            <pc:sldMk cId="3717892759" sldId="1490"/>
            <ac:spMk id="32" creationId="{FD130E99-8829-E97B-53BA-CFEEBF74DE0C}"/>
          </ac:spMkLst>
        </pc:spChg>
        <pc:picChg chg="del">
          <ac:chgData name="PELLAN Marin" userId="9ec8e806-9cfd-495d-8cb1-c4761729b9b1" providerId="ADAL" clId="{F78D52A1-8CBD-422A-BC14-270B3107FE22}" dt="2024-05-15T16:07:57.036" v="3205" actId="478"/>
          <ac:picMkLst>
            <pc:docMk/>
            <pc:sldMk cId="3717892759" sldId="1490"/>
            <ac:picMk id="2" creationId="{BE990502-24F9-E7D7-0CD8-96A1EBDEDFD2}"/>
          </ac:picMkLst>
        </pc:picChg>
        <pc:picChg chg="add del mod">
          <ac:chgData name="PELLAN Marin" userId="9ec8e806-9cfd-495d-8cb1-c4761729b9b1" providerId="ADAL" clId="{F78D52A1-8CBD-422A-BC14-270B3107FE22}" dt="2024-05-27T14:38:10.154" v="13473" actId="478"/>
          <ac:picMkLst>
            <pc:docMk/>
            <pc:sldMk cId="3717892759" sldId="1490"/>
            <ac:picMk id="5" creationId="{7FD9653A-1F7B-B74A-ED6D-E4408B23CE32}"/>
          </ac:picMkLst>
        </pc:picChg>
        <pc:cxnChg chg="add del mod">
          <ac:chgData name="PELLAN Marin" userId="9ec8e806-9cfd-495d-8cb1-c4761729b9b1" providerId="ADAL" clId="{F78D52A1-8CBD-422A-BC14-270B3107FE22}" dt="2024-05-27T09:29:27.959" v="10506" actId="478"/>
          <ac:cxnSpMkLst>
            <pc:docMk/>
            <pc:sldMk cId="3717892759" sldId="1490"/>
            <ac:cxnSpMk id="6" creationId="{9FCEE939-5E2E-8E11-4326-6EF9F9445A07}"/>
          </ac:cxnSpMkLst>
        </pc:cxnChg>
        <pc:cxnChg chg="add del mod">
          <ac:chgData name="PELLAN Marin" userId="9ec8e806-9cfd-495d-8cb1-c4761729b9b1" providerId="ADAL" clId="{F78D52A1-8CBD-422A-BC14-270B3107FE22}" dt="2024-05-27T09:29:49.173" v="10511" actId="478"/>
          <ac:cxnSpMkLst>
            <pc:docMk/>
            <pc:sldMk cId="3717892759" sldId="1490"/>
            <ac:cxnSpMk id="8" creationId="{67B078A8-7DB3-C0DC-ADFA-813FA722DE96}"/>
          </ac:cxnSpMkLst>
        </pc:cxnChg>
        <pc:cxnChg chg="add mod ord">
          <ac:chgData name="PELLAN Marin" userId="9ec8e806-9cfd-495d-8cb1-c4761729b9b1" providerId="ADAL" clId="{F78D52A1-8CBD-422A-BC14-270B3107FE22}" dt="2024-05-27T15:00:12.900" v="13929" actId="1036"/>
          <ac:cxnSpMkLst>
            <pc:docMk/>
            <pc:sldMk cId="3717892759" sldId="1490"/>
            <ac:cxnSpMk id="19" creationId="{29B6D04B-7D99-1B60-18EC-AB960809DC81}"/>
          </ac:cxnSpMkLst>
        </pc:cxnChg>
        <pc:cxnChg chg="add mod ord">
          <ac:chgData name="PELLAN Marin" userId="9ec8e806-9cfd-495d-8cb1-c4761729b9b1" providerId="ADAL" clId="{F78D52A1-8CBD-422A-BC14-270B3107FE22}" dt="2024-05-27T15:00:12.900" v="13929" actId="1036"/>
          <ac:cxnSpMkLst>
            <pc:docMk/>
            <pc:sldMk cId="3717892759" sldId="1490"/>
            <ac:cxnSpMk id="21" creationId="{DC12A1B9-3E11-1DB0-76C4-CB177F15E1EF}"/>
          </ac:cxnSpMkLst>
        </pc:cxnChg>
      </pc:sldChg>
      <pc:sldChg chg="addSp delSp modSp add del mod ord delAnim modAnim modNotesTx">
        <pc:chgData name="PELLAN Marin" userId="9ec8e806-9cfd-495d-8cb1-c4761729b9b1" providerId="ADAL" clId="{F78D52A1-8CBD-422A-BC14-270B3107FE22}" dt="2024-06-13T17:50:03.891" v="78906" actId="2696"/>
        <pc:sldMkLst>
          <pc:docMk/>
          <pc:sldMk cId="3785236579" sldId="1491"/>
        </pc:sldMkLst>
        <pc:spChg chg="add mod">
          <ac:chgData name="PELLAN Marin" userId="9ec8e806-9cfd-495d-8cb1-c4761729b9b1" providerId="ADAL" clId="{F78D52A1-8CBD-422A-BC14-270B3107FE22}" dt="2024-06-13T17:22:20.496" v="78271" actId="207"/>
          <ac:spMkLst>
            <pc:docMk/>
            <pc:sldMk cId="3785236579" sldId="1491"/>
            <ac:spMk id="2" creationId="{1380B1F8-E4C3-30BB-A01A-BB1A0DA0A447}"/>
          </ac:spMkLst>
        </pc:spChg>
        <pc:spChg chg="add del mod">
          <ac:chgData name="PELLAN Marin" userId="9ec8e806-9cfd-495d-8cb1-c4761729b9b1" providerId="ADAL" clId="{F78D52A1-8CBD-422A-BC14-270B3107FE22}" dt="2024-05-27T08:25:58.831" v="9765" actId="11529"/>
          <ac:spMkLst>
            <pc:docMk/>
            <pc:sldMk cId="3785236579" sldId="1491"/>
            <ac:spMk id="2" creationId="{5B175D03-C0F1-B70C-DA34-039042C2EE3F}"/>
          </ac:spMkLst>
        </pc:spChg>
        <pc:spChg chg="del">
          <ac:chgData name="PELLAN Marin" userId="9ec8e806-9cfd-495d-8cb1-c4761729b9b1" providerId="ADAL" clId="{F78D52A1-8CBD-422A-BC14-270B3107FE22}" dt="2024-05-27T08:49:07.555" v="10157" actId="478"/>
          <ac:spMkLst>
            <pc:docMk/>
            <pc:sldMk cId="3785236579" sldId="1491"/>
            <ac:spMk id="3" creationId="{00000000-0000-0000-0000-000000000000}"/>
          </ac:spMkLst>
        </pc:spChg>
        <pc:spChg chg="add del mod">
          <ac:chgData name="PELLAN Marin" userId="9ec8e806-9cfd-495d-8cb1-c4761729b9b1" providerId="ADAL" clId="{F78D52A1-8CBD-422A-BC14-270B3107FE22}" dt="2024-06-13T17:34:23.780" v="78490"/>
          <ac:spMkLst>
            <pc:docMk/>
            <pc:sldMk cId="3785236579" sldId="1491"/>
            <ac:spMk id="3" creationId="{906D4AED-7ADE-DFAD-772F-0D76208246E7}"/>
          </ac:spMkLst>
        </pc:spChg>
        <pc:spChg chg="add del mod">
          <ac:chgData name="PELLAN Marin" userId="9ec8e806-9cfd-495d-8cb1-c4761729b9b1" providerId="ADAL" clId="{F78D52A1-8CBD-422A-BC14-270B3107FE22}" dt="2024-05-24T13:56:15.372" v="6577" actId="478"/>
          <ac:spMkLst>
            <pc:docMk/>
            <pc:sldMk cId="3785236579" sldId="1491"/>
            <ac:spMk id="4" creationId="{85ED9700-5DC0-4D31-072D-798B3A305904}"/>
          </ac:spMkLst>
        </pc:spChg>
        <pc:spChg chg="del">
          <ac:chgData name="PELLAN Marin" userId="9ec8e806-9cfd-495d-8cb1-c4761729b9b1" providerId="ADAL" clId="{F78D52A1-8CBD-422A-BC14-270B3107FE22}" dt="2024-05-16T06:50:51.038" v="3526" actId="478"/>
          <ac:spMkLst>
            <pc:docMk/>
            <pc:sldMk cId="3785236579" sldId="1491"/>
            <ac:spMk id="4" creationId="{85FC9DE5-094C-0990-5B70-C4C8E6497945}"/>
          </ac:spMkLst>
        </pc:spChg>
        <pc:spChg chg="add del mod">
          <ac:chgData name="PELLAN Marin" userId="9ec8e806-9cfd-495d-8cb1-c4761729b9b1" providerId="ADAL" clId="{F78D52A1-8CBD-422A-BC14-270B3107FE22}" dt="2024-06-13T17:22:06.655" v="78268" actId="478"/>
          <ac:spMkLst>
            <pc:docMk/>
            <pc:sldMk cId="3785236579" sldId="1491"/>
            <ac:spMk id="5" creationId="{61C9AED3-AFA9-2A9E-FDFD-50A86A100819}"/>
          </ac:spMkLst>
        </pc:spChg>
        <pc:spChg chg="add del mod ord">
          <ac:chgData name="PELLAN Marin" userId="9ec8e806-9cfd-495d-8cb1-c4761729b9b1" providerId="ADAL" clId="{F78D52A1-8CBD-422A-BC14-270B3107FE22}" dt="2024-06-13T17:10:03.054" v="77833" actId="478"/>
          <ac:spMkLst>
            <pc:docMk/>
            <pc:sldMk cId="3785236579" sldId="1491"/>
            <ac:spMk id="6" creationId="{FBF1B72A-55D4-E371-F6B8-1857FC22D544}"/>
          </ac:spMkLst>
        </pc:spChg>
        <pc:spChg chg="add mod">
          <ac:chgData name="PELLAN Marin" userId="9ec8e806-9cfd-495d-8cb1-c4761729b9b1" providerId="ADAL" clId="{F78D52A1-8CBD-422A-BC14-270B3107FE22}" dt="2024-06-13T17:47:01.349" v="78639" actId="20577"/>
          <ac:spMkLst>
            <pc:docMk/>
            <pc:sldMk cId="3785236579" sldId="1491"/>
            <ac:spMk id="8" creationId="{5F7EE6A8-3D82-2C54-D2A8-DD04AA367CEB}"/>
          </ac:spMkLst>
        </pc:spChg>
        <pc:spChg chg="add del mod">
          <ac:chgData name="PELLAN Marin" userId="9ec8e806-9cfd-495d-8cb1-c4761729b9b1" providerId="ADAL" clId="{F78D52A1-8CBD-422A-BC14-270B3107FE22}" dt="2024-05-27T11:35:07.677" v="11034" actId="478"/>
          <ac:spMkLst>
            <pc:docMk/>
            <pc:sldMk cId="3785236579" sldId="1491"/>
            <ac:spMk id="9" creationId="{63AA9A6A-C6CB-DF7C-8B02-F59F5CC2F13E}"/>
          </ac:spMkLst>
        </pc:spChg>
        <pc:spChg chg="mod">
          <ac:chgData name="PELLAN Marin" userId="9ec8e806-9cfd-495d-8cb1-c4761729b9b1" providerId="ADAL" clId="{F78D52A1-8CBD-422A-BC14-270B3107FE22}" dt="2024-06-13T17:21:26.529" v="78263" actId="404"/>
          <ac:spMkLst>
            <pc:docMk/>
            <pc:sldMk cId="3785236579" sldId="1491"/>
            <ac:spMk id="10" creationId="{AFA21F75-CB75-7CAA-9BEA-9387D7F829D4}"/>
          </ac:spMkLst>
        </pc:spChg>
        <pc:spChg chg="add del mod">
          <ac:chgData name="PELLAN Marin" userId="9ec8e806-9cfd-495d-8cb1-c4761729b9b1" providerId="ADAL" clId="{F78D52A1-8CBD-422A-BC14-270B3107FE22}" dt="2024-05-27T11:36:40.682" v="11078" actId="478"/>
          <ac:spMkLst>
            <pc:docMk/>
            <pc:sldMk cId="3785236579" sldId="1491"/>
            <ac:spMk id="11" creationId="{625318A1-4871-E321-4250-72C2DE993E3C}"/>
          </ac:spMkLst>
        </pc:spChg>
        <pc:spChg chg="del">
          <ac:chgData name="PELLAN Marin" userId="9ec8e806-9cfd-495d-8cb1-c4761729b9b1" providerId="ADAL" clId="{F78D52A1-8CBD-422A-BC14-270B3107FE22}" dt="2024-05-16T06:54:03.724" v="3724" actId="478"/>
          <ac:spMkLst>
            <pc:docMk/>
            <pc:sldMk cId="3785236579" sldId="1491"/>
            <ac:spMk id="12" creationId="{1BD384E5-6263-BED0-2C88-81CE5310A2E5}"/>
          </ac:spMkLst>
        </pc:spChg>
        <pc:spChg chg="add mod">
          <ac:chgData name="PELLAN Marin" userId="9ec8e806-9cfd-495d-8cb1-c4761729b9b1" providerId="ADAL" clId="{F78D52A1-8CBD-422A-BC14-270B3107FE22}" dt="2024-06-10T09:32:09.586" v="72099" actId="20577"/>
          <ac:spMkLst>
            <pc:docMk/>
            <pc:sldMk cId="3785236579" sldId="1491"/>
            <ac:spMk id="12" creationId="{254D495C-55DE-3322-F6E3-4E725EF34223}"/>
          </ac:spMkLst>
        </pc:spChg>
        <pc:spChg chg="add del mod">
          <ac:chgData name="PELLAN Marin" userId="9ec8e806-9cfd-495d-8cb1-c4761729b9b1" providerId="ADAL" clId="{F78D52A1-8CBD-422A-BC14-270B3107FE22}" dt="2024-05-27T11:34:38.689" v="11028"/>
          <ac:spMkLst>
            <pc:docMk/>
            <pc:sldMk cId="3785236579" sldId="1491"/>
            <ac:spMk id="13" creationId="{9E6D2185-13D6-8F00-230B-46F7350D6C85}"/>
          </ac:spMkLst>
        </pc:spChg>
        <pc:spChg chg="add del">
          <ac:chgData name="PELLAN Marin" userId="9ec8e806-9cfd-495d-8cb1-c4761729b9b1" providerId="ADAL" clId="{F78D52A1-8CBD-422A-BC14-270B3107FE22}" dt="2024-05-16T09:09:41.453" v="4754" actId="22"/>
          <ac:spMkLst>
            <pc:docMk/>
            <pc:sldMk cId="3785236579" sldId="1491"/>
            <ac:spMk id="14" creationId="{5A23C5AC-4D79-802F-97C0-08DAF388BC4E}"/>
          </ac:spMkLst>
        </pc:spChg>
        <pc:spChg chg="add mod">
          <ac:chgData name="PELLAN Marin" userId="9ec8e806-9cfd-495d-8cb1-c4761729b9b1" providerId="ADAL" clId="{F78D52A1-8CBD-422A-BC14-270B3107FE22}" dt="2024-06-05T14:50:59.646" v="68065" actId="14100"/>
          <ac:spMkLst>
            <pc:docMk/>
            <pc:sldMk cId="3785236579" sldId="1491"/>
            <ac:spMk id="14" creationId="{92F617EC-F792-EB53-F780-283EC6CAA58D}"/>
          </ac:spMkLst>
        </pc:spChg>
        <pc:spChg chg="add mod">
          <ac:chgData name="PELLAN Marin" userId="9ec8e806-9cfd-495d-8cb1-c4761729b9b1" providerId="ADAL" clId="{F78D52A1-8CBD-422A-BC14-270B3107FE22}" dt="2024-05-31T09:25:53.571" v="39799" actId="1076"/>
          <ac:spMkLst>
            <pc:docMk/>
            <pc:sldMk cId="3785236579" sldId="1491"/>
            <ac:spMk id="15" creationId="{85B49240-2AC3-208F-87C9-68BAE3C0CFFB}"/>
          </ac:spMkLst>
        </pc:spChg>
        <pc:spChg chg="add mod">
          <ac:chgData name="PELLAN Marin" userId="9ec8e806-9cfd-495d-8cb1-c4761729b9b1" providerId="ADAL" clId="{F78D52A1-8CBD-422A-BC14-270B3107FE22}" dt="2024-06-13T17:33:42.073" v="78474" actId="1076"/>
          <ac:spMkLst>
            <pc:docMk/>
            <pc:sldMk cId="3785236579" sldId="1491"/>
            <ac:spMk id="16" creationId="{3A1EFF54-4143-F7A9-1CB7-FB4D937C1E31}"/>
          </ac:spMkLst>
        </pc:spChg>
        <pc:spChg chg="add mod">
          <ac:chgData name="PELLAN Marin" userId="9ec8e806-9cfd-495d-8cb1-c4761729b9b1" providerId="ADAL" clId="{F78D52A1-8CBD-422A-BC14-270B3107FE22}" dt="2024-06-13T17:34:53.578" v="78491" actId="1076"/>
          <ac:spMkLst>
            <pc:docMk/>
            <pc:sldMk cId="3785236579" sldId="1491"/>
            <ac:spMk id="17" creationId="{DD2C8CE7-76E0-5C96-C543-9572420044F6}"/>
          </ac:spMkLst>
        </pc:spChg>
        <pc:spChg chg="add mod">
          <ac:chgData name="PELLAN Marin" userId="9ec8e806-9cfd-495d-8cb1-c4761729b9b1" providerId="ADAL" clId="{F78D52A1-8CBD-422A-BC14-270B3107FE22}" dt="2024-06-13T17:34:56.952" v="78492" actId="1076"/>
          <ac:spMkLst>
            <pc:docMk/>
            <pc:sldMk cId="3785236579" sldId="1491"/>
            <ac:spMk id="18" creationId="{7BE5D7E5-8F2D-367B-B290-8828B7CB65CD}"/>
          </ac:spMkLst>
        </pc:spChg>
        <pc:spChg chg="add mod">
          <ac:chgData name="PELLAN Marin" userId="9ec8e806-9cfd-495d-8cb1-c4761729b9b1" providerId="ADAL" clId="{F78D52A1-8CBD-422A-BC14-270B3107FE22}" dt="2024-06-02T14:01:41.613" v="61148" actId="20577"/>
          <ac:spMkLst>
            <pc:docMk/>
            <pc:sldMk cId="3785236579" sldId="1491"/>
            <ac:spMk id="19" creationId="{FCA22149-E042-F45D-3020-3EA0CA10C8FE}"/>
          </ac:spMkLst>
        </pc:spChg>
        <pc:spChg chg="add mod">
          <ac:chgData name="PELLAN Marin" userId="9ec8e806-9cfd-495d-8cb1-c4761729b9b1" providerId="ADAL" clId="{F78D52A1-8CBD-422A-BC14-270B3107FE22}" dt="2024-06-02T14:01:38.890" v="61147" actId="20577"/>
          <ac:spMkLst>
            <pc:docMk/>
            <pc:sldMk cId="3785236579" sldId="1491"/>
            <ac:spMk id="20" creationId="{71A55A4A-B6A4-0B2C-ADF7-57E75E098F7A}"/>
          </ac:spMkLst>
        </pc:spChg>
        <pc:spChg chg="add mod">
          <ac:chgData name="PELLAN Marin" userId="9ec8e806-9cfd-495d-8cb1-c4761729b9b1" providerId="ADAL" clId="{F78D52A1-8CBD-422A-BC14-270B3107FE22}" dt="2024-06-05T14:51:20.060" v="68070" actId="14100"/>
          <ac:spMkLst>
            <pc:docMk/>
            <pc:sldMk cId="3785236579" sldId="1491"/>
            <ac:spMk id="21" creationId="{6448B95C-F1B0-7FB0-599D-BB4717364E68}"/>
          </ac:spMkLst>
        </pc:spChg>
        <pc:spChg chg="add del mod">
          <ac:chgData name="PELLAN Marin" userId="9ec8e806-9cfd-495d-8cb1-c4761729b9b1" providerId="ADAL" clId="{F78D52A1-8CBD-422A-BC14-270B3107FE22}" dt="2024-06-13T17:10:01.682" v="77832" actId="478"/>
          <ac:spMkLst>
            <pc:docMk/>
            <pc:sldMk cId="3785236579" sldId="1491"/>
            <ac:spMk id="23" creationId="{482BB4AE-4B4C-FA9C-A929-29E2E594E02C}"/>
          </ac:spMkLst>
        </pc:spChg>
        <pc:picChg chg="del">
          <ac:chgData name="PELLAN Marin" userId="9ec8e806-9cfd-495d-8cb1-c4761729b9b1" providerId="ADAL" clId="{F78D52A1-8CBD-422A-BC14-270B3107FE22}" dt="2024-05-16T06:50:49.078" v="3525" actId="478"/>
          <ac:picMkLst>
            <pc:docMk/>
            <pc:sldMk cId="3785236579" sldId="1491"/>
            <ac:picMk id="2" creationId="{BE990502-24F9-E7D7-0CD8-96A1EBDEDFD2}"/>
          </ac:picMkLst>
        </pc:picChg>
        <pc:picChg chg="add mod">
          <ac:chgData name="PELLAN Marin" userId="9ec8e806-9cfd-495d-8cb1-c4761729b9b1" providerId="ADAL" clId="{F78D52A1-8CBD-422A-BC14-270B3107FE22}" dt="2024-05-28T07:29:52.324" v="16168" actId="1076"/>
          <ac:picMkLst>
            <pc:docMk/>
            <pc:sldMk cId="3785236579" sldId="1491"/>
            <ac:picMk id="7" creationId="{F23343F8-6263-F024-FA7C-A264CCA2F0E6}"/>
          </ac:picMkLst>
        </pc:picChg>
      </pc:sldChg>
      <pc:sldChg chg="addSp delSp modSp add del mod ord">
        <pc:chgData name="PELLAN Marin" userId="9ec8e806-9cfd-495d-8cb1-c4761729b9b1" providerId="ADAL" clId="{F78D52A1-8CBD-422A-BC14-270B3107FE22}" dt="2024-05-29T13:49:35.266" v="29870" actId="2696"/>
        <pc:sldMkLst>
          <pc:docMk/>
          <pc:sldMk cId="601938108" sldId="1492"/>
        </pc:sldMkLst>
        <pc:spChg chg="del">
          <ac:chgData name="PELLAN Marin" userId="9ec8e806-9cfd-495d-8cb1-c4761729b9b1" providerId="ADAL" clId="{F78D52A1-8CBD-422A-BC14-270B3107FE22}" dt="2024-05-16T07:10:23.291" v="4083" actId="478"/>
          <ac:spMkLst>
            <pc:docMk/>
            <pc:sldMk cId="601938108" sldId="1492"/>
            <ac:spMk id="2" creationId="{B3D75F2D-6190-D451-9A64-C3CC9972E81E}"/>
          </ac:spMkLst>
        </pc:spChg>
        <pc:spChg chg="mod">
          <ac:chgData name="PELLAN Marin" userId="9ec8e806-9cfd-495d-8cb1-c4761729b9b1" providerId="ADAL" clId="{F78D52A1-8CBD-422A-BC14-270B3107FE22}" dt="2024-05-27T13:15:25.615" v="12250" actId="790"/>
          <ac:spMkLst>
            <pc:docMk/>
            <pc:sldMk cId="601938108" sldId="1492"/>
            <ac:spMk id="2" creationId="{FAF18966-F8D5-5B1C-9A12-111B9880F806}"/>
          </ac:spMkLst>
        </pc:spChg>
        <pc:spChg chg="del">
          <ac:chgData name="PELLAN Marin" userId="9ec8e806-9cfd-495d-8cb1-c4761729b9b1" providerId="ADAL" clId="{F78D52A1-8CBD-422A-BC14-270B3107FE22}" dt="2024-05-27T08:49:14.273" v="10159" actId="478"/>
          <ac:spMkLst>
            <pc:docMk/>
            <pc:sldMk cId="601938108" sldId="1492"/>
            <ac:spMk id="3" creationId="{00000000-0000-0000-0000-000000000000}"/>
          </ac:spMkLst>
        </pc:spChg>
        <pc:spChg chg="add mod">
          <ac:chgData name="PELLAN Marin" userId="9ec8e806-9cfd-495d-8cb1-c4761729b9b1" providerId="ADAL" clId="{F78D52A1-8CBD-422A-BC14-270B3107FE22}" dt="2024-05-28T09:59:25.926" v="18323" actId="20577"/>
          <ac:spMkLst>
            <pc:docMk/>
            <pc:sldMk cId="601938108" sldId="1492"/>
            <ac:spMk id="4" creationId="{F20AFF96-ADB6-FD11-AE55-224E817893C2}"/>
          </ac:spMkLst>
        </pc:spChg>
        <pc:spChg chg="add del mod">
          <ac:chgData name="PELLAN Marin" userId="9ec8e806-9cfd-495d-8cb1-c4761729b9b1" providerId="ADAL" clId="{F78D52A1-8CBD-422A-BC14-270B3107FE22}" dt="2024-05-16T08:38:20.830" v="4613"/>
          <ac:spMkLst>
            <pc:docMk/>
            <pc:sldMk cId="601938108" sldId="1492"/>
            <ac:spMk id="7" creationId="{6CF9E0A8-578C-1315-0BB0-7724E6412B95}"/>
          </ac:spMkLst>
        </pc:spChg>
        <pc:spChg chg="add mod">
          <ac:chgData name="PELLAN Marin" userId="9ec8e806-9cfd-495d-8cb1-c4761729b9b1" providerId="ADAL" clId="{F78D52A1-8CBD-422A-BC14-270B3107FE22}" dt="2024-05-27T15:53:15.239" v="14185" actId="2711"/>
          <ac:spMkLst>
            <pc:docMk/>
            <pc:sldMk cId="601938108" sldId="1492"/>
            <ac:spMk id="8" creationId="{200AC97A-609F-58A7-2209-284BFA0BB72A}"/>
          </ac:spMkLst>
        </pc:spChg>
        <pc:spChg chg="del">
          <ac:chgData name="PELLAN Marin" userId="9ec8e806-9cfd-495d-8cb1-c4761729b9b1" providerId="ADAL" clId="{F78D52A1-8CBD-422A-BC14-270B3107FE22}" dt="2024-05-16T07:10:23.291" v="4083" actId="478"/>
          <ac:spMkLst>
            <pc:docMk/>
            <pc:sldMk cId="601938108" sldId="1492"/>
            <ac:spMk id="9" creationId="{58635DF1-6E50-574C-0B07-59E492FAA790}"/>
          </ac:spMkLst>
        </pc:spChg>
        <pc:spChg chg="add mod">
          <ac:chgData name="PELLAN Marin" userId="9ec8e806-9cfd-495d-8cb1-c4761729b9b1" providerId="ADAL" clId="{F78D52A1-8CBD-422A-BC14-270B3107FE22}" dt="2024-05-28T08:01:41.806" v="16362" actId="207"/>
          <ac:spMkLst>
            <pc:docMk/>
            <pc:sldMk cId="601938108" sldId="1492"/>
            <ac:spMk id="9" creationId="{BB59E168-6504-5140-95B4-EAC3BBDCBC1A}"/>
          </ac:spMkLst>
        </pc:spChg>
        <pc:spChg chg="mod">
          <ac:chgData name="PELLAN Marin" userId="9ec8e806-9cfd-495d-8cb1-c4761729b9b1" providerId="ADAL" clId="{F78D52A1-8CBD-422A-BC14-270B3107FE22}" dt="2024-05-27T13:15:25.615" v="12250" actId="790"/>
          <ac:spMkLst>
            <pc:docMk/>
            <pc:sldMk cId="601938108" sldId="1492"/>
            <ac:spMk id="10" creationId="{AFA21F75-CB75-7CAA-9BEA-9387D7F829D4}"/>
          </ac:spMkLst>
        </pc:spChg>
        <pc:spChg chg="del">
          <ac:chgData name="PELLAN Marin" userId="9ec8e806-9cfd-495d-8cb1-c4761729b9b1" providerId="ADAL" clId="{F78D52A1-8CBD-422A-BC14-270B3107FE22}" dt="2024-05-16T07:10:23.291" v="4083" actId="478"/>
          <ac:spMkLst>
            <pc:docMk/>
            <pc:sldMk cId="601938108" sldId="1492"/>
            <ac:spMk id="11" creationId="{2DB9393A-BE80-8295-0EC0-43D39FBE91D2}"/>
          </ac:spMkLst>
        </pc:spChg>
        <pc:spChg chg="add del mod">
          <ac:chgData name="PELLAN Marin" userId="9ec8e806-9cfd-495d-8cb1-c4761729b9b1" providerId="ADAL" clId="{F78D52A1-8CBD-422A-BC14-270B3107FE22}" dt="2024-05-29T08:59:38.354" v="28523" actId="767"/>
          <ac:spMkLst>
            <pc:docMk/>
            <pc:sldMk cId="601938108" sldId="1492"/>
            <ac:spMk id="11" creationId="{E240769B-DFA2-67DC-413C-39DDC822F012}"/>
          </ac:spMkLst>
        </pc:spChg>
        <pc:spChg chg="del mod">
          <ac:chgData name="PELLAN Marin" userId="9ec8e806-9cfd-495d-8cb1-c4761729b9b1" providerId="ADAL" clId="{F78D52A1-8CBD-422A-BC14-270B3107FE22}" dt="2024-05-16T08:38:22.720" v="4614" actId="478"/>
          <ac:spMkLst>
            <pc:docMk/>
            <pc:sldMk cId="601938108" sldId="1492"/>
            <ac:spMk id="12" creationId="{1BD384E5-6263-BED0-2C88-81CE5310A2E5}"/>
          </ac:spMkLst>
        </pc:spChg>
        <pc:spChg chg="add del mod">
          <ac:chgData name="PELLAN Marin" userId="9ec8e806-9cfd-495d-8cb1-c4761729b9b1" providerId="ADAL" clId="{F78D52A1-8CBD-422A-BC14-270B3107FE22}" dt="2024-05-27T16:05:28.116" v="14530" actId="478"/>
          <ac:spMkLst>
            <pc:docMk/>
            <pc:sldMk cId="601938108" sldId="1492"/>
            <ac:spMk id="13" creationId="{50A0AD0A-5148-B9B0-7CE8-EE363E2BF6CD}"/>
          </ac:spMkLst>
        </pc:spChg>
        <pc:picChg chg="del">
          <ac:chgData name="PELLAN Marin" userId="9ec8e806-9cfd-495d-8cb1-c4761729b9b1" providerId="ADAL" clId="{F78D52A1-8CBD-422A-BC14-270B3107FE22}" dt="2024-05-16T07:10:25.015" v="4085" actId="478"/>
          <ac:picMkLst>
            <pc:docMk/>
            <pc:sldMk cId="601938108" sldId="1492"/>
            <ac:picMk id="5" creationId="{7FD9653A-1F7B-B74A-ED6D-E4408B23CE32}"/>
          </ac:picMkLst>
        </pc:picChg>
        <pc:picChg chg="add mod">
          <ac:chgData name="PELLAN Marin" userId="9ec8e806-9cfd-495d-8cb1-c4761729b9b1" providerId="ADAL" clId="{F78D52A1-8CBD-422A-BC14-270B3107FE22}" dt="2024-05-28T08:00:23.074" v="16356" actId="1076"/>
          <ac:picMkLst>
            <pc:docMk/>
            <pc:sldMk cId="601938108" sldId="1492"/>
            <ac:picMk id="5" creationId="{BE7942C1-B05D-D89F-FF34-7933A82E9480}"/>
          </ac:picMkLst>
        </pc:picChg>
        <pc:picChg chg="add mod">
          <ac:chgData name="PELLAN Marin" userId="9ec8e806-9cfd-495d-8cb1-c4761729b9b1" providerId="ADAL" clId="{F78D52A1-8CBD-422A-BC14-270B3107FE22}" dt="2024-05-28T08:00:28.067" v="16357" actId="1076"/>
          <ac:picMkLst>
            <pc:docMk/>
            <pc:sldMk cId="601938108" sldId="1492"/>
            <ac:picMk id="7" creationId="{463EB6C7-C463-1072-275F-4C494D9163DD}"/>
          </ac:picMkLst>
        </pc:picChg>
        <pc:cxnChg chg="del">
          <ac:chgData name="PELLAN Marin" userId="9ec8e806-9cfd-495d-8cb1-c4761729b9b1" providerId="ADAL" clId="{F78D52A1-8CBD-422A-BC14-270B3107FE22}" dt="2024-05-16T07:10:23.291" v="4083" actId="478"/>
          <ac:cxnSpMkLst>
            <pc:docMk/>
            <pc:sldMk cId="601938108" sldId="1492"/>
            <ac:cxnSpMk id="6" creationId="{9FCEE939-5E2E-8E11-4326-6EF9F9445A07}"/>
          </ac:cxnSpMkLst>
        </pc:cxnChg>
        <pc:cxnChg chg="del">
          <ac:chgData name="PELLAN Marin" userId="9ec8e806-9cfd-495d-8cb1-c4761729b9b1" providerId="ADAL" clId="{F78D52A1-8CBD-422A-BC14-270B3107FE22}" dt="2024-05-16T07:10:24.499" v="4084" actId="478"/>
          <ac:cxnSpMkLst>
            <pc:docMk/>
            <pc:sldMk cId="601938108" sldId="1492"/>
            <ac:cxnSpMk id="8" creationId="{67B078A8-7DB3-C0DC-ADFA-813FA722DE96}"/>
          </ac:cxnSpMkLst>
        </pc:cxnChg>
      </pc:sldChg>
      <pc:sldChg chg="addSp delSp modSp add del mod ord">
        <pc:chgData name="PELLAN Marin" userId="9ec8e806-9cfd-495d-8cb1-c4761729b9b1" providerId="ADAL" clId="{F78D52A1-8CBD-422A-BC14-270B3107FE22}" dt="2024-05-27T12:20:31.263" v="11460" actId="2696"/>
        <pc:sldMkLst>
          <pc:docMk/>
          <pc:sldMk cId="504716261" sldId="1493"/>
        </pc:sldMkLst>
        <pc:spChg chg="mod">
          <ac:chgData name="PELLAN Marin" userId="9ec8e806-9cfd-495d-8cb1-c4761729b9b1" providerId="ADAL" clId="{F78D52A1-8CBD-422A-BC14-270B3107FE22}" dt="2024-05-27T11:58:51.849" v="11224" actId="20577"/>
          <ac:spMkLst>
            <pc:docMk/>
            <pc:sldMk cId="504716261" sldId="1493"/>
            <ac:spMk id="2" creationId="{02F2488B-EE7B-3F87-5C8A-FD760B9D2E07}"/>
          </ac:spMkLst>
        </pc:spChg>
        <pc:spChg chg="del">
          <ac:chgData name="PELLAN Marin" userId="9ec8e806-9cfd-495d-8cb1-c4761729b9b1" providerId="ADAL" clId="{F78D52A1-8CBD-422A-BC14-270B3107FE22}" dt="2024-05-27T08:49:05.410" v="10156" actId="478"/>
          <ac:spMkLst>
            <pc:docMk/>
            <pc:sldMk cId="504716261" sldId="1493"/>
            <ac:spMk id="3" creationId="{00000000-0000-0000-0000-000000000000}"/>
          </ac:spMkLst>
        </pc:spChg>
        <pc:spChg chg="del">
          <ac:chgData name="PELLAN Marin" userId="9ec8e806-9cfd-495d-8cb1-c4761729b9b1" providerId="ADAL" clId="{F78D52A1-8CBD-422A-BC14-270B3107FE22}" dt="2024-05-16T09:07:52.230" v="4728" actId="478"/>
          <ac:spMkLst>
            <pc:docMk/>
            <pc:sldMk cId="504716261" sldId="1493"/>
            <ac:spMk id="4" creationId="{03F05004-35A7-B009-F690-CE9AAED908EE}"/>
          </ac:spMkLst>
        </pc:spChg>
        <pc:spChg chg="add del mod">
          <ac:chgData name="PELLAN Marin" userId="9ec8e806-9cfd-495d-8cb1-c4761729b9b1" providerId="ADAL" clId="{F78D52A1-8CBD-422A-BC14-270B3107FE22}" dt="2024-05-27T12:11:24.406" v="11382" actId="478"/>
          <ac:spMkLst>
            <pc:docMk/>
            <pc:sldMk cId="504716261" sldId="1493"/>
            <ac:spMk id="5" creationId="{CF8C75CA-3B2E-2E77-93CC-0B9DA7D8917A}"/>
          </ac:spMkLst>
        </pc:spChg>
        <pc:spChg chg="del">
          <ac:chgData name="PELLAN Marin" userId="9ec8e806-9cfd-495d-8cb1-c4761729b9b1" providerId="ADAL" clId="{F78D52A1-8CBD-422A-BC14-270B3107FE22}" dt="2024-05-16T09:07:59.142" v="4735" actId="478"/>
          <ac:spMkLst>
            <pc:docMk/>
            <pc:sldMk cId="504716261" sldId="1493"/>
            <ac:spMk id="6" creationId="{7EBF2E80-E55F-4FD0-81DC-3A1F86757927}"/>
          </ac:spMkLst>
        </pc:spChg>
        <pc:spChg chg="del">
          <ac:chgData name="PELLAN Marin" userId="9ec8e806-9cfd-495d-8cb1-c4761729b9b1" providerId="ADAL" clId="{F78D52A1-8CBD-422A-BC14-270B3107FE22}" dt="2024-05-16T07:44:33.059" v="4382" actId="478"/>
          <ac:spMkLst>
            <pc:docMk/>
            <pc:sldMk cId="504716261" sldId="1493"/>
            <ac:spMk id="7" creationId="{66AACF7E-A3FE-8206-EA9F-97044FE830A6}"/>
          </ac:spMkLst>
        </pc:spChg>
        <pc:spChg chg="add del mod">
          <ac:chgData name="PELLAN Marin" userId="9ec8e806-9cfd-495d-8cb1-c4761729b9b1" providerId="ADAL" clId="{F78D52A1-8CBD-422A-BC14-270B3107FE22}" dt="2024-05-27T12:11:20.494" v="11379" actId="478"/>
          <ac:spMkLst>
            <pc:docMk/>
            <pc:sldMk cId="504716261" sldId="1493"/>
            <ac:spMk id="11" creationId="{1B592D91-AC9F-016F-C3D1-D438FBC0681A}"/>
          </ac:spMkLst>
        </pc:spChg>
        <pc:spChg chg="add del mod">
          <ac:chgData name="PELLAN Marin" userId="9ec8e806-9cfd-495d-8cb1-c4761729b9b1" providerId="ADAL" clId="{F78D52A1-8CBD-422A-BC14-270B3107FE22}" dt="2024-05-27T12:11:22.245" v="11381" actId="478"/>
          <ac:spMkLst>
            <pc:docMk/>
            <pc:sldMk cId="504716261" sldId="1493"/>
            <ac:spMk id="12" creationId="{801916BE-59D2-7A55-0320-A3ED61AC27D6}"/>
          </ac:spMkLst>
        </pc:spChg>
        <pc:spChg chg="add del mod">
          <ac:chgData name="PELLAN Marin" userId="9ec8e806-9cfd-495d-8cb1-c4761729b9b1" providerId="ADAL" clId="{F78D52A1-8CBD-422A-BC14-270B3107FE22}" dt="2024-05-27T12:11:17.940" v="11377" actId="478"/>
          <ac:spMkLst>
            <pc:docMk/>
            <pc:sldMk cId="504716261" sldId="1493"/>
            <ac:spMk id="13" creationId="{05E136B4-1B1B-4F9E-4E53-371907D4A56F}"/>
          </ac:spMkLst>
        </pc:spChg>
        <pc:spChg chg="add del mod">
          <ac:chgData name="PELLAN Marin" userId="9ec8e806-9cfd-495d-8cb1-c4761729b9b1" providerId="ADAL" clId="{F78D52A1-8CBD-422A-BC14-270B3107FE22}" dt="2024-05-27T12:11:13.604" v="11373" actId="478"/>
          <ac:spMkLst>
            <pc:docMk/>
            <pc:sldMk cId="504716261" sldId="1493"/>
            <ac:spMk id="14" creationId="{899BA59E-A450-1097-B2CE-296A0324C075}"/>
          </ac:spMkLst>
        </pc:spChg>
        <pc:spChg chg="add del mod">
          <ac:chgData name="PELLAN Marin" userId="9ec8e806-9cfd-495d-8cb1-c4761729b9b1" providerId="ADAL" clId="{F78D52A1-8CBD-422A-BC14-270B3107FE22}" dt="2024-05-27T12:11:11.901" v="11372" actId="478"/>
          <ac:spMkLst>
            <pc:docMk/>
            <pc:sldMk cId="504716261" sldId="1493"/>
            <ac:spMk id="15" creationId="{5DE30819-8FAD-28C9-EE71-BD5E48112689}"/>
          </ac:spMkLst>
        </pc:spChg>
        <pc:spChg chg="del mod">
          <ac:chgData name="PELLAN Marin" userId="9ec8e806-9cfd-495d-8cb1-c4761729b9b1" providerId="ADAL" clId="{F78D52A1-8CBD-422A-BC14-270B3107FE22}" dt="2024-05-16T09:07:56.277" v="4732" actId="478"/>
          <ac:spMkLst>
            <pc:docMk/>
            <pc:sldMk cId="504716261" sldId="1493"/>
            <ac:spMk id="15" creationId="{BBA6800A-8736-4187-85A0-4B3932D0D0D6}"/>
          </ac:spMkLst>
        </pc:spChg>
        <pc:spChg chg="del">
          <ac:chgData name="PELLAN Marin" userId="9ec8e806-9cfd-495d-8cb1-c4761729b9b1" providerId="ADAL" clId="{F78D52A1-8CBD-422A-BC14-270B3107FE22}" dt="2024-05-16T09:07:57.438" v="4733" actId="478"/>
          <ac:spMkLst>
            <pc:docMk/>
            <pc:sldMk cId="504716261" sldId="1493"/>
            <ac:spMk id="16" creationId="{F06C1E2C-DE74-4F7D-B250-392373E3890F}"/>
          </ac:spMkLst>
        </pc:spChg>
        <pc:spChg chg="del">
          <ac:chgData name="PELLAN Marin" userId="9ec8e806-9cfd-495d-8cb1-c4761729b9b1" providerId="ADAL" clId="{F78D52A1-8CBD-422A-BC14-270B3107FE22}" dt="2024-05-16T09:08:01.285" v="4737" actId="478"/>
          <ac:spMkLst>
            <pc:docMk/>
            <pc:sldMk cId="504716261" sldId="1493"/>
            <ac:spMk id="17" creationId="{F3A1A29B-23E2-4CE0-A84C-F8F0EAC69504}"/>
          </ac:spMkLst>
        </pc:spChg>
        <pc:spChg chg="del">
          <ac:chgData name="PELLAN Marin" userId="9ec8e806-9cfd-495d-8cb1-c4761729b9b1" providerId="ADAL" clId="{F78D52A1-8CBD-422A-BC14-270B3107FE22}" dt="2024-05-16T09:08:03.621" v="4738" actId="478"/>
          <ac:spMkLst>
            <pc:docMk/>
            <pc:sldMk cId="504716261" sldId="1493"/>
            <ac:spMk id="19" creationId="{0D5D1742-CCE5-4284-97A4-EA4EC9E4F811}"/>
          </ac:spMkLst>
        </pc:spChg>
        <pc:spChg chg="del">
          <ac:chgData name="PELLAN Marin" userId="9ec8e806-9cfd-495d-8cb1-c4761729b9b1" providerId="ADAL" clId="{F78D52A1-8CBD-422A-BC14-270B3107FE22}" dt="2024-05-16T09:07:58.170" v="4734" actId="478"/>
          <ac:spMkLst>
            <pc:docMk/>
            <pc:sldMk cId="504716261" sldId="1493"/>
            <ac:spMk id="20" creationId="{57F84970-AD91-4F7D-93A4-D1B3BE033F61}"/>
          </ac:spMkLst>
        </pc:spChg>
        <pc:spChg chg="del">
          <ac:chgData name="PELLAN Marin" userId="9ec8e806-9cfd-495d-8cb1-c4761729b9b1" providerId="ADAL" clId="{F78D52A1-8CBD-422A-BC14-270B3107FE22}" dt="2024-05-16T09:08:03.621" v="4738" actId="478"/>
          <ac:spMkLst>
            <pc:docMk/>
            <pc:sldMk cId="504716261" sldId="1493"/>
            <ac:spMk id="21" creationId="{8C21F2A9-EDD8-4871-8CB3-24103AE2CA4D}"/>
          </ac:spMkLst>
        </pc:spChg>
        <pc:spChg chg="add del mod">
          <ac:chgData name="PELLAN Marin" userId="9ec8e806-9cfd-495d-8cb1-c4761729b9b1" providerId="ADAL" clId="{F78D52A1-8CBD-422A-BC14-270B3107FE22}" dt="2024-05-27T12:11:31.394" v="11383" actId="1076"/>
          <ac:spMkLst>
            <pc:docMk/>
            <pc:sldMk cId="504716261" sldId="1493"/>
            <ac:spMk id="23" creationId="{84AF827D-1B0C-CD10-6D8F-724F5599CE82}"/>
          </ac:spMkLst>
        </pc:spChg>
        <pc:spChg chg="add mod">
          <ac:chgData name="PELLAN Marin" userId="9ec8e806-9cfd-495d-8cb1-c4761729b9b1" providerId="ADAL" clId="{F78D52A1-8CBD-422A-BC14-270B3107FE22}" dt="2024-05-16T07:44:54.422" v="4385" actId="207"/>
          <ac:spMkLst>
            <pc:docMk/>
            <pc:sldMk cId="504716261" sldId="1493"/>
            <ac:spMk id="24" creationId="{857390C2-9C58-A953-DA8D-20327018FF23}"/>
          </ac:spMkLst>
        </pc:spChg>
        <pc:spChg chg="add mod">
          <ac:chgData name="PELLAN Marin" userId="9ec8e806-9cfd-495d-8cb1-c4761729b9b1" providerId="ADAL" clId="{F78D52A1-8CBD-422A-BC14-270B3107FE22}" dt="2024-05-27T12:00:09.923" v="11300" actId="113"/>
          <ac:spMkLst>
            <pc:docMk/>
            <pc:sldMk cId="504716261" sldId="1493"/>
            <ac:spMk id="25" creationId="{58636922-8CDC-AADF-35D4-9138661C4110}"/>
          </ac:spMkLst>
        </pc:spChg>
        <pc:spChg chg="add mod">
          <ac:chgData name="PELLAN Marin" userId="9ec8e806-9cfd-495d-8cb1-c4761729b9b1" providerId="ADAL" clId="{F78D52A1-8CBD-422A-BC14-270B3107FE22}" dt="2024-05-27T12:11:49.279" v="11389" actId="1076"/>
          <ac:spMkLst>
            <pc:docMk/>
            <pc:sldMk cId="504716261" sldId="1493"/>
            <ac:spMk id="26" creationId="{7E1D6824-06F0-8D9D-E146-F3680E83F40A}"/>
          </ac:spMkLst>
        </pc:spChg>
        <pc:picChg chg="del">
          <ac:chgData name="PELLAN Marin" userId="9ec8e806-9cfd-495d-8cb1-c4761729b9b1" providerId="ADAL" clId="{F78D52A1-8CBD-422A-BC14-270B3107FE22}" dt="2024-05-16T09:07:54.808" v="4730" actId="478"/>
          <ac:picMkLst>
            <pc:docMk/>
            <pc:sldMk cId="504716261" sldId="1493"/>
            <ac:picMk id="5" creationId="{CA5F48D7-2A09-49ED-9101-9B604C86A77E}"/>
          </ac:picMkLst>
        </pc:picChg>
        <pc:picChg chg="del">
          <ac:chgData name="PELLAN Marin" userId="9ec8e806-9cfd-495d-8cb1-c4761729b9b1" providerId="ADAL" clId="{F78D52A1-8CBD-422A-BC14-270B3107FE22}" dt="2024-05-16T09:08:03.621" v="4738" actId="478"/>
          <ac:picMkLst>
            <pc:docMk/>
            <pc:sldMk cId="504716261" sldId="1493"/>
            <ac:picMk id="9" creationId="{252FD9BA-5751-46AB-8268-3349D676E6D2}"/>
          </ac:picMkLst>
        </pc:picChg>
        <pc:picChg chg="del">
          <ac:chgData name="PELLAN Marin" userId="9ec8e806-9cfd-495d-8cb1-c4761729b9b1" providerId="ADAL" clId="{F78D52A1-8CBD-422A-BC14-270B3107FE22}" dt="2024-05-16T09:08:03.621" v="4738" actId="478"/>
          <ac:picMkLst>
            <pc:docMk/>
            <pc:sldMk cId="504716261" sldId="1493"/>
            <ac:picMk id="10" creationId="{23A597D2-9967-45BD-B83A-0A8473E846E9}"/>
          </ac:picMkLst>
        </pc:picChg>
        <pc:picChg chg="del">
          <ac:chgData name="PELLAN Marin" userId="9ec8e806-9cfd-495d-8cb1-c4761729b9b1" providerId="ADAL" clId="{F78D52A1-8CBD-422A-BC14-270B3107FE22}" dt="2024-05-16T09:08:03.621" v="4738" actId="478"/>
          <ac:picMkLst>
            <pc:docMk/>
            <pc:sldMk cId="504716261" sldId="1493"/>
            <ac:picMk id="11" creationId="{2E7AF733-0C07-4A9B-A1BC-BBA4A40B1944}"/>
          </ac:picMkLst>
        </pc:picChg>
        <pc:picChg chg="del">
          <ac:chgData name="PELLAN Marin" userId="9ec8e806-9cfd-495d-8cb1-c4761729b9b1" providerId="ADAL" clId="{F78D52A1-8CBD-422A-BC14-270B3107FE22}" dt="2024-05-16T09:08:03.621" v="4738" actId="478"/>
          <ac:picMkLst>
            <pc:docMk/>
            <pc:sldMk cId="504716261" sldId="1493"/>
            <ac:picMk id="12" creationId="{9F26E3B8-3611-4656-932A-B85B133AA8BB}"/>
          </ac:picMkLst>
        </pc:picChg>
        <pc:picChg chg="del">
          <ac:chgData name="PELLAN Marin" userId="9ec8e806-9cfd-495d-8cb1-c4761729b9b1" providerId="ADAL" clId="{F78D52A1-8CBD-422A-BC14-270B3107FE22}" dt="2024-05-16T09:08:03.621" v="4738" actId="478"/>
          <ac:picMkLst>
            <pc:docMk/>
            <pc:sldMk cId="504716261" sldId="1493"/>
            <ac:picMk id="13" creationId="{C4A9AAD5-29DD-4F7D-9ED8-EE524622E912}"/>
          </ac:picMkLst>
        </pc:picChg>
        <pc:picChg chg="del">
          <ac:chgData name="PELLAN Marin" userId="9ec8e806-9cfd-495d-8cb1-c4761729b9b1" providerId="ADAL" clId="{F78D52A1-8CBD-422A-BC14-270B3107FE22}" dt="2024-05-16T09:08:03.621" v="4738" actId="478"/>
          <ac:picMkLst>
            <pc:docMk/>
            <pc:sldMk cId="504716261" sldId="1493"/>
            <ac:picMk id="14" creationId="{4AE77613-71D5-4E45-B210-39A668A4EA3E}"/>
          </ac:picMkLst>
        </pc:picChg>
        <pc:picChg chg="add mod">
          <ac:chgData name="PELLAN Marin" userId="9ec8e806-9cfd-495d-8cb1-c4761729b9b1" providerId="ADAL" clId="{F78D52A1-8CBD-422A-BC14-270B3107FE22}" dt="2024-05-27T12:11:00.919" v="11368" actId="1076"/>
          <ac:picMkLst>
            <pc:docMk/>
            <pc:sldMk cId="504716261" sldId="1493"/>
            <ac:picMk id="17" creationId="{2A2FC948-B8B2-1831-D277-5AE310FE1733}"/>
          </ac:picMkLst>
        </pc:picChg>
        <pc:picChg chg="add mod">
          <ac:chgData name="PELLAN Marin" userId="9ec8e806-9cfd-495d-8cb1-c4761729b9b1" providerId="ADAL" clId="{F78D52A1-8CBD-422A-BC14-270B3107FE22}" dt="2024-05-27T12:11:38.116" v="11385" actId="1076"/>
          <ac:picMkLst>
            <pc:docMk/>
            <pc:sldMk cId="504716261" sldId="1493"/>
            <ac:picMk id="18" creationId="{D7B0042D-B662-3D4A-861B-887D7550B163}"/>
          </ac:picMkLst>
        </pc:picChg>
        <pc:picChg chg="add mod">
          <ac:chgData name="PELLAN Marin" userId="9ec8e806-9cfd-495d-8cb1-c4761729b9b1" providerId="ADAL" clId="{F78D52A1-8CBD-422A-BC14-270B3107FE22}" dt="2024-05-27T12:11:40.851" v="11386" actId="1076"/>
          <ac:picMkLst>
            <pc:docMk/>
            <pc:sldMk cId="504716261" sldId="1493"/>
            <ac:picMk id="19" creationId="{C30E1CAF-6AC8-CE3F-34F4-C29932F549CF}"/>
          </ac:picMkLst>
        </pc:picChg>
        <pc:picChg chg="add del mod">
          <ac:chgData name="PELLAN Marin" userId="9ec8e806-9cfd-495d-8cb1-c4761729b9b1" providerId="ADAL" clId="{F78D52A1-8CBD-422A-BC14-270B3107FE22}" dt="2024-05-27T12:00:02.006" v="11297" actId="478"/>
          <ac:picMkLst>
            <pc:docMk/>
            <pc:sldMk cId="504716261" sldId="1493"/>
            <ac:picMk id="21" creationId="{AF5518BC-A472-78CB-4CB1-3B750DEF72CE}"/>
          </ac:picMkLst>
        </pc:picChg>
        <pc:picChg chg="del">
          <ac:chgData name="PELLAN Marin" userId="9ec8e806-9cfd-495d-8cb1-c4761729b9b1" providerId="ADAL" clId="{F78D52A1-8CBD-422A-BC14-270B3107FE22}" dt="2024-05-16T09:07:59.970" v="4736" actId="478"/>
          <ac:picMkLst>
            <pc:docMk/>
            <pc:sldMk cId="504716261" sldId="1493"/>
            <ac:picMk id="22" creationId="{B8F3C015-B3CE-4E92-8325-D8B557DA7D73}"/>
          </ac:picMkLst>
        </pc:picChg>
        <pc:picChg chg="add del mod">
          <ac:chgData name="PELLAN Marin" userId="9ec8e806-9cfd-495d-8cb1-c4761729b9b1" providerId="ADAL" clId="{F78D52A1-8CBD-422A-BC14-270B3107FE22}" dt="2024-05-27T12:00:01.331" v="11296" actId="478"/>
          <ac:picMkLst>
            <pc:docMk/>
            <pc:sldMk cId="504716261" sldId="1493"/>
            <ac:picMk id="22" creationId="{D7E7ADBF-49C7-925F-99A0-94ED2632AAD8}"/>
          </ac:picMkLst>
        </pc:picChg>
        <pc:picChg chg="add mod">
          <ac:chgData name="PELLAN Marin" userId="9ec8e806-9cfd-495d-8cb1-c4761729b9b1" providerId="ADAL" clId="{F78D52A1-8CBD-422A-BC14-270B3107FE22}" dt="2024-05-27T12:12:30.017" v="11398" actId="1076"/>
          <ac:picMkLst>
            <pc:docMk/>
            <pc:sldMk cId="504716261" sldId="1493"/>
            <ac:picMk id="27" creationId="{B191FCA7-5D1E-5691-7EA3-8D747A4CFD44}"/>
          </ac:picMkLst>
        </pc:picChg>
        <pc:picChg chg="add mod">
          <ac:chgData name="PELLAN Marin" userId="9ec8e806-9cfd-495d-8cb1-c4761729b9b1" providerId="ADAL" clId="{F78D52A1-8CBD-422A-BC14-270B3107FE22}" dt="2024-05-27T12:12:23.067" v="11396" actId="1076"/>
          <ac:picMkLst>
            <pc:docMk/>
            <pc:sldMk cId="504716261" sldId="1493"/>
            <ac:picMk id="28" creationId="{0C8B2AE7-126B-AFFA-83E7-EB31B5E92BEB}"/>
          </ac:picMkLst>
        </pc:picChg>
        <pc:cxnChg chg="add del mod">
          <ac:chgData name="PELLAN Marin" userId="9ec8e806-9cfd-495d-8cb1-c4761729b9b1" providerId="ADAL" clId="{F78D52A1-8CBD-422A-BC14-270B3107FE22}" dt="2024-05-27T12:11:06.350" v="11369" actId="478"/>
          <ac:cxnSpMkLst>
            <pc:docMk/>
            <pc:sldMk cId="504716261" sldId="1493"/>
            <ac:cxnSpMk id="4" creationId="{790A4EF8-06A4-FA1E-67DB-5A2B6B232BAB}"/>
          </ac:cxnSpMkLst>
        </pc:cxnChg>
        <pc:cxnChg chg="add del mod">
          <ac:chgData name="PELLAN Marin" userId="9ec8e806-9cfd-495d-8cb1-c4761729b9b1" providerId="ADAL" clId="{F78D52A1-8CBD-422A-BC14-270B3107FE22}" dt="2024-05-27T12:11:18.895" v="11378" actId="478"/>
          <ac:cxnSpMkLst>
            <pc:docMk/>
            <pc:sldMk cId="504716261" sldId="1493"/>
            <ac:cxnSpMk id="6" creationId="{1CFECA7B-3E21-759F-932A-C6763832EEE7}"/>
          </ac:cxnSpMkLst>
        </pc:cxnChg>
        <pc:cxnChg chg="add del mod">
          <ac:chgData name="PELLAN Marin" userId="9ec8e806-9cfd-495d-8cb1-c4761729b9b1" providerId="ADAL" clId="{F78D52A1-8CBD-422A-BC14-270B3107FE22}" dt="2024-05-27T12:11:21.613" v="11380" actId="478"/>
          <ac:cxnSpMkLst>
            <pc:docMk/>
            <pc:sldMk cId="504716261" sldId="1493"/>
            <ac:cxnSpMk id="7" creationId="{1EB70091-11F4-0786-36EA-2364F6A2BFB3}"/>
          </ac:cxnSpMkLst>
        </pc:cxnChg>
        <pc:cxnChg chg="del">
          <ac:chgData name="PELLAN Marin" userId="9ec8e806-9cfd-495d-8cb1-c4761729b9b1" providerId="ADAL" clId="{F78D52A1-8CBD-422A-BC14-270B3107FE22}" dt="2024-05-16T09:08:03.621" v="4738" actId="478"/>
          <ac:cxnSpMkLst>
            <pc:docMk/>
            <pc:sldMk cId="504716261" sldId="1493"/>
            <ac:cxnSpMk id="8" creationId="{219DA0DF-8981-FB1D-83ED-C2F4AC66EDDC}"/>
          </ac:cxnSpMkLst>
        </pc:cxnChg>
        <pc:cxnChg chg="add del mod">
          <ac:chgData name="PELLAN Marin" userId="9ec8e806-9cfd-495d-8cb1-c4761729b9b1" providerId="ADAL" clId="{F78D52A1-8CBD-422A-BC14-270B3107FE22}" dt="2024-05-27T12:11:16.838" v="11376" actId="478"/>
          <ac:cxnSpMkLst>
            <pc:docMk/>
            <pc:sldMk cId="504716261" sldId="1493"/>
            <ac:cxnSpMk id="8" creationId="{82B63040-BB5A-4240-B15D-CA0791717D6A}"/>
          </ac:cxnSpMkLst>
        </pc:cxnChg>
        <pc:cxnChg chg="add del mod">
          <ac:chgData name="PELLAN Marin" userId="9ec8e806-9cfd-495d-8cb1-c4761729b9b1" providerId="ADAL" clId="{F78D52A1-8CBD-422A-BC14-270B3107FE22}" dt="2024-05-27T12:11:15.355" v="11375" actId="478"/>
          <ac:cxnSpMkLst>
            <pc:docMk/>
            <pc:sldMk cId="504716261" sldId="1493"/>
            <ac:cxnSpMk id="9" creationId="{3C3C01F7-3FF0-457E-6C79-37A962B4DDE2}"/>
          </ac:cxnSpMkLst>
        </pc:cxnChg>
        <pc:cxnChg chg="add del mod">
          <ac:chgData name="PELLAN Marin" userId="9ec8e806-9cfd-495d-8cb1-c4761729b9b1" providerId="ADAL" clId="{F78D52A1-8CBD-422A-BC14-270B3107FE22}" dt="2024-05-27T12:11:14.403" v="11374" actId="478"/>
          <ac:cxnSpMkLst>
            <pc:docMk/>
            <pc:sldMk cId="504716261" sldId="1493"/>
            <ac:cxnSpMk id="10" creationId="{09A7E676-633E-F67A-4B26-8A1FC6B5BF96}"/>
          </ac:cxnSpMkLst>
        </pc:cxnChg>
        <pc:cxnChg chg="del">
          <ac:chgData name="PELLAN Marin" userId="9ec8e806-9cfd-495d-8cb1-c4761729b9b1" providerId="ADAL" clId="{F78D52A1-8CBD-422A-BC14-270B3107FE22}" dt="2024-05-16T09:08:03.621" v="4738" actId="478"/>
          <ac:cxnSpMkLst>
            <pc:docMk/>
            <pc:sldMk cId="504716261" sldId="1493"/>
            <ac:cxnSpMk id="18" creationId="{AE324B86-9008-6417-9C99-0A2D7F52AE35}"/>
          </ac:cxnSpMkLst>
        </pc:cxnChg>
        <pc:cxnChg chg="add mod">
          <ac:chgData name="PELLAN Marin" userId="9ec8e806-9cfd-495d-8cb1-c4761729b9b1" providerId="ADAL" clId="{F78D52A1-8CBD-422A-BC14-270B3107FE22}" dt="2024-05-27T11:56:25.714" v="11169" actId="1076"/>
          <ac:cxnSpMkLst>
            <pc:docMk/>
            <pc:sldMk cId="504716261" sldId="1493"/>
            <ac:cxnSpMk id="20" creationId="{CE057CE3-00ED-F296-BD00-88667E608DC6}"/>
          </ac:cxnSpMkLst>
        </pc:cxnChg>
        <pc:cxnChg chg="del">
          <ac:chgData name="PELLAN Marin" userId="9ec8e806-9cfd-495d-8cb1-c4761729b9b1" providerId="ADAL" clId="{F78D52A1-8CBD-422A-BC14-270B3107FE22}" dt="2024-05-16T09:08:03.621" v="4738" actId="478"/>
          <ac:cxnSpMkLst>
            <pc:docMk/>
            <pc:sldMk cId="504716261" sldId="1493"/>
            <ac:cxnSpMk id="23" creationId="{9DBE13B5-90AB-2625-2909-4AFE52FF5AC3}"/>
          </ac:cxnSpMkLst>
        </pc:cxnChg>
        <pc:cxnChg chg="del">
          <ac:chgData name="PELLAN Marin" userId="9ec8e806-9cfd-495d-8cb1-c4761729b9b1" providerId="ADAL" clId="{F78D52A1-8CBD-422A-BC14-270B3107FE22}" dt="2024-05-16T09:07:53.634" v="4729" actId="478"/>
          <ac:cxnSpMkLst>
            <pc:docMk/>
            <pc:sldMk cId="504716261" sldId="1493"/>
            <ac:cxnSpMk id="25" creationId="{98F92658-3059-BA43-26DD-A92BBEDB2ED7}"/>
          </ac:cxnSpMkLst>
        </pc:cxnChg>
        <pc:cxnChg chg="del">
          <ac:chgData name="PELLAN Marin" userId="9ec8e806-9cfd-495d-8cb1-c4761729b9b1" providerId="ADAL" clId="{F78D52A1-8CBD-422A-BC14-270B3107FE22}" dt="2024-05-16T09:08:03.621" v="4738" actId="478"/>
          <ac:cxnSpMkLst>
            <pc:docMk/>
            <pc:sldMk cId="504716261" sldId="1493"/>
            <ac:cxnSpMk id="28" creationId="{2F890285-1547-473B-B06A-0991DACDD0E8}"/>
          </ac:cxnSpMkLst>
        </pc:cxnChg>
      </pc:sldChg>
      <pc:sldChg chg="addSp delSp modSp add del mod">
        <pc:chgData name="PELLAN Marin" userId="9ec8e806-9cfd-495d-8cb1-c4761729b9b1" providerId="ADAL" clId="{F78D52A1-8CBD-422A-BC14-270B3107FE22}" dt="2024-05-30T17:40:51.947" v="33500" actId="2696"/>
        <pc:sldMkLst>
          <pc:docMk/>
          <pc:sldMk cId="677540913" sldId="1494"/>
        </pc:sldMkLst>
        <pc:spChg chg="del">
          <ac:chgData name="PELLAN Marin" userId="9ec8e806-9cfd-495d-8cb1-c4761729b9b1" providerId="ADAL" clId="{F78D52A1-8CBD-422A-BC14-270B3107FE22}" dt="2024-05-16T07:58:10.260" v="4443" actId="478"/>
          <ac:spMkLst>
            <pc:docMk/>
            <pc:sldMk cId="677540913" sldId="1494"/>
            <ac:spMk id="2" creationId="{96EF9E05-8302-6FBF-CBC3-A9E3527E4FA7}"/>
          </ac:spMkLst>
        </pc:spChg>
        <pc:spChg chg="del">
          <ac:chgData name="PELLAN Marin" userId="9ec8e806-9cfd-495d-8cb1-c4761729b9b1" providerId="ADAL" clId="{F78D52A1-8CBD-422A-BC14-270B3107FE22}" dt="2024-05-27T12:15:42.914" v="11416" actId="478"/>
          <ac:spMkLst>
            <pc:docMk/>
            <pc:sldMk cId="677540913" sldId="1494"/>
            <ac:spMk id="3" creationId="{00000000-0000-0000-0000-000000000000}"/>
          </ac:spMkLst>
        </pc:spChg>
        <pc:spChg chg="del">
          <ac:chgData name="PELLAN Marin" userId="9ec8e806-9cfd-495d-8cb1-c4761729b9b1" providerId="ADAL" clId="{F78D52A1-8CBD-422A-BC14-270B3107FE22}" dt="2024-05-16T07:58:10.828" v="4444" actId="478"/>
          <ac:spMkLst>
            <pc:docMk/>
            <pc:sldMk cId="677540913" sldId="1494"/>
            <ac:spMk id="5" creationId="{32147C0F-EBEE-30E4-E556-BC367BB038A6}"/>
          </ac:spMkLst>
        </pc:spChg>
        <pc:spChg chg="del">
          <ac:chgData name="PELLAN Marin" userId="9ec8e806-9cfd-495d-8cb1-c4761729b9b1" providerId="ADAL" clId="{F78D52A1-8CBD-422A-BC14-270B3107FE22}" dt="2024-05-16T07:58:09.626" v="4442" actId="478"/>
          <ac:spMkLst>
            <pc:docMk/>
            <pc:sldMk cId="677540913" sldId="1494"/>
            <ac:spMk id="14" creationId="{00000000-0000-0000-0000-000000000000}"/>
          </ac:spMkLst>
        </pc:spChg>
        <pc:picChg chg="add mod">
          <ac:chgData name="PELLAN Marin" userId="9ec8e806-9cfd-495d-8cb1-c4761729b9b1" providerId="ADAL" clId="{F78D52A1-8CBD-422A-BC14-270B3107FE22}" dt="2024-05-16T07:58:20.700" v="4445"/>
          <ac:picMkLst>
            <pc:docMk/>
            <pc:sldMk cId="677540913" sldId="1494"/>
            <ac:picMk id="4" creationId="{7FC3ADCA-CA73-5F60-B57B-FCE546836CCD}"/>
          </ac:picMkLst>
        </pc:picChg>
        <pc:picChg chg="add mod">
          <ac:chgData name="PELLAN Marin" userId="9ec8e806-9cfd-495d-8cb1-c4761729b9b1" providerId="ADAL" clId="{F78D52A1-8CBD-422A-BC14-270B3107FE22}" dt="2024-05-24T13:20:14.138" v="6205" actId="1076"/>
          <ac:picMkLst>
            <pc:docMk/>
            <pc:sldMk cId="677540913" sldId="1494"/>
            <ac:picMk id="6" creationId="{43AA460A-66BD-F2CA-9D37-9CF1A3E56FEA}"/>
          </ac:picMkLst>
        </pc:picChg>
        <pc:picChg chg="add mod">
          <ac:chgData name="PELLAN Marin" userId="9ec8e806-9cfd-495d-8cb1-c4761729b9b1" providerId="ADAL" clId="{F78D52A1-8CBD-422A-BC14-270B3107FE22}" dt="2024-05-16T08:13:41.584" v="4486"/>
          <ac:picMkLst>
            <pc:docMk/>
            <pc:sldMk cId="677540913" sldId="1494"/>
            <ac:picMk id="8" creationId="{32316A47-9D39-F5AB-86D5-84A3B8C3D2FD}"/>
          </ac:picMkLst>
        </pc:picChg>
        <pc:picChg chg="add mod">
          <ac:chgData name="PELLAN Marin" userId="9ec8e806-9cfd-495d-8cb1-c4761729b9b1" providerId="ADAL" clId="{F78D52A1-8CBD-422A-BC14-270B3107FE22}" dt="2024-05-24T13:20:07.162" v="6204" actId="1076"/>
          <ac:picMkLst>
            <pc:docMk/>
            <pc:sldMk cId="677540913" sldId="1494"/>
            <ac:picMk id="10" creationId="{A8A4464D-9EF2-7285-972A-DBF7D134DBE4}"/>
          </ac:picMkLst>
        </pc:picChg>
        <pc:picChg chg="add mod">
          <ac:chgData name="PELLAN Marin" userId="9ec8e806-9cfd-495d-8cb1-c4761729b9b1" providerId="ADAL" clId="{F78D52A1-8CBD-422A-BC14-270B3107FE22}" dt="2024-05-27T11:38:23.929" v="11086" actId="1076"/>
          <ac:picMkLst>
            <pc:docMk/>
            <pc:sldMk cId="677540913" sldId="1494"/>
            <ac:picMk id="12" creationId="{E0713E89-51DD-B8D0-7F77-992198C8856D}"/>
          </ac:picMkLst>
        </pc:picChg>
      </pc:sldChg>
      <pc:sldChg chg="addSp delSp modSp add del mod ord modAnim">
        <pc:chgData name="PELLAN Marin" userId="9ec8e806-9cfd-495d-8cb1-c4761729b9b1" providerId="ADAL" clId="{F78D52A1-8CBD-422A-BC14-270B3107FE22}" dt="2024-05-24T14:05:01.809" v="6817" actId="47"/>
        <pc:sldMkLst>
          <pc:docMk/>
          <pc:sldMk cId="4162045644" sldId="1495"/>
        </pc:sldMkLst>
        <pc:spChg chg="add mod">
          <ac:chgData name="PELLAN Marin" userId="9ec8e806-9cfd-495d-8cb1-c4761729b9b1" providerId="ADAL" clId="{F78D52A1-8CBD-422A-BC14-270B3107FE22}" dt="2024-05-16T07:59:12.112" v="4448"/>
          <ac:spMkLst>
            <pc:docMk/>
            <pc:sldMk cId="4162045644" sldId="1495"/>
            <ac:spMk id="2" creationId="{525B7E17-7D69-809B-7ACA-EAFA218F92A0}"/>
          </ac:spMkLst>
        </pc:spChg>
        <pc:spChg chg="del">
          <ac:chgData name="PELLAN Marin" userId="9ec8e806-9cfd-495d-8cb1-c4761729b9b1" providerId="ADAL" clId="{F78D52A1-8CBD-422A-BC14-270B3107FE22}" dt="2024-05-16T07:59:11.586" v="4447" actId="478"/>
          <ac:spMkLst>
            <pc:docMk/>
            <pc:sldMk cId="4162045644" sldId="1495"/>
            <ac:spMk id="4" creationId="{F20AFF96-ADB6-FD11-AE55-224E817893C2}"/>
          </ac:spMkLst>
        </pc:spChg>
        <pc:spChg chg="add mod">
          <ac:chgData name="PELLAN Marin" userId="9ec8e806-9cfd-495d-8cb1-c4761729b9b1" providerId="ADAL" clId="{F78D52A1-8CBD-422A-BC14-270B3107FE22}" dt="2024-05-16T07:59:12.112" v="4448"/>
          <ac:spMkLst>
            <pc:docMk/>
            <pc:sldMk cId="4162045644" sldId="1495"/>
            <ac:spMk id="5" creationId="{9C1D4FAB-00F9-9238-0E30-0F69132C6980}"/>
          </ac:spMkLst>
        </pc:spChg>
        <pc:spChg chg="add mod">
          <ac:chgData name="PELLAN Marin" userId="9ec8e806-9cfd-495d-8cb1-c4761729b9b1" providerId="ADAL" clId="{F78D52A1-8CBD-422A-BC14-270B3107FE22}" dt="2024-05-16T07:59:12.112" v="4448"/>
          <ac:spMkLst>
            <pc:docMk/>
            <pc:sldMk cId="4162045644" sldId="1495"/>
            <ac:spMk id="9" creationId="{5C973FB9-DF69-4405-DE5F-D127C79527A8}"/>
          </ac:spMkLst>
        </pc:spChg>
        <pc:spChg chg="mod">
          <ac:chgData name="PELLAN Marin" userId="9ec8e806-9cfd-495d-8cb1-c4761729b9b1" providerId="ADAL" clId="{F78D52A1-8CBD-422A-BC14-270B3107FE22}" dt="2024-05-16T07:59:26.429" v="4475" actId="20577"/>
          <ac:spMkLst>
            <pc:docMk/>
            <pc:sldMk cId="4162045644" sldId="1495"/>
            <ac:spMk id="10" creationId="{AFA21F75-CB75-7CAA-9BEA-9387D7F829D4}"/>
          </ac:spMkLst>
        </pc:spChg>
        <pc:spChg chg="add mod">
          <ac:chgData name="PELLAN Marin" userId="9ec8e806-9cfd-495d-8cb1-c4761729b9b1" providerId="ADAL" clId="{F78D52A1-8CBD-422A-BC14-270B3107FE22}" dt="2024-05-16T07:59:12.112" v="4448"/>
          <ac:spMkLst>
            <pc:docMk/>
            <pc:sldMk cId="4162045644" sldId="1495"/>
            <ac:spMk id="11" creationId="{20927636-FD5E-B12F-DBCD-3F93C97C409A}"/>
          </ac:spMkLst>
        </pc:spChg>
        <pc:spChg chg="del">
          <ac:chgData name="PELLAN Marin" userId="9ec8e806-9cfd-495d-8cb1-c4761729b9b1" providerId="ADAL" clId="{F78D52A1-8CBD-422A-BC14-270B3107FE22}" dt="2024-05-16T08:00:57.309" v="4481" actId="478"/>
          <ac:spMkLst>
            <pc:docMk/>
            <pc:sldMk cId="4162045644" sldId="1495"/>
            <ac:spMk id="12" creationId="{1BD384E5-6263-BED0-2C88-81CE5310A2E5}"/>
          </ac:spMkLst>
        </pc:spChg>
        <pc:spChg chg="add mod">
          <ac:chgData name="PELLAN Marin" userId="9ec8e806-9cfd-495d-8cb1-c4761729b9b1" providerId="ADAL" clId="{F78D52A1-8CBD-422A-BC14-270B3107FE22}" dt="2024-05-16T07:59:12.112" v="4448"/>
          <ac:spMkLst>
            <pc:docMk/>
            <pc:sldMk cId="4162045644" sldId="1495"/>
            <ac:spMk id="13" creationId="{948060FB-DD47-4B41-E6DC-63E5203D7F83}"/>
          </ac:spMkLst>
        </pc:spChg>
        <pc:spChg chg="add mod">
          <ac:chgData name="PELLAN Marin" userId="9ec8e806-9cfd-495d-8cb1-c4761729b9b1" providerId="ADAL" clId="{F78D52A1-8CBD-422A-BC14-270B3107FE22}" dt="2024-05-16T07:59:12.112" v="4448"/>
          <ac:spMkLst>
            <pc:docMk/>
            <pc:sldMk cId="4162045644" sldId="1495"/>
            <ac:spMk id="15" creationId="{EA5F5CA8-93D1-0BED-9153-E3EDD51522E6}"/>
          </ac:spMkLst>
        </pc:spChg>
        <pc:spChg chg="add mod">
          <ac:chgData name="PELLAN Marin" userId="9ec8e806-9cfd-495d-8cb1-c4761729b9b1" providerId="ADAL" clId="{F78D52A1-8CBD-422A-BC14-270B3107FE22}" dt="2024-05-16T07:59:12.112" v="4448"/>
          <ac:spMkLst>
            <pc:docMk/>
            <pc:sldMk cId="4162045644" sldId="1495"/>
            <ac:spMk id="16" creationId="{1D09D7D2-C00E-C503-998B-33287DC7D4D6}"/>
          </ac:spMkLst>
        </pc:spChg>
        <pc:spChg chg="add mod">
          <ac:chgData name="PELLAN Marin" userId="9ec8e806-9cfd-495d-8cb1-c4761729b9b1" providerId="ADAL" clId="{F78D52A1-8CBD-422A-BC14-270B3107FE22}" dt="2024-05-16T07:59:12.112" v="4448"/>
          <ac:spMkLst>
            <pc:docMk/>
            <pc:sldMk cId="4162045644" sldId="1495"/>
            <ac:spMk id="17" creationId="{D44BE9C5-5109-29A6-F1E0-F9C377BBA7D9}"/>
          </ac:spMkLst>
        </pc:spChg>
        <pc:picChg chg="add mod">
          <ac:chgData name="PELLAN Marin" userId="9ec8e806-9cfd-495d-8cb1-c4761729b9b1" providerId="ADAL" clId="{F78D52A1-8CBD-422A-BC14-270B3107FE22}" dt="2024-05-16T07:59:12.112" v="4448"/>
          <ac:picMkLst>
            <pc:docMk/>
            <pc:sldMk cId="4162045644" sldId="1495"/>
            <ac:picMk id="6" creationId="{AACF2014-A757-2983-8B1B-95FFECE57C52}"/>
          </ac:picMkLst>
        </pc:picChg>
        <pc:picChg chg="add mod">
          <ac:chgData name="PELLAN Marin" userId="9ec8e806-9cfd-495d-8cb1-c4761729b9b1" providerId="ADAL" clId="{F78D52A1-8CBD-422A-BC14-270B3107FE22}" dt="2024-05-16T07:59:12.112" v="4448"/>
          <ac:picMkLst>
            <pc:docMk/>
            <pc:sldMk cId="4162045644" sldId="1495"/>
            <ac:picMk id="7" creationId="{D418890C-1C2B-CA3A-59B5-6C01FFA04DEB}"/>
          </ac:picMkLst>
        </pc:picChg>
        <pc:picChg chg="add mod">
          <ac:chgData name="PELLAN Marin" userId="9ec8e806-9cfd-495d-8cb1-c4761729b9b1" providerId="ADAL" clId="{F78D52A1-8CBD-422A-BC14-270B3107FE22}" dt="2024-05-16T07:59:12.112" v="4448"/>
          <ac:picMkLst>
            <pc:docMk/>
            <pc:sldMk cId="4162045644" sldId="1495"/>
            <ac:picMk id="8" creationId="{AD54D418-72F8-330B-DBAF-299AFBB7B84A}"/>
          </ac:picMkLst>
        </pc:picChg>
        <pc:picChg chg="add mod">
          <ac:chgData name="PELLAN Marin" userId="9ec8e806-9cfd-495d-8cb1-c4761729b9b1" providerId="ADAL" clId="{F78D52A1-8CBD-422A-BC14-270B3107FE22}" dt="2024-05-16T07:59:12.112" v="4448"/>
          <ac:picMkLst>
            <pc:docMk/>
            <pc:sldMk cId="4162045644" sldId="1495"/>
            <ac:picMk id="14" creationId="{C1E13B27-B5AD-2AE9-42C0-C454D35787D2}"/>
          </ac:picMkLst>
        </pc:picChg>
        <pc:picChg chg="add mod">
          <ac:chgData name="PELLAN Marin" userId="9ec8e806-9cfd-495d-8cb1-c4761729b9b1" providerId="ADAL" clId="{F78D52A1-8CBD-422A-BC14-270B3107FE22}" dt="2024-05-16T07:59:12.112" v="4448"/>
          <ac:picMkLst>
            <pc:docMk/>
            <pc:sldMk cId="4162045644" sldId="1495"/>
            <ac:picMk id="19" creationId="{465835F9-9907-5D98-0692-E7A32D5E61CF}"/>
          </ac:picMkLst>
        </pc:picChg>
        <pc:cxnChg chg="add mod">
          <ac:chgData name="PELLAN Marin" userId="9ec8e806-9cfd-495d-8cb1-c4761729b9b1" providerId="ADAL" clId="{F78D52A1-8CBD-422A-BC14-270B3107FE22}" dt="2024-05-16T07:59:12.112" v="4448"/>
          <ac:cxnSpMkLst>
            <pc:docMk/>
            <pc:sldMk cId="4162045644" sldId="1495"/>
            <ac:cxnSpMk id="18" creationId="{9C44F19C-8F04-CE55-9634-4177BD7074A6}"/>
          </ac:cxnSpMkLst>
        </pc:cxnChg>
      </pc:sldChg>
      <pc:sldChg chg="addSp delSp modSp add del mod delAnim modAnim modNotesTx">
        <pc:chgData name="PELLAN Marin" userId="9ec8e806-9cfd-495d-8cb1-c4761729b9b1" providerId="ADAL" clId="{F78D52A1-8CBD-422A-BC14-270B3107FE22}" dt="2024-05-28T12:21:04.325" v="19209" actId="2696"/>
        <pc:sldMkLst>
          <pc:docMk/>
          <pc:sldMk cId="2337195265" sldId="1496"/>
        </pc:sldMkLst>
        <pc:spChg chg="add mod">
          <ac:chgData name="PELLAN Marin" userId="9ec8e806-9cfd-495d-8cb1-c4761729b9b1" providerId="ADAL" clId="{F78D52A1-8CBD-422A-BC14-270B3107FE22}" dt="2024-05-24T14:19:46.357" v="7317"/>
          <ac:spMkLst>
            <pc:docMk/>
            <pc:sldMk cId="2337195265" sldId="1496"/>
            <ac:spMk id="2" creationId="{23EE0B8B-39D8-1123-A23D-6DDC3ED2F978}"/>
          </ac:spMkLst>
        </pc:spChg>
        <pc:spChg chg="del">
          <ac:chgData name="PELLAN Marin" userId="9ec8e806-9cfd-495d-8cb1-c4761729b9b1" providerId="ADAL" clId="{F78D52A1-8CBD-422A-BC14-270B3107FE22}" dt="2024-05-16T08:00:45.961" v="4477" actId="478"/>
          <ac:spMkLst>
            <pc:docMk/>
            <pc:sldMk cId="2337195265" sldId="1496"/>
            <ac:spMk id="2" creationId="{525B7E17-7D69-809B-7ACA-EAFA218F92A0}"/>
          </ac:spMkLst>
        </pc:spChg>
        <pc:spChg chg="del">
          <ac:chgData name="PELLAN Marin" userId="9ec8e806-9cfd-495d-8cb1-c4761729b9b1" providerId="ADAL" clId="{F78D52A1-8CBD-422A-BC14-270B3107FE22}" dt="2024-05-27T08:49:27.379" v="10162" actId="478"/>
          <ac:spMkLst>
            <pc:docMk/>
            <pc:sldMk cId="2337195265" sldId="1496"/>
            <ac:spMk id="3" creationId="{00000000-0000-0000-0000-000000000000}"/>
          </ac:spMkLst>
        </pc:spChg>
        <pc:spChg chg="add mod">
          <ac:chgData name="PELLAN Marin" userId="9ec8e806-9cfd-495d-8cb1-c4761729b9b1" providerId="ADAL" clId="{F78D52A1-8CBD-422A-BC14-270B3107FE22}" dt="2024-05-28T10:01:50.662" v="18354" actId="1036"/>
          <ac:spMkLst>
            <pc:docMk/>
            <pc:sldMk cId="2337195265" sldId="1496"/>
            <ac:spMk id="4" creationId="{D8D4DD79-1B3F-688A-044A-3FF4F4D2C96B}"/>
          </ac:spMkLst>
        </pc:spChg>
        <pc:spChg chg="del">
          <ac:chgData name="PELLAN Marin" userId="9ec8e806-9cfd-495d-8cb1-c4761729b9b1" providerId="ADAL" clId="{F78D52A1-8CBD-422A-BC14-270B3107FE22}" dt="2024-05-16T08:00:45.961" v="4477" actId="478"/>
          <ac:spMkLst>
            <pc:docMk/>
            <pc:sldMk cId="2337195265" sldId="1496"/>
            <ac:spMk id="5" creationId="{9C1D4FAB-00F9-9238-0E30-0F69132C6980}"/>
          </ac:spMkLst>
        </pc:spChg>
        <pc:spChg chg="add mod">
          <ac:chgData name="PELLAN Marin" userId="9ec8e806-9cfd-495d-8cb1-c4761729b9b1" providerId="ADAL" clId="{F78D52A1-8CBD-422A-BC14-270B3107FE22}" dt="2024-05-28T08:09:45.134" v="16845" actId="14100"/>
          <ac:spMkLst>
            <pc:docMk/>
            <pc:sldMk cId="2337195265" sldId="1496"/>
            <ac:spMk id="6" creationId="{3BF81D63-5CDE-D020-0065-36446527C6D8}"/>
          </ac:spMkLst>
        </pc:spChg>
        <pc:spChg chg="del">
          <ac:chgData name="PELLAN Marin" userId="9ec8e806-9cfd-495d-8cb1-c4761729b9b1" providerId="ADAL" clId="{F78D52A1-8CBD-422A-BC14-270B3107FE22}" dt="2024-05-16T08:00:49.881" v="4479" actId="478"/>
          <ac:spMkLst>
            <pc:docMk/>
            <pc:sldMk cId="2337195265" sldId="1496"/>
            <ac:spMk id="9" creationId="{5C973FB9-DF69-4405-DE5F-D127C79527A8}"/>
          </ac:spMkLst>
        </pc:spChg>
        <pc:spChg chg="mod">
          <ac:chgData name="PELLAN Marin" userId="9ec8e806-9cfd-495d-8cb1-c4761729b9b1" providerId="ADAL" clId="{F78D52A1-8CBD-422A-BC14-270B3107FE22}" dt="2024-05-24T14:18:37.530" v="7251" actId="20577"/>
          <ac:spMkLst>
            <pc:docMk/>
            <pc:sldMk cId="2337195265" sldId="1496"/>
            <ac:spMk id="10" creationId="{AFA21F75-CB75-7CAA-9BEA-9387D7F829D4}"/>
          </ac:spMkLst>
        </pc:spChg>
        <pc:spChg chg="del">
          <ac:chgData name="PELLAN Marin" userId="9ec8e806-9cfd-495d-8cb1-c4761729b9b1" providerId="ADAL" clId="{F78D52A1-8CBD-422A-BC14-270B3107FE22}" dt="2024-05-16T08:00:45.961" v="4477" actId="478"/>
          <ac:spMkLst>
            <pc:docMk/>
            <pc:sldMk cId="2337195265" sldId="1496"/>
            <ac:spMk id="11" creationId="{20927636-FD5E-B12F-DBCD-3F93C97C409A}"/>
          </ac:spMkLst>
        </pc:spChg>
        <pc:spChg chg="del">
          <ac:chgData name="PELLAN Marin" userId="9ec8e806-9cfd-495d-8cb1-c4761729b9b1" providerId="ADAL" clId="{F78D52A1-8CBD-422A-BC14-270B3107FE22}" dt="2024-05-16T08:01:00.487" v="4482" actId="478"/>
          <ac:spMkLst>
            <pc:docMk/>
            <pc:sldMk cId="2337195265" sldId="1496"/>
            <ac:spMk id="12" creationId="{1BD384E5-6263-BED0-2C88-81CE5310A2E5}"/>
          </ac:spMkLst>
        </pc:spChg>
        <pc:spChg chg="del">
          <ac:chgData name="PELLAN Marin" userId="9ec8e806-9cfd-495d-8cb1-c4761729b9b1" providerId="ADAL" clId="{F78D52A1-8CBD-422A-BC14-270B3107FE22}" dt="2024-05-16T08:00:45.961" v="4477" actId="478"/>
          <ac:spMkLst>
            <pc:docMk/>
            <pc:sldMk cId="2337195265" sldId="1496"/>
            <ac:spMk id="13" creationId="{948060FB-DD47-4B41-E6DC-63E5203D7F83}"/>
          </ac:spMkLst>
        </pc:spChg>
        <pc:spChg chg="del">
          <ac:chgData name="PELLAN Marin" userId="9ec8e806-9cfd-495d-8cb1-c4761729b9b1" providerId="ADAL" clId="{F78D52A1-8CBD-422A-BC14-270B3107FE22}" dt="2024-05-16T08:00:45.961" v="4477" actId="478"/>
          <ac:spMkLst>
            <pc:docMk/>
            <pc:sldMk cId="2337195265" sldId="1496"/>
            <ac:spMk id="15" creationId="{EA5F5CA8-93D1-0BED-9153-E3EDD51522E6}"/>
          </ac:spMkLst>
        </pc:spChg>
        <pc:spChg chg="del">
          <ac:chgData name="PELLAN Marin" userId="9ec8e806-9cfd-495d-8cb1-c4761729b9b1" providerId="ADAL" clId="{F78D52A1-8CBD-422A-BC14-270B3107FE22}" dt="2024-05-16T08:00:49.090" v="4478" actId="478"/>
          <ac:spMkLst>
            <pc:docMk/>
            <pc:sldMk cId="2337195265" sldId="1496"/>
            <ac:spMk id="16" creationId="{1D09D7D2-C00E-C503-998B-33287DC7D4D6}"/>
          </ac:spMkLst>
        </pc:spChg>
        <pc:spChg chg="del">
          <ac:chgData name="PELLAN Marin" userId="9ec8e806-9cfd-495d-8cb1-c4761729b9b1" providerId="ADAL" clId="{F78D52A1-8CBD-422A-BC14-270B3107FE22}" dt="2024-05-16T08:00:45.961" v="4477" actId="478"/>
          <ac:spMkLst>
            <pc:docMk/>
            <pc:sldMk cId="2337195265" sldId="1496"/>
            <ac:spMk id="17" creationId="{D44BE9C5-5109-29A6-F1E0-F9C377BBA7D9}"/>
          </ac:spMkLst>
        </pc:spChg>
        <pc:spChg chg="add mod">
          <ac:chgData name="PELLAN Marin" userId="9ec8e806-9cfd-495d-8cb1-c4761729b9b1" providerId="ADAL" clId="{F78D52A1-8CBD-422A-BC14-270B3107FE22}" dt="2024-05-28T10:01:50.662" v="18354" actId="1036"/>
          <ac:spMkLst>
            <pc:docMk/>
            <pc:sldMk cId="2337195265" sldId="1496"/>
            <ac:spMk id="24" creationId="{65E4B428-941D-BA76-742A-779560DF7FAE}"/>
          </ac:spMkLst>
        </pc:spChg>
        <pc:spChg chg="add mod">
          <ac:chgData name="PELLAN Marin" userId="9ec8e806-9cfd-495d-8cb1-c4761729b9b1" providerId="ADAL" clId="{F78D52A1-8CBD-422A-BC14-270B3107FE22}" dt="2024-05-28T10:01:50.662" v="18354" actId="1036"/>
          <ac:spMkLst>
            <pc:docMk/>
            <pc:sldMk cId="2337195265" sldId="1496"/>
            <ac:spMk id="25" creationId="{D3AA8758-399A-1F62-CE68-ECFF4CB71B8E}"/>
          </ac:spMkLst>
        </pc:spChg>
        <pc:spChg chg="add mod">
          <ac:chgData name="PELLAN Marin" userId="9ec8e806-9cfd-495d-8cb1-c4761729b9b1" providerId="ADAL" clId="{F78D52A1-8CBD-422A-BC14-270B3107FE22}" dt="2024-05-28T10:01:50.662" v="18354" actId="1036"/>
          <ac:spMkLst>
            <pc:docMk/>
            <pc:sldMk cId="2337195265" sldId="1496"/>
            <ac:spMk id="27" creationId="{AEF078A5-C95E-76F4-739A-6D20E45C0395}"/>
          </ac:spMkLst>
        </pc:spChg>
        <pc:spChg chg="add mod">
          <ac:chgData name="PELLAN Marin" userId="9ec8e806-9cfd-495d-8cb1-c4761729b9b1" providerId="ADAL" clId="{F78D52A1-8CBD-422A-BC14-270B3107FE22}" dt="2024-05-28T10:01:50.662" v="18354" actId="1036"/>
          <ac:spMkLst>
            <pc:docMk/>
            <pc:sldMk cId="2337195265" sldId="1496"/>
            <ac:spMk id="33" creationId="{A1E9A5CE-62AF-F8A2-E8C1-1A1FE5C91DB4}"/>
          </ac:spMkLst>
        </pc:spChg>
        <pc:spChg chg="add mod">
          <ac:chgData name="PELLAN Marin" userId="9ec8e806-9cfd-495d-8cb1-c4761729b9b1" providerId="ADAL" clId="{F78D52A1-8CBD-422A-BC14-270B3107FE22}" dt="2024-05-28T10:01:50.662" v="18354" actId="1036"/>
          <ac:spMkLst>
            <pc:docMk/>
            <pc:sldMk cId="2337195265" sldId="1496"/>
            <ac:spMk id="36" creationId="{FCA4C045-5345-ED5E-7403-55D15A7C53D1}"/>
          </ac:spMkLst>
        </pc:spChg>
        <pc:spChg chg="add mod">
          <ac:chgData name="PELLAN Marin" userId="9ec8e806-9cfd-495d-8cb1-c4761729b9b1" providerId="ADAL" clId="{F78D52A1-8CBD-422A-BC14-270B3107FE22}" dt="2024-05-28T10:01:50.662" v="18354" actId="1036"/>
          <ac:spMkLst>
            <pc:docMk/>
            <pc:sldMk cId="2337195265" sldId="1496"/>
            <ac:spMk id="37" creationId="{080AED00-0EC8-B625-9501-7239D5766F14}"/>
          </ac:spMkLst>
        </pc:spChg>
        <pc:spChg chg="add mod">
          <ac:chgData name="PELLAN Marin" userId="9ec8e806-9cfd-495d-8cb1-c4761729b9b1" providerId="ADAL" clId="{F78D52A1-8CBD-422A-BC14-270B3107FE22}" dt="2024-05-28T10:01:50.662" v="18354" actId="1036"/>
          <ac:spMkLst>
            <pc:docMk/>
            <pc:sldMk cId="2337195265" sldId="1496"/>
            <ac:spMk id="39" creationId="{2B614D50-D2DA-3237-6077-C300A2A3F196}"/>
          </ac:spMkLst>
        </pc:spChg>
        <pc:picChg chg="del">
          <ac:chgData name="PELLAN Marin" userId="9ec8e806-9cfd-495d-8cb1-c4761729b9b1" providerId="ADAL" clId="{F78D52A1-8CBD-422A-BC14-270B3107FE22}" dt="2024-05-16T08:00:45.961" v="4477" actId="478"/>
          <ac:picMkLst>
            <pc:docMk/>
            <pc:sldMk cId="2337195265" sldId="1496"/>
            <ac:picMk id="6" creationId="{AACF2014-A757-2983-8B1B-95FFECE57C52}"/>
          </ac:picMkLst>
        </pc:picChg>
        <pc:picChg chg="del">
          <ac:chgData name="PELLAN Marin" userId="9ec8e806-9cfd-495d-8cb1-c4761729b9b1" providerId="ADAL" clId="{F78D52A1-8CBD-422A-BC14-270B3107FE22}" dt="2024-05-16T08:00:45.961" v="4477" actId="478"/>
          <ac:picMkLst>
            <pc:docMk/>
            <pc:sldMk cId="2337195265" sldId="1496"/>
            <ac:picMk id="7" creationId="{D418890C-1C2B-CA3A-59B5-6C01FFA04DEB}"/>
          </ac:picMkLst>
        </pc:picChg>
        <pc:picChg chg="del">
          <ac:chgData name="PELLAN Marin" userId="9ec8e806-9cfd-495d-8cb1-c4761729b9b1" providerId="ADAL" clId="{F78D52A1-8CBD-422A-BC14-270B3107FE22}" dt="2024-05-16T08:00:45.961" v="4477" actId="478"/>
          <ac:picMkLst>
            <pc:docMk/>
            <pc:sldMk cId="2337195265" sldId="1496"/>
            <ac:picMk id="8" creationId="{AD54D418-72F8-330B-DBAF-299AFBB7B84A}"/>
          </ac:picMkLst>
        </pc:picChg>
        <pc:picChg chg="del">
          <ac:chgData name="PELLAN Marin" userId="9ec8e806-9cfd-495d-8cb1-c4761729b9b1" providerId="ADAL" clId="{F78D52A1-8CBD-422A-BC14-270B3107FE22}" dt="2024-05-16T08:00:45.961" v="4477" actId="478"/>
          <ac:picMkLst>
            <pc:docMk/>
            <pc:sldMk cId="2337195265" sldId="1496"/>
            <ac:picMk id="14" creationId="{C1E13B27-B5AD-2AE9-42C0-C454D35787D2}"/>
          </ac:picMkLst>
        </pc:picChg>
        <pc:picChg chg="del">
          <ac:chgData name="PELLAN Marin" userId="9ec8e806-9cfd-495d-8cb1-c4761729b9b1" providerId="ADAL" clId="{F78D52A1-8CBD-422A-BC14-270B3107FE22}" dt="2024-05-16T08:00:45.961" v="4477" actId="478"/>
          <ac:picMkLst>
            <pc:docMk/>
            <pc:sldMk cId="2337195265" sldId="1496"/>
            <ac:picMk id="19" creationId="{465835F9-9907-5D98-0692-E7A32D5E61CF}"/>
          </ac:picMkLst>
        </pc:picChg>
        <pc:picChg chg="add mod">
          <ac:chgData name="PELLAN Marin" userId="9ec8e806-9cfd-495d-8cb1-c4761729b9b1" providerId="ADAL" clId="{F78D52A1-8CBD-422A-BC14-270B3107FE22}" dt="2024-05-28T10:01:50.662" v="18354" actId="1036"/>
          <ac:picMkLst>
            <pc:docMk/>
            <pc:sldMk cId="2337195265" sldId="1496"/>
            <ac:picMk id="20" creationId="{3212FF8A-0620-BB71-0ADD-D38B3606339F}"/>
          </ac:picMkLst>
        </pc:picChg>
        <pc:picChg chg="add mod">
          <ac:chgData name="PELLAN Marin" userId="9ec8e806-9cfd-495d-8cb1-c4761729b9b1" providerId="ADAL" clId="{F78D52A1-8CBD-422A-BC14-270B3107FE22}" dt="2024-05-28T10:01:50.662" v="18354" actId="1036"/>
          <ac:picMkLst>
            <pc:docMk/>
            <pc:sldMk cId="2337195265" sldId="1496"/>
            <ac:picMk id="21" creationId="{332C0442-6624-6BA5-637A-1024FDE108CC}"/>
          </ac:picMkLst>
        </pc:picChg>
        <pc:picChg chg="add mod">
          <ac:chgData name="PELLAN Marin" userId="9ec8e806-9cfd-495d-8cb1-c4761729b9b1" providerId="ADAL" clId="{F78D52A1-8CBD-422A-BC14-270B3107FE22}" dt="2024-05-28T10:01:50.662" v="18354" actId="1036"/>
          <ac:picMkLst>
            <pc:docMk/>
            <pc:sldMk cId="2337195265" sldId="1496"/>
            <ac:picMk id="22" creationId="{3A501CA3-15D6-0C4E-C1C7-3BCBB2167FB6}"/>
          </ac:picMkLst>
        </pc:picChg>
        <pc:picChg chg="add mod">
          <ac:chgData name="PELLAN Marin" userId="9ec8e806-9cfd-495d-8cb1-c4761729b9b1" providerId="ADAL" clId="{F78D52A1-8CBD-422A-BC14-270B3107FE22}" dt="2024-05-28T10:01:50.662" v="18354" actId="1036"/>
          <ac:picMkLst>
            <pc:docMk/>
            <pc:sldMk cId="2337195265" sldId="1496"/>
            <ac:picMk id="23" creationId="{86F5254A-142F-D86E-28CB-F0E542738D71}"/>
          </ac:picMkLst>
        </pc:picChg>
        <pc:picChg chg="add mod">
          <ac:chgData name="PELLAN Marin" userId="9ec8e806-9cfd-495d-8cb1-c4761729b9b1" providerId="ADAL" clId="{F78D52A1-8CBD-422A-BC14-270B3107FE22}" dt="2024-05-28T10:01:50.662" v="18354" actId="1036"/>
          <ac:picMkLst>
            <pc:docMk/>
            <pc:sldMk cId="2337195265" sldId="1496"/>
            <ac:picMk id="26" creationId="{F98A46A8-0EB2-2646-BE93-3872701403B9}"/>
          </ac:picMkLst>
        </pc:picChg>
        <pc:picChg chg="add mod">
          <ac:chgData name="PELLAN Marin" userId="9ec8e806-9cfd-495d-8cb1-c4761729b9b1" providerId="ADAL" clId="{F78D52A1-8CBD-422A-BC14-270B3107FE22}" dt="2024-05-28T10:01:50.662" v="18354" actId="1036"/>
          <ac:picMkLst>
            <pc:docMk/>
            <pc:sldMk cId="2337195265" sldId="1496"/>
            <ac:picMk id="28" creationId="{058405F5-A3C7-8214-2F36-E341B6CE1B4F}"/>
          </ac:picMkLst>
        </pc:picChg>
        <pc:picChg chg="add mod">
          <ac:chgData name="PELLAN Marin" userId="9ec8e806-9cfd-495d-8cb1-c4761729b9b1" providerId="ADAL" clId="{F78D52A1-8CBD-422A-BC14-270B3107FE22}" dt="2024-05-28T10:01:50.662" v="18354" actId="1036"/>
          <ac:picMkLst>
            <pc:docMk/>
            <pc:sldMk cId="2337195265" sldId="1496"/>
            <ac:picMk id="29" creationId="{725CE849-20FF-086A-92A2-34E91C5B490F}"/>
          </ac:picMkLst>
        </pc:picChg>
        <pc:picChg chg="add mod">
          <ac:chgData name="PELLAN Marin" userId="9ec8e806-9cfd-495d-8cb1-c4761729b9b1" providerId="ADAL" clId="{F78D52A1-8CBD-422A-BC14-270B3107FE22}" dt="2024-05-28T10:01:50.662" v="18354" actId="1036"/>
          <ac:picMkLst>
            <pc:docMk/>
            <pc:sldMk cId="2337195265" sldId="1496"/>
            <ac:picMk id="30" creationId="{38205D48-EACD-1576-E892-02CCAD7F616B}"/>
          </ac:picMkLst>
        </pc:picChg>
        <pc:picChg chg="add mod ord">
          <ac:chgData name="PELLAN Marin" userId="9ec8e806-9cfd-495d-8cb1-c4761729b9b1" providerId="ADAL" clId="{F78D52A1-8CBD-422A-BC14-270B3107FE22}" dt="2024-05-28T11:31:08.243" v="18370" actId="167"/>
          <ac:picMkLst>
            <pc:docMk/>
            <pc:sldMk cId="2337195265" sldId="1496"/>
            <ac:picMk id="31" creationId="{A4419203-2A8C-B762-281A-523780B69A3D}"/>
          </ac:picMkLst>
        </pc:picChg>
        <pc:picChg chg="add mod">
          <ac:chgData name="PELLAN Marin" userId="9ec8e806-9cfd-495d-8cb1-c4761729b9b1" providerId="ADAL" clId="{F78D52A1-8CBD-422A-BC14-270B3107FE22}" dt="2024-05-28T10:01:50.662" v="18354" actId="1036"/>
          <ac:picMkLst>
            <pc:docMk/>
            <pc:sldMk cId="2337195265" sldId="1496"/>
            <ac:picMk id="32" creationId="{823CBB8C-E753-EFBC-AC29-08A1CE865D7F}"/>
          </ac:picMkLst>
        </pc:picChg>
        <pc:picChg chg="add mod">
          <ac:chgData name="PELLAN Marin" userId="9ec8e806-9cfd-495d-8cb1-c4761729b9b1" providerId="ADAL" clId="{F78D52A1-8CBD-422A-BC14-270B3107FE22}" dt="2024-05-28T10:01:50.662" v="18354" actId="1036"/>
          <ac:picMkLst>
            <pc:docMk/>
            <pc:sldMk cId="2337195265" sldId="1496"/>
            <ac:picMk id="38" creationId="{0600CFE2-726D-DBE1-B8CF-C31E2BC92479}"/>
          </ac:picMkLst>
        </pc:picChg>
        <pc:cxnChg chg="del">
          <ac:chgData name="PELLAN Marin" userId="9ec8e806-9cfd-495d-8cb1-c4761729b9b1" providerId="ADAL" clId="{F78D52A1-8CBD-422A-BC14-270B3107FE22}" dt="2024-05-16T08:00:45.961" v="4477" actId="478"/>
          <ac:cxnSpMkLst>
            <pc:docMk/>
            <pc:sldMk cId="2337195265" sldId="1496"/>
            <ac:cxnSpMk id="18" creationId="{9C44F19C-8F04-CE55-9634-4177BD7074A6}"/>
          </ac:cxnSpMkLst>
        </pc:cxnChg>
        <pc:cxnChg chg="add mod">
          <ac:chgData name="PELLAN Marin" userId="9ec8e806-9cfd-495d-8cb1-c4761729b9b1" providerId="ADAL" clId="{F78D52A1-8CBD-422A-BC14-270B3107FE22}" dt="2024-05-28T10:01:50.662" v="18354" actId="1036"/>
          <ac:cxnSpMkLst>
            <pc:docMk/>
            <pc:sldMk cId="2337195265" sldId="1496"/>
            <ac:cxnSpMk id="34" creationId="{DE3631CC-1026-CCE3-FB3E-CE50EB2D0C91}"/>
          </ac:cxnSpMkLst>
        </pc:cxnChg>
        <pc:cxnChg chg="add mod">
          <ac:chgData name="PELLAN Marin" userId="9ec8e806-9cfd-495d-8cb1-c4761729b9b1" providerId="ADAL" clId="{F78D52A1-8CBD-422A-BC14-270B3107FE22}" dt="2024-05-28T10:01:50.662" v="18354" actId="1036"/>
          <ac:cxnSpMkLst>
            <pc:docMk/>
            <pc:sldMk cId="2337195265" sldId="1496"/>
            <ac:cxnSpMk id="35" creationId="{15D73C4B-61C0-60FC-87B6-E444259494DF}"/>
          </ac:cxnSpMkLst>
        </pc:cxnChg>
      </pc:sldChg>
      <pc:sldChg chg="delSp add del">
        <pc:chgData name="PELLAN Marin" userId="9ec8e806-9cfd-495d-8cb1-c4761729b9b1" providerId="ADAL" clId="{F78D52A1-8CBD-422A-BC14-270B3107FE22}" dt="2024-05-16T09:22:21.473" v="4935" actId="47"/>
        <pc:sldMkLst>
          <pc:docMk/>
          <pc:sldMk cId="1101513400" sldId="1497"/>
        </pc:sldMkLst>
        <pc:spChg chg="del">
          <ac:chgData name="PELLAN Marin" userId="9ec8e806-9cfd-495d-8cb1-c4761729b9b1" providerId="ADAL" clId="{F78D52A1-8CBD-422A-BC14-270B3107FE22}" dt="2024-05-16T08:39:18.010" v="4633" actId="478"/>
          <ac:spMkLst>
            <pc:docMk/>
            <pc:sldMk cId="1101513400" sldId="1497"/>
            <ac:spMk id="4" creationId="{D8D4DD79-1B3F-688A-044A-3FF4F4D2C96B}"/>
          </ac:spMkLst>
        </pc:spChg>
        <pc:spChg chg="del">
          <ac:chgData name="PELLAN Marin" userId="9ec8e806-9cfd-495d-8cb1-c4761729b9b1" providerId="ADAL" clId="{F78D52A1-8CBD-422A-BC14-270B3107FE22}" dt="2024-05-16T08:39:18.010" v="4633" actId="478"/>
          <ac:spMkLst>
            <pc:docMk/>
            <pc:sldMk cId="1101513400" sldId="1497"/>
            <ac:spMk id="24" creationId="{65E4B428-941D-BA76-742A-779560DF7FAE}"/>
          </ac:spMkLst>
        </pc:spChg>
        <pc:spChg chg="del">
          <ac:chgData name="PELLAN Marin" userId="9ec8e806-9cfd-495d-8cb1-c4761729b9b1" providerId="ADAL" clId="{F78D52A1-8CBD-422A-BC14-270B3107FE22}" dt="2024-05-16T08:39:18.010" v="4633" actId="478"/>
          <ac:spMkLst>
            <pc:docMk/>
            <pc:sldMk cId="1101513400" sldId="1497"/>
            <ac:spMk id="25" creationId="{D3AA8758-399A-1F62-CE68-ECFF4CB71B8E}"/>
          </ac:spMkLst>
        </pc:spChg>
        <pc:spChg chg="del">
          <ac:chgData name="PELLAN Marin" userId="9ec8e806-9cfd-495d-8cb1-c4761729b9b1" providerId="ADAL" clId="{F78D52A1-8CBD-422A-BC14-270B3107FE22}" dt="2024-05-16T08:39:18.010" v="4633" actId="478"/>
          <ac:spMkLst>
            <pc:docMk/>
            <pc:sldMk cId="1101513400" sldId="1497"/>
            <ac:spMk id="27" creationId="{AEF078A5-C95E-76F4-739A-6D20E45C0395}"/>
          </ac:spMkLst>
        </pc:spChg>
        <pc:spChg chg="del">
          <ac:chgData name="PELLAN Marin" userId="9ec8e806-9cfd-495d-8cb1-c4761729b9b1" providerId="ADAL" clId="{F78D52A1-8CBD-422A-BC14-270B3107FE22}" dt="2024-05-16T08:39:18.010" v="4633" actId="478"/>
          <ac:spMkLst>
            <pc:docMk/>
            <pc:sldMk cId="1101513400" sldId="1497"/>
            <ac:spMk id="33" creationId="{A1E9A5CE-62AF-F8A2-E8C1-1A1FE5C91DB4}"/>
          </ac:spMkLst>
        </pc:spChg>
        <pc:spChg chg="del">
          <ac:chgData name="PELLAN Marin" userId="9ec8e806-9cfd-495d-8cb1-c4761729b9b1" providerId="ADAL" clId="{F78D52A1-8CBD-422A-BC14-270B3107FE22}" dt="2024-05-16T08:39:18.010" v="4633" actId="478"/>
          <ac:spMkLst>
            <pc:docMk/>
            <pc:sldMk cId="1101513400" sldId="1497"/>
            <ac:spMk id="36" creationId="{FCA4C045-5345-ED5E-7403-55D15A7C53D1}"/>
          </ac:spMkLst>
        </pc:spChg>
        <pc:spChg chg="del">
          <ac:chgData name="PELLAN Marin" userId="9ec8e806-9cfd-495d-8cb1-c4761729b9b1" providerId="ADAL" clId="{F78D52A1-8CBD-422A-BC14-270B3107FE22}" dt="2024-05-16T08:39:18.010" v="4633" actId="478"/>
          <ac:spMkLst>
            <pc:docMk/>
            <pc:sldMk cId="1101513400" sldId="1497"/>
            <ac:spMk id="37" creationId="{080AED00-0EC8-B625-9501-7239D5766F14}"/>
          </ac:spMkLst>
        </pc:spChg>
        <pc:spChg chg="del">
          <ac:chgData name="PELLAN Marin" userId="9ec8e806-9cfd-495d-8cb1-c4761729b9b1" providerId="ADAL" clId="{F78D52A1-8CBD-422A-BC14-270B3107FE22}" dt="2024-05-16T08:39:18.010" v="4633" actId="478"/>
          <ac:spMkLst>
            <pc:docMk/>
            <pc:sldMk cId="1101513400" sldId="1497"/>
            <ac:spMk id="39" creationId="{2B614D50-D2DA-3237-6077-C300A2A3F196}"/>
          </ac:spMkLst>
        </pc:spChg>
        <pc:picChg chg="del">
          <ac:chgData name="PELLAN Marin" userId="9ec8e806-9cfd-495d-8cb1-c4761729b9b1" providerId="ADAL" clId="{F78D52A1-8CBD-422A-BC14-270B3107FE22}" dt="2024-05-16T08:39:18.010" v="4633" actId="478"/>
          <ac:picMkLst>
            <pc:docMk/>
            <pc:sldMk cId="1101513400" sldId="1497"/>
            <ac:picMk id="20" creationId="{3212FF8A-0620-BB71-0ADD-D38B3606339F}"/>
          </ac:picMkLst>
        </pc:picChg>
        <pc:picChg chg="del">
          <ac:chgData name="PELLAN Marin" userId="9ec8e806-9cfd-495d-8cb1-c4761729b9b1" providerId="ADAL" clId="{F78D52A1-8CBD-422A-BC14-270B3107FE22}" dt="2024-05-16T08:39:18.010" v="4633" actId="478"/>
          <ac:picMkLst>
            <pc:docMk/>
            <pc:sldMk cId="1101513400" sldId="1497"/>
            <ac:picMk id="21" creationId="{332C0442-6624-6BA5-637A-1024FDE108CC}"/>
          </ac:picMkLst>
        </pc:picChg>
        <pc:picChg chg="del">
          <ac:chgData name="PELLAN Marin" userId="9ec8e806-9cfd-495d-8cb1-c4761729b9b1" providerId="ADAL" clId="{F78D52A1-8CBD-422A-BC14-270B3107FE22}" dt="2024-05-16T08:39:18.010" v="4633" actId="478"/>
          <ac:picMkLst>
            <pc:docMk/>
            <pc:sldMk cId="1101513400" sldId="1497"/>
            <ac:picMk id="22" creationId="{3A501CA3-15D6-0C4E-C1C7-3BCBB2167FB6}"/>
          </ac:picMkLst>
        </pc:picChg>
        <pc:picChg chg="del">
          <ac:chgData name="PELLAN Marin" userId="9ec8e806-9cfd-495d-8cb1-c4761729b9b1" providerId="ADAL" clId="{F78D52A1-8CBD-422A-BC14-270B3107FE22}" dt="2024-05-16T08:39:18.010" v="4633" actId="478"/>
          <ac:picMkLst>
            <pc:docMk/>
            <pc:sldMk cId="1101513400" sldId="1497"/>
            <ac:picMk id="23" creationId="{86F5254A-142F-D86E-28CB-F0E542738D71}"/>
          </ac:picMkLst>
        </pc:picChg>
        <pc:picChg chg="del">
          <ac:chgData name="PELLAN Marin" userId="9ec8e806-9cfd-495d-8cb1-c4761729b9b1" providerId="ADAL" clId="{F78D52A1-8CBD-422A-BC14-270B3107FE22}" dt="2024-05-16T08:39:18.010" v="4633" actId="478"/>
          <ac:picMkLst>
            <pc:docMk/>
            <pc:sldMk cId="1101513400" sldId="1497"/>
            <ac:picMk id="26" creationId="{F98A46A8-0EB2-2646-BE93-3872701403B9}"/>
          </ac:picMkLst>
        </pc:picChg>
        <pc:picChg chg="del">
          <ac:chgData name="PELLAN Marin" userId="9ec8e806-9cfd-495d-8cb1-c4761729b9b1" providerId="ADAL" clId="{F78D52A1-8CBD-422A-BC14-270B3107FE22}" dt="2024-05-16T08:39:18.010" v="4633" actId="478"/>
          <ac:picMkLst>
            <pc:docMk/>
            <pc:sldMk cId="1101513400" sldId="1497"/>
            <ac:picMk id="28" creationId="{058405F5-A3C7-8214-2F36-E341B6CE1B4F}"/>
          </ac:picMkLst>
        </pc:picChg>
        <pc:picChg chg="del">
          <ac:chgData name="PELLAN Marin" userId="9ec8e806-9cfd-495d-8cb1-c4761729b9b1" providerId="ADAL" clId="{F78D52A1-8CBD-422A-BC14-270B3107FE22}" dt="2024-05-16T08:39:18.010" v="4633" actId="478"/>
          <ac:picMkLst>
            <pc:docMk/>
            <pc:sldMk cId="1101513400" sldId="1497"/>
            <ac:picMk id="29" creationId="{725CE849-20FF-086A-92A2-34E91C5B490F}"/>
          </ac:picMkLst>
        </pc:picChg>
        <pc:picChg chg="del">
          <ac:chgData name="PELLAN Marin" userId="9ec8e806-9cfd-495d-8cb1-c4761729b9b1" providerId="ADAL" clId="{F78D52A1-8CBD-422A-BC14-270B3107FE22}" dt="2024-05-16T08:39:18.010" v="4633" actId="478"/>
          <ac:picMkLst>
            <pc:docMk/>
            <pc:sldMk cId="1101513400" sldId="1497"/>
            <ac:picMk id="30" creationId="{38205D48-EACD-1576-E892-02CCAD7F616B}"/>
          </ac:picMkLst>
        </pc:picChg>
        <pc:picChg chg="del">
          <ac:chgData name="PELLAN Marin" userId="9ec8e806-9cfd-495d-8cb1-c4761729b9b1" providerId="ADAL" clId="{F78D52A1-8CBD-422A-BC14-270B3107FE22}" dt="2024-05-16T08:39:18.010" v="4633" actId="478"/>
          <ac:picMkLst>
            <pc:docMk/>
            <pc:sldMk cId="1101513400" sldId="1497"/>
            <ac:picMk id="31" creationId="{A4419203-2A8C-B762-281A-523780B69A3D}"/>
          </ac:picMkLst>
        </pc:picChg>
        <pc:picChg chg="del">
          <ac:chgData name="PELLAN Marin" userId="9ec8e806-9cfd-495d-8cb1-c4761729b9b1" providerId="ADAL" clId="{F78D52A1-8CBD-422A-BC14-270B3107FE22}" dt="2024-05-16T08:39:18.010" v="4633" actId="478"/>
          <ac:picMkLst>
            <pc:docMk/>
            <pc:sldMk cId="1101513400" sldId="1497"/>
            <ac:picMk id="32" creationId="{823CBB8C-E753-EFBC-AC29-08A1CE865D7F}"/>
          </ac:picMkLst>
        </pc:picChg>
        <pc:picChg chg="del">
          <ac:chgData name="PELLAN Marin" userId="9ec8e806-9cfd-495d-8cb1-c4761729b9b1" providerId="ADAL" clId="{F78D52A1-8CBD-422A-BC14-270B3107FE22}" dt="2024-05-16T08:39:18.010" v="4633" actId="478"/>
          <ac:picMkLst>
            <pc:docMk/>
            <pc:sldMk cId="1101513400" sldId="1497"/>
            <ac:picMk id="38" creationId="{0600CFE2-726D-DBE1-B8CF-C31E2BC92479}"/>
          </ac:picMkLst>
        </pc:picChg>
        <pc:cxnChg chg="del">
          <ac:chgData name="PELLAN Marin" userId="9ec8e806-9cfd-495d-8cb1-c4761729b9b1" providerId="ADAL" clId="{F78D52A1-8CBD-422A-BC14-270B3107FE22}" dt="2024-05-16T08:39:18.010" v="4633" actId="478"/>
          <ac:cxnSpMkLst>
            <pc:docMk/>
            <pc:sldMk cId="1101513400" sldId="1497"/>
            <ac:cxnSpMk id="34" creationId="{DE3631CC-1026-CCE3-FB3E-CE50EB2D0C91}"/>
          </ac:cxnSpMkLst>
        </pc:cxnChg>
        <pc:cxnChg chg="del">
          <ac:chgData name="PELLAN Marin" userId="9ec8e806-9cfd-495d-8cb1-c4761729b9b1" providerId="ADAL" clId="{F78D52A1-8CBD-422A-BC14-270B3107FE22}" dt="2024-05-16T08:39:18.010" v="4633" actId="478"/>
          <ac:cxnSpMkLst>
            <pc:docMk/>
            <pc:sldMk cId="1101513400" sldId="1497"/>
            <ac:cxnSpMk id="35" creationId="{15D73C4B-61C0-60FC-87B6-E444259494DF}"/>
          </ac:cxnSpMkLst>
        </pc:cxnChg>
      </pc:sldChg>
      <pc:sldChg chg="addSp delSp modSp add mod ord delAnim modAnim modShow modNotesTx">
        <pc:chgData name="PELLAN Marin" userId="9ec8e806-9cfd-495d-8cb1-c4761729b9b1" providerId="ADAL" clId="{F78D52A1-8CBD-422A-BC14-270B3107FE22}" dt="2024-06-22T13:05:55.869" v="93473" actId="20577"/>
        <pc:sldMkLst>
          <pc:docMk/>
          <pc:sldMk cId="1518577348" sldId="1498"/>
        </pc:sldMkLst>
        <pc:spChg chg="del">
          <ac:chgData name="PELLAN Marin" userId="9ec8e806-9cfd-495d-8cb1-c4761729b9b1" providerId="ADAL" clId="{F78D52A1-8CBD-422A-BC14-270B3107FE22}" dt="2024-05-16T09:15:56.761" v="4924" actId="478"/>
          <ac:spMkLst>
            <pc:docMk/>
            <pc:sldMk cId="1518577348" sldId="1498"/>
            <ac:spMk id="2" creationId="{C41C493D-88F0-69A6-A34B-4AAB5B0C1508}"/>
          </ac:spMkLst>
        </pc:spChg>
        <pc:spChg chg="add mod">
          <ac:chgData name="PELLAN Marin" userId="9ec8e806-9cfd-495d-8cb1-c4761729b9b1" providerId="ADAL" clId="{F78D52A1-8CBD-422A-BC14-270B3107FE22}" dt="2024-06-17T14:33:45.541" v="86266" actId="20577"/>
          <ac:spMkLst>
            <pc:docMk/>
            <pc:sldMk cId="1518577348" sldId="1498"/>
            <ac:spMk id="4" creationId="{DEAB2014-EA82-8DA1-ACBB-C298B6041FA7}"/>
          </ac:spMkLst>
        </pc:spChg>
        <pc:spChg chg="add del mod">
          <ac:chgData name="PELLAN Marin" userId="9ec8e806-9cfd-495d-8cb1-c4761729b9b1" providerId="ADAL" clId="{F78D52A1-8CBD-422A-BC14-270B3107FE22}" dt="2024-05-29T07:08:28.077" v="22976" actId="478"/>
          <ac:spMkLst>
            <pc:docMk/>
            <pc:sldMk cId="1518577348" sldId="1498"/>
            <ac:spMk id="4" creationId="{FA0E9B46-D4BF-493E-60C4-1726A16EF57B}"/>
          </ac:spMkLst>
        </pc:spChg>
        <pc:spChg chg="add mod">
          <ac:chgData name="PELLAN Marin" userId="9ec8e806-9cfd-495d-8cb1-c4761729b9b1" providerId="ADAL" clId="{F78D52A1-8CBD-422A-BC14-270B3107FE22}" dt="2024-06-17T14:47:25.072" v="87106" actId="1035"/>
          <ac:spMkLst>
            <pc:docMk/>
            <pc:sldMk cId="1518577348" sldId="1498"/>
            <ac:spMk id="5" creationId="{83755E95-749F-140F-B44F-A70E103C1F4F}"/>
          </ac:spMkLst>
        </pc:spChg>
        <pc:spChg chg="add del mod">
          <ac:chgData name="PELLAN Marin" userId="9ec8e806-9cfd-495d-8cb1-c4761729b9b1" providerId="ADAL" clId="{F78D52A1-8CBD-422A-BC14-270B3107FE22}" dt="2024-05-27T20:01:18.163" v="15279" actId="478"/>
          <ac:spMkLst>
            <pc:docMk/>
            <pc:sldMk cId="1518577348" sldId="1498"/>
            <ac:spMk id="6" creationId="{D6A40D9A-0110-0FD3-5924-D5F0C9F92E70}"/>
          </ac:spMkLst>
        </pc:spChg>
        <pc:spChg chg="add mod">
          <ac:chgData name="PELLAN Marin" userId="9ec8e806-9cfd-495d-8cb1-c4761729b9b1" providerId="ADAL" clId="{F78D52A1-8CBD-422A-BC14-270B3107FE22}" dt="2024-06-17T14:47:25.072" v="87106" actId="1035"/>
          <ac:spMkLst>
            <pc:docMk/>
            <pc:sldMk cId="1518577348" sldId="1498"/>
            <ac:spMk id="7" creationId="{F3387F75-08A2-25F7-1366-D5C21A4EF12E}"/>
          </ac:spMkLst>
        </pc:spChg>
        <pc:spChg chg="add del mod">
          <ac:chgData name="PELLAN Marin" userId="9ec8e806-9cfd-495d-8cb1-c4761729b9b1" providerId="ADAL" clId="{F78D52A1-8CBD-422A-BC14-270B3107FE22}" dt="2024-06-17T14:50:09.943" v="87124" actId="1076"/>
          <ac:spMkLst>
            <pc:docMk/>
            <pc:sldMk cId="1518577348" sldId="1498"/>
            <ac:spMk id="11" creationId="{37C7FA02-76E0-14DB-8AE9-8CBF997AAD53}"/>
          </ac:spMkLst>
        </pc:spChg>
        <pc:spChg chg="add mod">
          <ac:chgData name="PELLAN Marin" userId="9ec8e806-9cfd-495d-8cb1-c4761729b9b1" providerId="ADAL" clId="{F78D52A1-8CBD-422A-BC14-270B3107FE22}" dt="2024-06-17T14:47:25.072" v="87106" actId="1035"/>
          <ac:spMkLst>
            <pc:docMk/>
            <pc:sldMk cId="1518577348" sldId="1498"/>
            <ac:spMk id="12" creationId="{043D40B0-503B-91DC-244C-7EF433EC6E61}"/>
          </ac:spMkLst>
        </pc:spChg>
        <pc:spChg chg="add mod">
          <ac:chgData name="PELLAN Marin" userId="9ec8e806-9cfd-495d-8cb1-c4761729b9b1" providerId="ADAL" clId="{F78D52A1-8CBD-422A-BC14-270B3107FE22}" dt="2024-06-17T14:47:25.072" v="87106" actId="1035"/>
          <ac:spMkLst>
            <pc:docMk/>
            <pc:sldMk cId="1518577348" sldId="1498"/>
            <ac:spMk id="15" creationId="{49DBEFA8-A7C2-6321-F2B9-89963902FB0F}"/>
          </ac:spMkLst>
        </pc:spChg>
        <pc:spChg chg="add del mod">
          <ac:chgData name="PELLAN Marin" userId="9ec8e806-9cfd-495d-8cb1-c4761729b9b1" providerId="ADAL" clId="{F78D52A1-8CBD-422A-BC14-270B3107FE22}" dt="2024-06-17T14:46:19.094" v="87066" actId="478"/>
          <ac:spMkLst>
            <pc:docMk/>
            <pc:sldMk cId="1518577348" sldId="1498"/>
            <ac:spMk id="16" creationId="{1EDE8705-394E-9C63-9A2F-70E09E931907}"/>
          </ac:spMkLst>
        </pc:spChg>
        <pc:spChg chg="add mod">
          <ac:chgData name="PELLAN Marin" userId="9ec8e806-9cfd-495d-8cb1-c4761729b9b1" providerId="ADAL" clId="{F78D52A1-8CBD-422A-BC14-270B3107FE22}" dt="2024-06-17T14:47:25.072" v="87106" actId="1035"/>
          <ac:spMkLst>
            <pc:docMk/>
            <pc:sldMk cId="1518577348" sldId="1498"/>
            <ac:spMk id="17" creationId="{A22B2278-CEE9-FBCC-E204-6B15301C847A}"/>
          </ac:spMkLst>
        </pc:spChg>
        <pc:spChg chg="add del mod">
          <ac:chgData name="PELLAN Marin" userId="9ec8e806-9cfd-495d-8cb1-c4761729b9b1" providerId="ADAL" clId="{F78D52A1-8CBD-422A-BC14-270B3107FE22}" dt="2024-06-17T12:38:50.972" v="83199" actId="478"/>
          <ac:spMkLst>
            <pc:docMk/>
            <pc:sldMk cId="1518577348" sldId="1498"/>
            <ac:spMk id="18" creationId="{35ABAD96-E545-12EE-C379-3AAE1092FBCD}"/>
          </ac:spMkLst>
        </pc:spChg>
        <pc:spChg chg="add mod">
          <ac:chgData name="PELLAN Marin" userId="9ec8e806-9cfd-495d-8cb1-c4761729b9b1" providerId="ADAL" clId="{F78D52A1-8CBD-422A-BC14-270B3107FE22}" dt="2024-06-17T14:47:25.072" v="87106" actId="1035"/>
          <ac:spMkLst>
            <pc:docMk/>
            <pc:sldMk cId="1518577348" sldId="1498"/>
            <ac:spMk id="19" creationId="{F1EEA3FD-66DA-7F56-97E2-D7EF639CB65F}"/>
          </ac:spMkLst>
        </pc:spChg>
        <pc:spChg chg="add del mod">
          <ac:chgData name="PELLAN Marin" userId="9ec8e806-9cfd-495d-8cb1-c4761729b9b1" providerId="ADAL" clId="{F78D52A1-8CBD-422A-BC14-270B3107FE22}" dt="2024-05-29T07:07:05.898" v="22952" actId="478"/>
          <ac:spMkLst>
            <pc:docMk/>
            <pc:sldMk cId="1518577348" sldId="1498"/>
            <ac:spMk id="20" creationId="{890E9814-6475-7C7C-FDFC-FF4170E8686A}"/>
          </ac:spMkLst>
        </pc:spChg>
        <pc:spChg chg="add mod">
          <ac:chgData name="PELLAN Marin" userId="9ec8e806-9cfd-495d-8cb1-c4761729b9b1" providerId="ADAL" clId="{F78D52A1-8CBD-422A-BC14-270B3107FE22}" dt="2024-06-17T14:50:52.804" v="87127" actId="1076"/>
          <ac:spMkLst>
            <pc:docMk/>
            <pc:sldMk cId="1518577348" sldId="1498"/>
            <ac:spMk id="21" creationId="{567B6098-510C-E10A-0D1B-12E4177BD1B2}"/>
          </ac:spMkLst>
        </pc:spChg>
        <pc:spChg chg="add del mod">
          <ac:chgData name="PELLAN Marin" userId="9ec8e806-9cfd-495d-8cb1-c4761729b9b1" providerId="ADAL" clId="{F78D52A1-8CBD-422A-BC14-270B3107FE22}" dt="2024-05-29T07:05:53.458" v="22756" actId="478"/>
          <ac:spMkLst>
            <pc:docMk/>
            <pc:sldMk cId="1518577348" sldId="1498"/>
            <ac:spMk id="22" creationId="{2A5281CF-00F6-E307-3E32-5586461FB234}"/>
          </ac:spMkLst>
        </pc:spChg>
        <pc:spChg chg="add mod">
          <ac:chgData name="PELLAN Marin" userId="9ec8e806-9cfd-495d-8cb1-c4761729b9b1" providerId="ADAL" clId="{F78D52A1-8CBD-422A-BC14-270B3107FE22}" dt="2024-06-17T14:47:25.072" v="87106" actId="1035"/>
          <ac:spMkLst>
            <pc:docMk/>
            <pc:sldMk cId="1518577348" sldId="1498"/>
            <ac:spMk id="22" creationId="{ED2AC7E9-E10D-24AF-623D-94D927302532}"/>
          </ac:spMkLst>
        </pc:spChg>
        <pc:spChg chg="add mod">
          <ac:chgData name="PELLAN Marin" userId="9ec8e806-9cfd-495d-8cb1-c4761729b9b1" providerId="ADAL" clId="{F78D52A1-8CBD-422A-BC14-270B3107FE22}" dt="2024-06-17T14:47:25.072" v="87106" actId="1035"/>
          <ac:spMkLst>
            <pc:docMk/>
            <pc:sldMk cId="1518577348" sldId="1498"/>
            <ac:spMk id="23" creationId="{120371C0-D3FF-60DE-5FB5-F309DC2C6283}"/>
          </ac:spMkLst>
        </pc:spChg>
        <pc:spChg chg="add mod">
          <ac:chgData name="PELLAN Marin" userId="9ec8e806-9cfd-495d-8cb1-c4761729b9b1" providerId="ADAL" clId="{F78D52A1-8CBD-422A-BC14-270B3107FE22}" dt="2024-06-17T15:25:07.235" v="87784" actId="114"/>
          <ac:spMkLst>
            <pc:docMk/>
            <pc:sldMk cId="1518577348" sldId="1498"/>
            <ac:spMk id="24" creationId="{F8CF6C87-DB72-B921-352E-F1D57487C740}"/>
          </ac:spMkLst>
        </pc:spChg>
        <pc:spChg chg="add mod">
          <ac:chgData name="PELLAN Marin" userId="9ec8e806-9cfd-495d-8cb1-c4761729b9b1" providerId="ADAL" clId="{F78D52A1-8CBD-422A-BC14-270B3107FE22}" dt="2024-06-17T15:25:10.114" v="87785" actId="114"/>
          <ac:spMkLst>
            <pc:docMk/>
            <pc:sldMk cId="1518577348" sldId="1498"/>
            <ac:spMk id="25" creationId="{3FB8FCE4-7817-89F6-70EC-2BB429E0F573}"/>
          </ac:spMkLst>
        </pc:spChg>
        <pc:spChg chg="add mod">
          <ac:chgData name="PELLAN Marin" userId="9ec8e806-9cfd-495d-8cb1-c4761729b9b1" providerId="ADAL" clId="{F78D52A1-8CBD-422A-BC14-270B3107FE22}" dt="2024-06-17T14:47:25.072" v="87106" actId="1035"/>
          <ac:spMkLst>
            <pc:docMk/>
            <pc:sldMk cId="1518577348" sldId="1498"/>
            <ac:spMk id="26" creationId="{4CBD7373-AA91-8309-D279-64576C760FAB}"/>
          </ac:spMkLst>
        </pc:spChg>
        <pc:spChg chg="del">
          <ac:chgData name="PELLAN Marin" userId="9ec8e806-9cfd-495d-8cb1-c4761729b9b1" providerId="ADAL" clId="{F78D52A1-8CBD-422A-BC14-270B3107FE22}" dt="2024-05-16T09:15:56.761" v="4924" actId="478"/>
          <ac:spMkLst>
            <pc:docMk/>
            <pc:sldMk cId="1518577348" sldId="1498"/>
            <ac:spMk id="27" creationId="{8011A49A-CDB9-D8AE-A884-A15A5D6D3A7D}"/>
          </ac:spMkLst>
        </pc:spChg>
        <pc:spChg chg="add del mod">
          <ac:chgData name="PELLAN Marin" userId="9ec8e806-9cfd-495d-8cb1-c4761729b9b1" providerId="ADAL" clId="{F78D52A1-8CBD-422A-BC14-270B3107FE22}" dt="2024-06-17T12:48:04.121" v="83368" actId="478"/>
          <ac:spMkLst>
            <pc:docMk/>
            <pc:sldMk cId="1518577348" sldId="1498"/>
            <ac:spMk id="27" creationId="{ECC494AF-5311-EF59-6A86-D15F1DB18341}"/>
          </ac:spMkLst>
        </pc:spChg>
        <pc:spChg chg="del">
          <ac:chgData name="PELLAN Marin" userId="9ec8e806-9cfd-495d-8cb1-c4761729b9b1" providerId="ADAL" clId="{F78D52A1-8CBD-422A-BC14-270B3107FE22}" dt="2024-05-16T09:15:56.761" v="4924" actId="478"/>
          <ac:spMkLst>
            <pc:docMk/>
            <pc:sldMk cId="1518577348" sldId="1498"/>
            <ac:spMk id="28" creationId="{91921835-6E21-7BF8-3A00-1D370F46F17F}"/>
          </ac:spMkLst>
        </pc:spChg>
        <pc:spChg chg="add mod">
          <ac:chgData name="PELLAN Marin" userId="9ec8e806-9cfd-495d-8cb1-c4761729b9b1" providerId="ADAL" clId="{F78D52A1-8CBD-422A-BC14-270B3107FE22}" dt="2024-06-17T14:47:25.072" v="87106" actId="1035"/>
          <ac:spMkLst>
            <pc:docMk/>
            <pc:sldMk cId="1518577348" sldId="1498"/>
            <ac:spMk id="28" creationId="{A4F122B0-3310-A11F-D9DF-B0D9DF73D22A}"/>
          </ac:spMkLst>
        </pc:spChg>
        <pc:spChg chg="del">
          <ac:chgData name="PELLAN Marin" userId="9ec8e806-9cfd-495d-8cb1-c4761729b9b1" providerId="ADAL" clId="{F78D52A1-8CBD-422A-BC14-270B3107FE22}" dt="2024-05-16T09:15:56.761" v="4924" actId="478"/>
          <ac:spMkLst>
            <pc:docMk/>
            <pc:sldMk cId="1518577348" sldId="1498"/>
            <ac:spMk id="29" creationId="{35B18CFA-3ED3-35EA-A64B-B85861D09202}"/>
          </ac:spMkLst>
        </pc:spChg>
        <pc:spChg chg="add mod">
          <ac:chgData name="PELLAN Marin" userId="9ec8e806-9cfd-495d-8cb1-c4761729b9b1" providerId="ADAL" clId="{F78D52A1-8CBD-422A-BC14-270B3107FE22}" dt="2024-06-17T14:33:41.041" v="86265" actId="20577"/>
          <ac:spMkLst>
            <pc:docMk/>
            <pc:sldMk cId="1518577348" sldId="1498"/>
            <ac:spMk id="29" creationId="{3CB7C688-6DF3-6E10-A182-8B60B2596E21}"/>
          </ac:spMkLst>
        </pc:spChg>
        <pc:spChg chg="add mod">
          <ac:chgData name="PELLAN Marin" userId="9ec8e806-9cfd-495d-8cb1-c4761729b9b1" providerId="ADAL" clId="{F78D52A1-8CBD-422A-BC14-270B3107FE22}" dt="2024-06-17T14:47:25.072" v="87106" actId="1035"/>
          <ac:spMkLst>
            <pc:docMk/>
            <pc:sldMk cId="1518577348" sldId="1498"/>
            <ac:spMk id="30" creationId="{160CC30E-5500-127F-27E1-2047D75B8178}"/>
          </ac:spMkLst>
        </pc:spChg>
        <pc:spChg chg="add mod">
          <ac:chgData name="PELLAN Marin" userId="9ec8e806-9cfd-495d-8cb1-c4761729b9b1" providerId="ADAL" clId="{F78D52A1-8CBD-422A-BC14-270B3107FE22}" dt="2024-06-17T15:25:04.606" v="87783" actId="114"/>
          <ac:spMkLst>
            <pc:docMk/>
            <pc:sldMk cId="1518577348" sldId="1498"/>
            <ac:spMk id="32" creationId="{98B69EF6-FF2B-25D0-DD8B-8762DBE8FB24}"/>
          </ac:spMkLst>
        </pc:spChg>
        <pc:spChg chg="del">
          <ac:chgData name="PELLAN Marin" userId="9ec8e806-9cfd-495d-8cb1-c4761729b9b1" providerId="ADAL" clId="{F78D52A1-8CBD-422A-BC14-270B3107FE22}" dt="2024-05-16T09:15:56.761" v="4924" actId="478"/>
          <ac:spMkLst>
            <pc:docMk/>
            <pc:sldMk cId="1518577348" sldId="1498"/>
            <ac:spMk id="33" creationId="{9D310F2B-4378-50C3-9B96-4B779F25DD9B}"/>
          </ac:spMkLst>
        </pc:spChg>
        <pc:spChg chg="del">
          <ac:chgData name="PELLAN Marin" userId="9ec8e806-9cfd-495d-8cb1-c4761729b9b1" providerId="ADAL" clId="{F78D52A1-8CBD-422A-BC14-270B3107FE22}" dt="2024-05-16T09:15:56.761" v="4924" actId="478"/>
          <ac:spMkLst>
            <pc:docMk/>
            <pc:sldMk cId="1518577348" sldId="1498"/>
            <ac:spMk id="34" creationId="{9FA8CB26-6926-1835-0F3C-B42CA4AD33A3}"/>
          </ac:spMkLst>
        </pc:spChg>
        <pc:spChg chg="add mod">
          <ac:chgData name="PELLAN Marin" userId="9ec8e806-9cfd-495d-8cb1-c4761729b9b1" providerId="ADAL" clId="{F78D52A1-8CBD-422A-BC14-270B3107FE22}" dt="2024-06-22T13:05:55.869" v="93473" actId="20577"/>
          <ac:spMkLst>
            <pc:docMk/>
            <pc:sldMk cId="1518577348" sldId="1498"/>
            <ac:spMk id="35" creationId="{49639DE8-07FF-1FBC-39D3-81A518E39299}"/>
          </ac:spMkLst>
        </pc:spChg>
        <pc:spChg chg="del">
          <ac:chgData name="PELLAN Marin" userId="9ec8e806-9cfd-495d-8cb1-c4761729b9b1" providerId="ADAL" clId="{F78D52A1-8CBD-422A-BC14-270B3107FE22}" dt="2024-05-16T09:15:56.761" v="4924" actId="478"/>
          <ac:spMkLst>
            <pc:docMk/>
            <pc:sldMk cId="1518577348" sldId="1498"/>
            <ac:spMk id="38" creationId="{53ECD441-C924-59D2-D567-B80499BDBFDA}"/>
          </ac:spMkLst>
        </pc:spChg>
        <pc:spChg chg="del">
          <ac:chgData name="PELLAN Marin" userId="9ec8e806-9cfd-495d-8cb1-c4761729b9b1" providerId="ADAL" clId="{F78D52A1-8CBD-422A-BC14-270B3107FE22}" dt="2024-05-16T09:15:56.761" v="4924" actId="478"/>
          <ac:spMkLst>
            <pc:docMk/>
            <pc:sldMk cId="1518577348" sldId="1498"/>
            <ac:spMk id="39" creationId="{BA37B5E2-7A90-A8AE-7701-1A2CA19C67A5}"/>
          </ac:spMkLst>
        </pc:spChg>
        <pc:spChg chg="del">
          <ac:chgData name="PELLAN Marin" userId="9ec8e806-9cfd-495d-8cb1-c4761729b9b1" providerId="ADAL" clId="{F78D52A1-8CBD-422A-BC14-270B3107FE22}" dt="2024-05-16T09:15:56.761" v="4924" actId="478"/>
          <ac:spMkLst>
            <pc:docMk/>
            <pc:sldMk cId="1518577348" sldId="1498"/>
            <ac:spMk id="40" creationId="{1BDEF1A1-C31F-C348-2FF2-FD5DC14D13AB}"/>
          </ac:spMkLst>
        </pc:spChg>
        <pc:spChg chg="del">
          <ac:chgData name="PELLAN Marin" userId="9ec8e806-9cfd-495d-8cb1-c4761729b9b1" providerId="ADAL" clId="{F78D52A1-8CBD-422A-BC14-270B3107FE22}" dt="2024-05-16T09:15:56.761" v="4924" actId="478"/>
          <ac:spMkLst>
            <pc:docMk/>
            <pc:sldMk cId="1518577348" sldId="1498"/>
            <ac:spMk id="47" creationId="{85A3916D-B163-FCF2-025E-EAC1FDBF4441}"/>
          </ac:spMkLst>
        </pc:spChg>
        <pc:spChg chg="del">
          <ac:chgData name="PELLAN Marin" userId="9ec8e806-9cfd-495d-8cb1-c4761729b9b1" providerId="ADAL" clId="{F78D52A1-8CBD-422A-BC14-270B3107FE22}" dt="2024-05-16T09:15:56.761" v="4924" actId="478"/>
          <ac:spMkLst>
            <pc:docMk/>
            <pc:sldMk cId="1518577348" sldId="1498"/>
            <ac:spMk id="49" creationId="{7A5483B3-8E55-4D82-E929-34C18501AEE5}"/>
          </ac:spMkLst>
        </pc:spChg>
        <pc:spChg chg="del">
          <ac:chgData name="PELLAN Marin" userId="9ec8e806-9cfd-495d-8cb1-c4761729b9b1" providerId="ADAL" clId="{F78D52A1-8CBD-422A-BC14-270B3107FE22}" dt="2024-05-16T09:15:56.761" v="4924" actId="478"/>
          <ac:spMkLst>
            <pc:docMk/>
            <pc:sldMk cId="1518577348" sldId="1498"/>
            <ac:spMk id="50" creationId="{2E9EA355-7972-708F-729E-7573BC8D7F4B}"/>
          </ac:spMkLst>
        </pc:spChg>
        <pc:spChg chg="del">
          <ac:chgData name="PELLAN Marin" userId="9ec8e806-9cfd-495d-8cb1-c4761729b9b1" providerId="ADAL" clId="{F78D52A1-8CBD-422A-BC14-270B3107FE22}" dt="2024-05-16T09:15:56.761" v="4924" actId="478"/>
          <ac:spMkLst>
            <pc:docMk/>
            <pc:sldMk cId="1518577348" sldId="1498"/>
            <ac:spMk id="51" creationId="{337A4860-785E-1C20-9EA0-EC0341E334E9}"/>
          </ac:spMkLst>
        </pc:spChg>
        <pc:spChg chg="del">
          <ac:chgData name="PELLAN Marin" userId="9ec8e806-9cfd-495d-8cb1-c4761729b9b1" providerId="ADAL" clId="{F78D52A1-8CBD-422A-BC14-270B3107FE22}" dt="2024-05-16T09:15:56.761" v="4924" actId="478"/>
          <ac:spMkLst>
            <pc:docMk/>
            <pc:sldMk cId="1518577348" sldId="1498"/>
            <ac:spMk id="59" creationId="{A819C25B-6A5B-2242-F531-AB2F87749413}"/>
          </ac:spMkLst>
        </pc:spChg>
        <pc:spChg chg="del">
          <ac:chgData name="PELLAN Marin" userId="9ec8e806-9cfd-495d-8cb1-c4761729b9b1" providerId="ADAL" clId="{F78D52A1-8CBD-422A-BC14-270B3107FE22}" dt="2024-05-16T09:15:56.761" v="4924" actId="478"/>
          <ac:spMkLst>
            <pc:docMk/>
            <pc:sldMk cId="1518577348" sldId="1498"/>
            <ac:spMk id="60" creationId="{231AC043-316F-C5A6-0692-9670825A1E40}"/>
          </ac:spMkLst>
        </pc:spChg>
        <pc:spChg chg="del">
          <ac:chgData name="PELLAN Marin" userId="9ec8e806-9cfd-495d-8cb1-c4761729b9b1" providerId="ADAL" clId="{F78D52A1-8CBD-422A-BC14-270B3107FE22}" dt="2024-05-16T09:15:56.761" v="4924" actId="478"/>
          <ac:spMkLst>
            <pc:docMk/>
            <pc:sldMk cId="1518577348" sldId="1498"/>
            <ac:spMk id="62" creationId="{2577A9FE-C4A6-29FD-D340-D4188BB19089}"/>
          </ac:spMkLst>
        </pc:spChg>
        <pc:picChg chg="add del mod">
          <ac:chgData name="PELLAN Marin" userId="9ec8e806-9cfd-495d-8cb1-c4761729b9b1" providerId="ADAL" clId="{F78D52A1-8CBD-422A-BC14-270B3107FE22}" dt="2024-06-17T14:32:02.346" v="86181" actId="478"/>
          <ac:picMkLst>
            <pc:docMk/>
            <pc:sldMk cId="1518577348" sldId="1498"/>
            <ac:picMk id="3" creationId="{4222D1EA-DFF6-F8E2-A025-FEA3FB8E8FD2}"/>
          </ac:picMkLst>
        </pc:picChg>
        <pc:picChg chg="del">
          <ac:chgData name="PELLAN Marin" userId="9ec8e806-9cfd-495d-8cb1-c4761729b9b1" providerId="ADAL" clId="{F78D52A1-8CBD-422A-BC14-270B3107FE22}" dt="2024-05-16T09:15:56.761" v="4924" actId="478"/>
          <ac:picMkLst>
            <pc:docMk/>
            <pc:sldMk cId="1518577348" sldId="1498"/>
            <ac:picMk id="4" creationId="{5D9AA2A1-B2F5-901C-FCBC-53E30329F683}"/>
          </ac:picMkLst>
        </pc:picChg>
        <pc:picChg chg="del">
          <ac:chgData name="PELLAN Marin" userId="9ec8e806-9cfd-495d-8cb1-c4761729b9b1" providerId="ADAL" clId="{F78D52A1-8CBD-422A-BC14-270B3107FE22}" dt="2024-05-16T09:15:56.761" v="4924" actId="478"/>
          <ac:picMkLst>
            <pc:docMk/>
            <pc:sldMk cId="1518577348" sldId="1498"/>
            <ac:picMk id="6" creationId="{8FC6DFA1-DC98-43CE-380B-5C98F4958500}"/>
          </ac:picMkLst>
        </pc:picChg>
        <pc:picChg chg="add mod">
          <ac:chgData name="PELLAN Marin" userId="9ec8e806-9cfd-495d-8cb1-c4761729b9b1" providerId="ADAL" clId="{F78D52A1-8CBD-422A-BC14-270B3107FE22}" dt="2024-06-17T14:47:25.072" v="87106" actId="1035"/>
          <ac:picMkLst>
            <pc:docMk/>
            <pc:sldMk cId="1518577348" sldId="1498"/>
            <ac:picMk id="8" creationId="{B904DEF1-DBF9-E010-3F50-2C9CA9C7601B}"/>
          </ac:picMkLst>
        </pc:picChg>
        <pc:picChg chg="add mod">
          <ac:chgData name="PELLAN Marin" userId="9ec8e806-9cfd-495d-8cb1-c4761729b9b1" providerId="ADAL" clId="{F78D52A1-8CBD-422A-BC14-270B3107FE22}" dt="2024-06-17T14:47:25.072" v="87106" actId="1035"/>
          <ac:picMkLst>
            <pc:docMk/>
            <pc:sldMk cId="1518577348" sldId="1498"/>
            <ac:picMk id="9" creationId="{C32D5EE2-E469-0192-7CE1-9B4D8E311C03}"/>
          </ac:picMkLst>
        </pc:picChg>
        <pc:picChg chg="add mod">
          <ac:chgData name="PELLAN Marin" userId="9ec8e806-9cfd-495d-8cb1-c4761729b9b1" providerId="ADAL" clId="{F78D52A1-8CBD-422A-BC14-270B3107FE22}" dt="2024-06-17T14:47:25.072" v="87106" actId="1035"/>
          <ac:picMkLst>
            <pc:docMk/>
            <pc:sldMk cId="1518577348" sldId="1498"/>
            <ac:picMk id="10" creationId="{ADD00AF6-7B79-E0A0-88FF-C6DC83F455BD}"/>
          </ac:picMkLst>
        </pc:picChg>
        <pc:picChg chg="add mod">
          <ac:chgData name="PELLAN Marin" userId="9ec8e806-9cfd-495d-8cb1-c4761729b9b1" providerId="ADAL" clId="{F78D52A1-8CBD-422A-BC14-270B3107FE22}" dt="2024-06-17T14:47:25.072" v="87106" actId="1035"/>
          <ac:picMkLst>
            <pc:docMk/>
            <pc:sldMk cId="1518577348" sldId="1498"/>
            <ac:picMk id="13" creationId="{568427FB-2E25-9F26-3AEE-0F8BC165DCDF}"/>
          </ac:picMkLst>
        </pc:picChg>
        <pc:picChg chg="add mod">
          <ac:chgData name="PELLAN Marin" userId="9ec8e806-9cfd-495d-8cb1-c4761729b9b1" providerId="ADAL" clId="{F78D52A1-8CBD-422A-BC14-270B3107FE22}" dt="2024-06-17T14:47:25.072" v="87106" actId="1035"/>
          <ac:picMkLst>
            <pc:docMk/>
            <pc:sldMk cId="1518577348" sldId="1498"/>
            <ac:picMk id="14" creationId="{F10EA2FD-9DC4-B9E2-17CF-D9B5DC20CDFC}"/>
          </ac:picMkLst>
        </pc:picChg>
        <pc:picChg chg="del">
          <ac:chgData name="PELLAN Marin" userId="9ec8e806-9cfd-495d-8cb1-c4761729b9b1" providerId="ADAL" clId="{F78D52A1-8CBD-422A-BC14-270B3107FE22}" dt="2024-05-16T09:15:56.761" v="4924" actId="478"/>
          <ac:picMkLst>
            <pc:docMk/>
            <pc:sldMk cId="1518577348" sldId="1498"/>
            <ac:picMk id="16" creationId="{FB29306E-658F-B90A-D3E4-56272DE46BCE}"/>
          </ac:picMkLst>
        </pc:picChg>
        <pc:picChg chg="del">
          <ac:chgData name="PELLAN Marin" userId="9ec8e806-9cfd-495d-8cb1-c4761729b9b1" providerId="ADAL" clId="{F78D52A1-8CBD-422A-BC14-270B3107FE22}" dt="2024-05-16T09:15:56.761" v="4924" actId="478"/>
          <ac:picMkLst>
            <pc:docMk/>
            <pc:sldMk cId="1518577348" sldId="1498"/>
            <ac:picMk id="18" creationId="{62E2A614-886D-66FF-6029-9A11F7710EBE}"/>
          </ac:picMkLst>
        </pc:picChg>
        <pc:picChg chg="add mod">
          <ac:chgData name="PELLAN Marin" userId="9ec8e806-9cfd-495d-8cb1-c4761729b9b1" providerId="ADAL" clId="{F78D52A1-8CBD-422A-BC14-270B3107FE22}" dt="2024-06-17T14:47:25.072" v="87106" actId="1035"/>
          <ac:picMkLst>
            <pc:docMk/>
            <pc:sldMk cId="1518577348" sldId="1498"/>
            <ac:picMk id="20" creationId="{539BA1C4-7E85-5D95-1E83-24EBC3222B32}"/>
          </ac:picMkLst>
        </pc:picChg>
        <pc:picChg chg="del">
          <ac:chgData name="PELLAN Marin" userId="9ec8e806-9cfd-495d-8cb1-c4761729b9b1" providerId="ADAL" clId="{F78D52A1-8CBD-422A-BC14-270B3107FE22}" dt="2024-05-16T09:15:56.761" v="4924" actId="478"/>
          <ac:picMkLst>
            <pc:docMk/>
            <pc:sldMk cId="1518577348" sldId="1498"/>
            <ac:picMk id="20" creationId="{73D40D2B-9CF9-209A-CE98-4F039D26C89D}"/>
          </ac:picMkLst>
        </pc:picChg>
        <pc:picChg chg="del">
          <ac:chgData name="PELLAN Marin" userId="9ec8e806-9cfd-495d-8cb1-c4761729b9b1" providerId="ADAL" clId="{F78D52A1-8CBD-422A-BC14-270B3107FE22}" dt="2024-05-16T09:15:56.761" v="4924" actId="478"/>
          <ac:picMkLst>
            <pc:docMk/>
            <pc:sldMk cId="1518577348" sldId="1498"/>
            <ac:picMk id="22" creationId="{5F33DD93-91F1-E4F4-A59B-ABC39FD9D14F}"/>
          </ac:picMkLst>
        </pc:picChg>
        <pc:picChg chg="del">
          <ac:chgData name="PELLAN Marin" userId="9ec8e806-9cfd-495d-8cb1-c4761729b9b1" providerId="ADAL" clId="{F78D52A1-8CBD-422A-BC14-270B3107FE22}" dt="2024-05-16T09:15:56.761" v="4924" actId="478"/>
          <ac:picMkLst>
            <pc:docMk/>
            <pc:sldMk cId="1518577348" sldId="1498"/>
            <ac:picMk id="26" creationId="{BFD15EA3-0E63-8743-D5C7-31B5679FA7C7}"/>
          </ac:picMkLst>
        </pc:picChg>
        <pc:picChg chg="del">
          <ac:chgData name="PELLAN Marin" userId="9ec8e806-9cfd-495d-8cb1-c4761729b9b1" providerId="ADAL" clId="{F78D52A1-8CBD-422A-BC14-270B3107FE22}" dt="2024-05-16T09:15:56.761" v="4924" actId="478"/>
          <ac:picMkLst>
            <pc:docMk/>
            <pc:sldMk cId="1518577348" sldId="1498"/>
            <ac:picMk id="31" creationId="{9064495F-D289-22DA-71DC-2806F8D33C3E}"/>
          </ac:picMkLst>
        </pc:picChg>
        <pc:picChg chg="del">
          <ac:chgData name="PELLAN Marin" userId="9ec8e806-9cfd-495d-8cb1-c4761729b9b1" providerId="ADAL" clId="{F78D52A1-8CBD-422A-BC14-270B3107FE22}" dt="2024-05-16T09:15:56.761" v="4924" actId="478"/>
          <ac:picMkLst>
            <pc:docMk/>
            <pc:sldMk cId="1518577348" sldId="1498"/>
            <ac:picMk id="42" creationId="{68EDEB72-0616-C672-BF3C-2F940245D0FD}"/>
          </ac:picMkLst>
        </pc:picChg>
        <pc:picChg chg="del">
          <ac:chgData name="PELLAN Marin" userId="9ec8e806-9cfd-495d-8cb1-c4761729b9b1" providerId="ADAL" clId="{F78D52A1-8CBD-422A-BC14-270B3107FE22}" dt="2024-05-16T09:15:56.761" v="4924" actId="478"/>
          <ac:picMkLst>
            <pc:docMk/>
            <pc:sldMk cId="1518577348" sldId="1498"/>
            <ac:picMk id="55" creationId="{636CF5C6-E48B-86C4-516B-4C855029EE59}"/>
          </ac:picMkLst>
        </pc:picChg>
        <pc:picChg chg="del">
          <ac:chgData name="PELLAN Marin" userId="9ec8e806-9cfd-495d-8cb1-c4761729b9b1" providerId="ADAL" clId="{F78D52A1-8CBD-422A-BC14-270B3107FE22}" dt="2024-05-16T09:15:56.761" v="4924" actId="478"/>
          <ac:picMkLst>
            <pc:docMk/>
            <pc:sldMk cId="1518577348" sldId="1498"/>
            <ac:picMk id="56" creationId="{FB307E62-61AD-C8B8-7B56-B298F330E83D}"/>
          </ac:picMkLst>
        </pc:picChg>
        <pc:picChg chg="del">
          <ac:chgData name="PELLAN Marin" userId="9ec8e806-9cfd-495d-8cb1-c4761729b9b1" providerId="ADAL" clId="{F78D52A1-8CBD-422A-BC14-270B3107FE22}" dt="2024-05-16T09:15:56.761" v="4924" actId="478"/>
          <ac:picMkLst>
            <pc:docMk/>
            <pc:sldMk cId="1518577348" sldId="1498"/>
            <ac:picMk id="57" creationId="{C110591A-6035-A836-F158-746B720BAED2}"/>
          </ac:picMkLst>
        </pc:picChg>
        <pc:picChg chg="del">
          <ac:chgData name="PELLAN Marin" userId="9ec8e806-9cfd-495d-8cb1-c4761729b9b1" providerId="ADAL" clId="{F78D52A1-8CBD-422A-BC14-270B3107FE22}" dt="2024-05-16T09:15:56.761" v="4924" actId="478"/>
          <ac:picMkLst>
            <pc:docMk/>
            <pc:sldMk cId="1518577348" sldId="1498"/>
            <ac:picMk id="58" creationId="{D3CF08F7-911A-421C-28C7-4AD5DF6E3A32}"/>
          </ac:picMkLst>
        </pc:picChg>
        <pc:picChg chg="del">
          <ac:chgData name="PELLAN Marin" userId="9ec8e806-9cfd-495d-8cb1-c4761729b9b1" providerId="ADAL" clId="{F78D52A1-8CBD-422A-BC14-270B3107FE22}" dt="2024-05-16T09:15:56.761" v="4924" actId="478"/>
          <ac:picMkLst>
            <pc:docMk/>
            <pc:sldMk cId="1518577348" sldId="1498"/>
            <ac:picMk id="63" creationId="{D34847A2-3C00-4A07-858D-0FB66460A030}"/>
          </ac:picMkLst>
        </pc:picChg>
        <pc:picChg chg="del">
          <ac:chgData name="PELLAN Marin" userId="9ec8e806-9cfd-495d-8cb1-c4761729b9b1" providerId="ADAL" clId="{F78D52A1-8CBD-422A-BC14-270B3107FE22}" dt="2024-05-16T09:15:56.761" v="4924" actId="478"/>
          <ac:picMkLst>
            <pc:docMk/>
            <pc:sldMk cId="1518577348" sldId="1498"/>
            <ac:picMk id="1026" creationId="{E6C6E1E7-808B-8A5D-DCA2-6A6764AD76E8}"/>
          </ac:picMkLst>
        </pc:picChg>
        <pc:cxnChg chg="del">
          <ac:chgData name="PELLAN Marin" userId="9ec8e806-9cfd-495d-8cb1-c4761729b9b1" providerId="ADAL" clId="{F78D52A1-8CBD-422A-BC14-270B3107FE22}" dt="2024-05-16T09:15:56.761" v="4924" actId="478"/>
          <ac:cxnSpMkLst>
            <pc:docMk/>
            <pc:sldMk cId="1518577348" sldId="1498"/>
            <ac:cxnSpMk id="37" creationId="{57639BF0-6D21-6554-9183-00D4F79B2511}"/>
          </ac:cxnSpMkLst>
        </pc:cxnChg>
        <pc:cxnChg chg="del">
          <ac:chgData name="PELLAN Marin" userId="9ec8e806-9cfd-495d-8cb1-c4761729b9b1" providerId="ADAL" clId="{F78D52A1-8CBD-422A-BC14-270B3107FE22}" dt="2024-05-16T09:15:56.761" v="4924" actId="478"/>
          <ac:cxnSpMkLst>
            <pc:docMk/>
            <pc:sldMk cId="1518577348" sldId="1498"/>
            <ac:cxnSpMk id="61" creationId="{5FD78165-0DBC-ECCA-E4DC-D2A0E7FAD791}"/>
          </ac:cxnSpMkLst>
        </pc:cxnChg>
      </pc:sldChg>
      <pc:sldChg chg="addSp delSp modSp add mod ord">
        <pc:chgData name="PELLAN Marin" userId="9ec8e806-9cfd-495d-8cb1-c4761729b9b1" providerId="ADAL" clId="{F78D52A1-8CBD-422A-BC14-270B3107FE22}" dt="2024-06-22T14:27:51.568" v="94915" actId="404"/>
        <pc:sldMkLst>
          <pc:docMk/>
          <pc:sldMk cId="1008262457" sldId="1499"/>
        </pc:sldMkLst>
        <pc:spChg chg="del">
          <ac:chgData name="PELLAN Marin" userId="9ec8e806-9cfd-495d-8cb1-c4761729b9b1" providerId="ADAL" clId="{F78D52A1-8CBD-422A-BC14-270B3107FE22}" dt="2024-05-24T13:14:57.849" v="6039" actId="478"/>
          <ac:spMkLst>
            <pc:docMk/>
            <pc:sldMk cId="1008262457" sldId="1499"/>
            <ac:spMk id="2" creationId="{6D6755A8-8695-4714-0673-59E67B6DABF5}"/>
          </ac:spMkLst>
        </pc:spChg>
        <pc:spChg chg="mod">
          <ac:chgData name="PELLAN Marin" userId="9ec8e806-9cfd-495d-8cb1-c4761729b9b1" providerId="ADAL" clId="{F78D52A1-8CBD-422A-BC14-270B3107FE22}" dt="2024-06-22T14:27:51.568" v="94915" actId="404"/>
          <ac:spMkLst>
            <pc:docMk/>
            <pc:sldMk cId="1008262457" sldId="1499"/>
            <ac:spMk id="3" creationId="{4E370DE6-5E8F-6EA6-CE2E-437E8F1CDB2D}"/>
          </ac:spMkLst>
        </pc:spChg>
        <pc:spChg chg="del">
          <ac:chgData name="PELLAN Marin" userId="9ec8e806-9cfd-495d-8cb1-c4761729b9b1" providerId="ADAL" clId="{F78D52A1-8CBD-422A-BC14-270B3107FE22}" dt="2024-05-27T12:15:18.194" v="11409" actId="478"/>
          <ac:spMkLst>
            <pc:docMk/>
            <pc:sldMk cId="1008262457" sldId="1499"/>
            <ac:spMk id="4" creationId="{00000000-0000-0000-0000-000000000000}"/>
          </ac:spMkLst>
        </pc:spChg>
        <pc:spChg chg="del">
          <ac:chgData name="PELLAN Marin" userId="9ec8e806-9cfd-495d-8cb1-c4761729b9b1" providerId="ADAL" clId="{F78D52A1-8CBD-422A-BC14-270B3107FE22}" dt="2024-05-24T13:15:00.771" v="6041" actId="478"/>
          <ac:spMkLst>
            <pc:docMk/>
            <pc:sldMk cId="1008262457" sldId="1499"/>
            <ac:spMk id="8" creationId="{1314B4C7-7711-D201-BFEE-D2577D7C75E1}"/>
          </ac:spMkLst>
        </pc:spChg>
        <pc:spChg chg="del">
          <ac:chgData name="PELLAN Marin" userId="9ec8e806-9cfd-495d-8cb1-c4761729b9b1" providerId="ADAL" clId="{F78D52A1-8CBD-422A-BC14-270B3107FE22}" dt="2024-05-24T13:14:55.599" v="6036" actId="478"/>
          <ac:spMkLst>
            <pc:docMk/>
            <pc:sldMk cId="1008262457" sldId="1499"/>
            <ac:spMk id="13" creationId="{EA588BBE-AE91-355A-1867-BB05ACF265F7}"/>
          </ac:spMkLst>
        </pc:spChg>
        <pc:spChg chg="del mod">
          <ac:chgData name="PELLAN Marin" userId="9ec8e806-9cfd-495d-8cb1-c4761729b9b1" providerId="ADAL" clId="{F78D52A1-8CBD-422A-BC14-270B3107FE22}" dt="2024-05-24T13:14:56.999" v="6038" actId="478"/>
          <ac:spMkLst>
            <pc:docMk/>
            <pc:sldMk cId="1008262457" sldId="1499"/>
            <ac:spMk id="15" creationId="{CFE63E86-83CA-E1FC-28EF-A757C011FFB1}"/>
          </ac:spMkLst>
        </pc:spChg>
        <pc:spChg chg="del">
          <ac:chgData name="PELLAN Marin" userId="9ec8e806-9cfd-495d-8cb1-c4761729b9b1" providerId="ADAL" clId="{F78D52A1-8CBD-422A-BC14-270B3107FE22}" dt="2024-05-24T13:14:59.490" v="6040" actId="478"/>
          <ac:spMkLst>
            <pc:docMk/>
            <pc:sldMk cId="1008262457" sldId="1499"/>
            <ac:spMk id="16" creationId="{B0CA1E0C-5FC0-CE86-5297-140E997F06F5}"/>
          </ac:spMkLst>
        </pc:spChg>
        <pc:spChg chg="del">
          <ac:chgData name="PELLAN Marin" userId="9ec8e806-9cfd-495d-8cb1-c4761729b9b1" providerId="ADAL" clId="{F78D52A1-8CBD-422A-BC14-270B3107FE22}" dt="2024-05-24T13:14:55.599" v="6036" actId="478"/>
          <ac:spMkLst>
            <pc:docMk/>
            <pc:sldMk cId="1008262457" sldId="1499"/>
            <ac:spMk id="17" creationId="{00000000-0000-0000-0000-000000000000}"/>
          </ac:spMkLst>
        </pc:spChg>
        <pc:spChg chg="del">
          <ac:chgData name="PELLAN Marin" userId="9ec8e806-9cfd-495d-8cb1-c4761729b9b1" providerId="ADAL" clId="{F78D52A1-8CBD-422A-BC14-270B3107FE22}" dt="2024-05-24T13:14:55.599" v="6036" actId="478"/>
          <ac:spMkLst>
            <pc:docMk/>
            <pc:sldMk cId="1008262457" sldId="1499"/>
            <ac:spMk id="19" creationId="{7C1D9963-A2B4-634A-ACDA-3846D503317F}"/>
          </ac:spMkLst>
        </pc:spChg>
        <pc:spChg chg="del">
          <ac:chgData name="PELLAN Marin" userId="9ec8e806-9cfd-495d-8cb1-c4761729b9b1" providerId="ADAL" clId="{F78D52A1-8CBD-422A-BC14-270B3107FE22}" dt="2024-05-24T13:14:55.599" v="6036" actId="478"/>
          <ac:spMkLst>
            <pc:docMk/>
            <pc:sldMk cId="1008262457" sldId="1499"/>
            <ac:spMk id="21" creationId="{8ADFD52A-E5CD-AE67-075F-8368275DF1EC}"/>
          </ac:spMkLst>
        </pc:spChg>
        <pc:spChg chg="del">
          <ac:chgData name="PELLAN Marin" userId="9ec8e806-9cfd-495d-8cb1-c4761729b9b1" providerId="ADAL" clId="{F78D52A1-8CBD-422A-BC14-270B3107FE22}" dt="2024-05-24T13:14:55.599" v="6036" actId="478"/>
          <ac:spMkLst>
            <pc:docMk/>
            <pc:sldMk cId="1008262457" sldId="1499"/>
            <ac:spMk id="22" creationId="{9E5488B1-7BC9-E87E-1B6C-9E2341C01784}"/>
          </ac:spMkLst>
        </pc:spChg>
        <pc:spChg chg="del">
          <ac:chgData name="PELLAN Marin" userId="9ec8e806-9cfd-495d-8cb1-c4761729b9b1" providerId="ADAL" clId="{F78D52A1-8CBD-422A-BC14-270B3107FE22}" dt="2024-05-24T13:14:55.599" v="6036" actId="478"/>
          <ac:spMkLst>
            <pc:docMk/>
            <pc:sldMk cId="1008262457" sldId="1499"/>
            <ac:spMk id="23" creationId="{C91680B9-76C2-2900-DF57-1D00A5324E40}"/>
          </ac:spMkLst>
        </pc:spChg>
        <pc:spChg chg="del">
          <ac:chgData name="PELLAN Marin" userId="9ec8e806-9cfd-495d-8cb1-c4761729b9b1" providerId="ADAL" clId="{F78D52A1-8CBD-422A-BC14-270B3107FE22}" dt="2024-05-24T13:14:55.599" v="6036" actId="478"/>
          <ac:spMkLst>
            <pc:docMk/>
            <pc:sldMk cId="1008262457" sldId="1499"/>
            <ac:spMk id="24" creationId="{C22C578A-C0D9-BBED-AF6D-838153707C5D}"/>
          </ac:spMkLst>
        </pc:spChg>
        <pc:spChg chg="del">
          <ac:chgData name="PELLAN Marin" userId="9ec8e806-9cfd-495d-8cb1-c4761729b9b1" providerId="ADAL" clId="{F78D52A1-8CBD-422A-BC14-270B3107FE22}" dt="2024-05-24T13:14:55.599" v="6036" actId="478"/>
          <ac:spMkLst>
            <pc:docMk/>
            <pc:sldMk cId="1008262457" sldId="1499"/>
            <ac:spMk id="25" creationId="{73C90704-4672-C404-C761-3F4E2716A770}"/>
          </ac:spMkLst>
        </pc:spChg>
        <pc:picChg chg="add del mod">
          <ac:chgData name="PELLAN Marin" userId="9ec8e806-9cfd-495d-8cb1-c4761729b9b1" providerId="ADAL" clId="{F78D52A1-8CBD-422A-BC14-270B3107FE22}" dt="2024-05-24T13:16:22.038" v="6079" actId="478"/>
          <ac:picMkLst>
            <pc:docMk/>
            <pc:sldMk cId="1008262457" sldId="1499"/>
            <ac:picMk id="6" creationId="{E8CF8D2A-58FD-F857-AC8F-02F62F00279B}"/>
          </ac:picMkLst>
        </pc:picChg>
        <pc:picChg chg="add del mod">
          <ac:chgData name="PELLAN Marin" userId="9ec8e806-9cfd-495d-8cb1-c4761729b9b1" providerId="ADAL" clId="{F78D52A1-8CBD-422A-BC14-270B3107FE22}" dt="2024-05-24T13:16:22.570" v="6080" actId="478"/>
          <ac:picMkLst>
            <pc:docMk/>
            <pc:sldMk cId="1008262457" sldId="1499"/>
            <ac:picMk id="9" creationId="{51A5BFEA-250A-377A-4737-E1FBB6456483}"/>
          </ac:picMkLst>
        </pc:picChg>
        <pc:picChg chg="add mod">
          <ac:chgData name="PELLAN Marin" userId="9ec8e806-9cfd-495d-8cb1-c4761729b9b1" providerId="ADAL" clId="{F78D52A1-8CBD-422A-BC14-270B3107FE22}" dt="2024-05-24T13:17:54.621" v="6111" actId="1076"/>
          <ac:picMkLst>
            <pc:docMk/>
            <pc:sldMk cId="1008262457" sldId="1499"/>
            <ac:picMk id="11" creationId="{9D4B4178-F63D-E427-472C-E1AC6A3D74A8}"/>
          </ac:picMkLst>
        </pc:picChg>
        <pc:picChg chg="add mod modCrop">
          <ac:chgData name="PELLAN Marin" userId="9ec8e806-9cfd-495d-8cb1-c4761729b9b1" providerId="ADAL" clId="{F78D52A1-8CBD-422A-BC14-270B3107FE22}" dt="2024-05-24T13:17:50.743" v="6110" actId="1076"/>
          <ac:picMkLst>
            <pc:docMk/>
            <pc:sldMk cId="1008262457" sldId="1499"/>
            <ac:picMk id="14" creationId="{C45746B2-CE5A-9F34-8D06-E8A2736DEA28}"/>
          </ac:picMkLst>
        </pc:picChg>
      </pc:sldChg>
      <pc:sldChg chg="addSp delSp modSp add mod">
        <pc:chgData name="PELLAN Marin" userId="9ec8e806-9cfd-495d-8cb1-c4761729b9b1" providerId="ADAL" clId="{F78D52A1-8CBD-422A-BC14-270B3107FE22}" dt="2024-06-22T14:27:58.670" v="94919" actId="404"/>
        <pc:sldMkLst>
          <pc:docMk/>
          <pc:sldMk cId="2707950579" sldId="1500"/>
        </pc:sldMkLst>
        <pc:spChg chg="mod">
          <ac:chgData name="PELLAN Marin" userId="9ec8e806-9cfd-495d-8cb1-c4761729b9b1" providerId="ADAL" clId="{F78D52A1-8CBD-422A-BC14-270B3107FE22}" dt="2024-06-22T14:27:58.670" v="94919" actId="404"/>
          <ac:spMkLst>
            <pc:docMk/>
            <pc:sldMk cId="2707950579" sldId="1500"/>
            <ac:spMk id="3" creationId="{4E370DE6-5E8F-6EA6-CE2E-437E8F1CDB2D}"/>
          </ac:spMkLst>
        </pc:spChg>
        <pc:spChg chg="del">
          <ac:chgData name="PELLAN Marin" userId="9ec8e806-9cfd-495d-8cb1-c4761729b9b1" providerId="ADAL" clId="{F78D52A1-8CBD-422A-BC14-270B3107FE22}" dt="2024-05-27T12:15:20.729" v="11410" actId="478"/>
          <ac:spMkLst>
            <pc:docMk/>
            <pc:sldMk cId="2707950579" sldId="1500"/>
            <ac:spMk id="4" creationId="{00000000-0000-0000-0000-000000000000}"/>
          </ac:spMkLst>
        </pc:spChg>
        <pc:picChg chg="add mod">
          <ac:chgData name="PELLAN Marin" userId="9ec8e806-9cfd-495d-8cb1-c4761729b9b1" providerId="ADAL" clId="{F78D52A1-8CBD-422A-BC14-270B3107FE22}" dt="2024-06-07T07:47:37.501" v="69961" actId="1076"/>
          <ac:picMkLst>
            <pc:docMk/>
            <pc:sldMk cId="2707950579" sldId="1500"/>
            <ac:picMk id="5" creationId="{7AF9A25A-E13C-3117-2AE9-4BAF2CAD4D2E}"/>
          </ac:picMkLst>
        </pc:picChg>
        <pc:picChg chg="del">
          <ac:chgData name="PELLAN Marin" userId="9ec8e806-9cfd-495d-8cb1-c4761729b9b1" providerId="ADAL" clId="{F78D52A1-8CBD-422A-BC14-270B3107FE22}" dt="2024-06-07T07:46:57.534" v="69949" actId="478"/>
          <ac:picMkLst>
            <pc:docMk/>
            <pc:sldMk cId="2707950579" sldId="1500"/>
            <ac:picMk id="6" creationId="{E8CF8D2A-58FD-F857-AC8F-02F62F00279B}"/>
          </ac:picMkLst>
        </pc:picChg>
        <pc:picChg chg="mod">
          <ac:chgData name="PELLAN Marin" userId="9ec8e806-9cfd-495d-8cb1-c4761729b9b1" providerId="ADAL" clId="{F78D52A1-8CBD-422A-BC14-270B3107FE22}" dt="2024-06-07T07:47:34.868" v="69960" actId="1076"/>
          <ac:picMkLst>
            <pc:docMk/>
            <pc:sldMk cId="2707950579" sldId="1500"/>
            <ac:picMk id="9" creationId="{51A5BFEA-250A-377A-4737-E1FBB6456483}"/>
          </ac:picMkLst>
        </pc:picChg>
      </pc:sldChg>
      <pc:sldChg chg="addSp delSp modSp add mod">
        <pc:chgData name="PELLAN Marin" userId="9ec8e806-9cfd-495d-8cb1-c4761729b9b1" providerId="ADAL" clId="{F78D52A1-8CBD-422A-BC14-270B3107FE22}" dt="2024-06-22T14:28:09.004" v="94923" actId="404"/>
        <pc:sldMkLst>
          <pc:docMk/>
          <pc:sldMk cId="1196860388" sldId="1501"/>
        </pc:sldMkLst>
        <pc:spChg chg="mod">
          <ac:chgData name="PELLAN Marin" userId="9ec8e806-9cfd-495d-8cb1-c4761729b9b1" providerId="ADAL" clId="{F78D52A1-8CBD-422A-BC14-270B3107FE22}" dt="2024-06-22T14:28:09.004" v="94923" actId="404"/>
          <ac:spMkLst>
            <pc:docMk/>
            <pc:sldMk cId="1196860388" sldId="1501"/>
            <ac:spMk id="3" creationId="{4E370DE6-5E8F-6EA6-CE2E-437E8F1CDB2D}"/>
          </ac:spMkLst>
        </pc:spChg>
        <pc:spChg chg="del">
          <ac:chgData name="PELLAN Marin" userId="9ec8e806-9cfd-495d-8cb1-c4761729b9b1" providerId="ADAL" clId="{F78D52A1-8CBD-422A-BC14-270B3107FE22}" dt="2024-05-27T12:15:30.122" v="11413" actId="478"/>
          <ac:spMkLst>
            <pc:docMk/>
            <pc:sldMk cId="1196860388" sldId="1501"/>
            <ac:spMk id="4" creationId="{00000000-0000-0000-0000-000000000000}"/>
          </ac:spMkLst>
        </pc:spChg>
        <pc:picChg chg="add mod">
          <ac:chgData name="PELLAN Marin" userId="9ec8e806-9cfd-495d-8cb1-c4761729b9b1" providerId="ADAL" clId="{F78D52A1-8CBD-422A-BC14-270B3107FE22}" dt="2024-05-24T13:19:07.614" v="6151" actId="1076"/>
          <ac:picMkLst>
            <pc:docMk/>
            <pc:sldMk cId="1196860388" sldId="1501"/>
            <ac:picMk id="5" creationId="{65EBFF62-7094-489D-1DEB-9CEE8D3498DA}"/>
          </ac:picMkLst>
        </pc:picChg>
        <pc:picChg chg="del">
          <ac:chgData name="PELLAN Marin" userId="9ec8e806-9cfd-495d-8cb1-c4761729b9b1" providerId="ADAL" clId="{F78D52A1-8CBD-422A-BC14-270B3107FE22}" dt="2024-05-24T13:18:34.115" v="6142" actId="478"/>
          <ac:picMkLst>
            <pc:docMk/>
            <pc:sldMk cId="1196860388" sldId="1501"/>
            <ac:picMk id="6" creationId="{E8CF8D2A-58FD-F857-AC8F-02F62F00279B}"/>
          </ac:picMkLst>
        </pc:picChg>
        <pc:picChg chg="add mod">
          <ac:chgData name="PELLAN Marin" userId="9ec8e806-9cfd-495d-8cb1-c4761729b9b1" providerId="ADAL" clId="{F78D52A1-8CBD-422A-BC14-270B3107FE22}" dt="2024-05-27T12:15:33.846" v="11414" actId="1076"/>
          <ac:picMkLst>
            <pc:docMk/>
            <pc:sldMk cId="1196860388" sldId="1501"/>
            <ac:picMk id="8" creationId="{06E7E481-48B1-F50D-9543-277561AEEFB6}"/>
          </ac:picMkLst>
        </pc:picChg>
        <pc:picChg chg="del">
          <ac:chgData name="PELLAN Marin" userId="9ec8e806-9cfd-495d-8cb1-c4761729b9b1" providerId="ADAL" clId="{F78D52A1-8CBD-422A-BC14-270B3107FE22}" dt="2024-05-24T13:18:34.632" v="6143" actId="478"/>
          <ac:picMkLst>
            <pc:docMk/>
            <pc:sldMk cId="1196860388" sldId="1501"/>
            <ac:picMk id="9" creationId="{51A5BFEA-250A-377A-4737-E1FBB6456483}"/>
          </ac:picMkLst>
        </pc:picChg>
      </pc:sldChg>
      <pc:sldChg chg="addSp delSp modSp add mod ord addAnim delAnim modAnim delCm modNotesTx">
        <pc:chgData name="PELLAN Marin" userId="9ec8e806-9cfd-495d-8cb1-c4761729b9b1" providerId="ADAL" clId="{F78D52A1-8CBD-422A-BC14-270B3107FE22}" dt="2024-06-22T13:21:03.298" v="93787" actId="20577"/>
        <pc:sldMkLst>
          <pc:docMk/>
          <pc:sldMk cId="1321359361" sldId="1502"/>
        </pc:sldMkLst>
        <pc:spChg chg="add mod">
          <ac:chgData name="PELLAN Marin" userId="9ec8e806-9cfd-495d-8cb1-c4761729b9b1" providerId="ADAL" clId="{F78D52A1-8CBD-422A-BC14-270B3107FE22}" dt="2024-06-16T18:46:55.623" v="81731" actId="1038"/>
          <ac:spMkLst>
            <pc:docMk/>
            <pc:sldMk cId="1321359361" sldId="1502"/>
            <ac:spMk id="2" creationId="{389DF020-7FA7-FDD5-787E-796EA2853E76}"/>
          </ac:spMkLst>
        </pc:spChg>
        <pc:spChg chg="del">
          <ac:chgData name="PELLAN Marin" userId="9ec8e806-9cfd-495d-8cb1-c4761729b9b1" providerId="ADAL" clId="{F78D52A1-8CBD-422A-BC14-270B3107FE22}" dt="2024-05-27T08:49:30.537" v="10163" actId="478"/>
          <ac:spMkLst>
            <pc:docMk/>
            <pc:sldMk cId="1321359361" sldId="1502"/>
            <ac:spMk id="3" creationId="{00000000-0000-0000-0000-000000000000}"/>
          </ac:spMkLst>
        </pc:spChg>
        <pc:spChg chg="add mod">
          <ac:chgData name="PELLAN Marin" userId="9ec8e806-9cfd-495d-8cb1-c4761729b9b1" providerId="ADAL" clId="{F78D52A1-8CBD-422A-BC14-270B3107FE22}" dt="2024-06-16T18:46:55.623" v="81731" actId="1038"/>
          <ac:spMkLst>
            <pc:docMk/>
            <pc:sldMk cId="1321359361" sldId="1502"/>
            <ac:spMk id="3" creationId="{175527C0-CD74-5185-26DC-A1D8F94AF0EA}"/>
          </ac:spMkLst>
        </pc:spChg>
        <pc:spChg chg="add mod">
          <ac:chgData name="PELLAN Marin" userId="9ec8e806-9cfd-495d-8cb1-c4761729b9b1" providerId="ADAL" clId="{F78D52A1-8CBD-422A-BC14-270B3107FE22}" dt="2024-06-16T18:23:46.545" v="81531" actId="1038"/>
          <ac:spMkLst>
            <pc:docMk/>
            <pc:sldMk cId="1321359361" sldId="1502"/>
            <ac:spMk id="4" creationId="{3CF35B13-D460-DDB6-E1A8-ED89069F8E4D}"/>
          </ac:spMkLst>
        </pc:spChg>
        <pc:spChg chg="del">
          <ac:chgData name="PELLAN Marin" userId="9ec8e806-9cfd-495d-8cb1-c4761729b9b1" providerId="ADAL" clId="{F78D52A1-8CBD-422A-BC14-270B3107FE22}" dt="2024-05-24T14:05:07.744" v="6819" actId="478"/>
          <ac:spMkLst>
            <pc:docMk/>
            <pc:sldMk cId="1321359361" sldId="1502"/>
            <ac:spMk id="4" creationId="{D8D4DD79-1B3F-688A-044A-3FF4F4D2C96B}"/>
          </ac:spMkLst>
        </pc:spChg>
        <pc:spChg chg="add mod">
          <ac:chgData name="PELLAN Marin" userId="9ec8e806-9cfd-495d-8cb1-c4761729b9b1" providerId="ADAL" clId="{F78D52A1-8CBD-422A-BC14-270B3107FE22}" dt="2024-06-16T18:23:46.545" v="81531" actId="1038"/>
          <ac:spMkLst>
            <pc:docMk/>
            <pc:sldMk cId="1321359361" sldId="1502"/>
            <ac:spMk id="5" creationId="{4A632D3A-B4A5-F21D-2CB8-90C4CDACD4D7}"/>
          </ac:spMkLst>
        </pc:spChg>
        <pc:spChg chg="mod">
          <ac:chgData name="PELLAN Marin" userId="9ec8e806-9cfd-495d-8cb1-c4761729b9b1" providerId="ADAL" clId="{F78D52A1-8CBD-422A-BC14-270B3107FE22}" dt="2024-06-10T13:21:28.855" v="74752" actId="2711"/>
          <ac:spMkLst>
            <pc:docMk/>
            <pc:sldMk cId="1321359361" sldId="1502"/>
            <ac:spMk id="6" creationId="{B01AA151-4039-6516-62C8-0B8556386C55}"/>
          </ac:spMkLst>
        </pc:spChg>
        <pc:spChg chg="mod">
          <ac:chgData name="PELLAN Marin" userId="9ec8e806-9cfd-495d-8cb1-c4761729b9b1" providerId="ADAL" clId="{F78D52A1-8CBD-422A-BC14-270B3107FE22}" dt="2024-06-22T13:04:36.291" v="93351"/>
          <ac:spMkLst>
            <pc:docMk/>
            <pc:sldMk cId="1321359361" sldId="1502"/>
            <ac:spMk id="10" creationId="{AFA21F75-CB75-7CAA-9BEA-9387D7F829D4}"/>
          </ac:spMkLst>
        </pc:spChg>
        <pc:spChg chg="add mod">
          <ac:chgData name="PELLAN Marin" userId="9ec8e806-9cfd-495d-8cb1-c4761729b9b1" providerId="ADAL" clId="{F78D52A1-8CBD-422A-BC14-270B3107FE22}" dt="2024-06-16T18:47:49.790" v="81762" actId="1038"/>
          <ac:spMkLst>
            <pc:docMk/>
            <pc:sldMk cId="1321359361" sldId="1502"/>
            <ac:spMk id="11" creationId="{1231BE18-5006-9A68-861F-1BC2BAB63A45}"/>
          </ac:spMkLst>
        </pc:spChg>
        <pc:spChg chg="add mod">
          <ac:chgData name="PELLAN Marin" userId="9ec8e806-9cfd-495d-8cb1-c4761729b9b1" providerId="ADAL" clId="{F78D52A1-8CBD-422A-BC14-270B3107FE22}" dt="2024-06-16T18:47:49.790" v="81762" actId="1038"/>
          <ac:spMkLst>
            <pc:docMk/>
            <pc:sldMk cId="1321359361" sldId="1502"/>
            <ac:spMk id="12" creationId="{B8A71CFF-AD69-47E0-47ED-8A99C27F6484}"/>
          </ac:spMkLst>
        </pc:spChg>
        <pc:spChg chg="add mod">
          <ac:chgData name="PELLAN Marin" userId="9ec8e806-9cfd-495d-8cb1-c4761729b9b1" providerId="ADAL" clId="{F78D52A1-8CBD-422A-BC14-270B3107FE22}" dt="2024-06-16T18:46:55.623" v="81731" actId="1038"/>
          <ac:spMkLst>
            <pc:docMk/>
            <pc:sldMk cId="1321359361" sldId="1502"/>
            <ac:spMk id="13" creationId="{9E833259-C00C-2199-7E98-5D44C90C6250}"/>
          </ac:spMkLst>
        </pc:spChg>
        <pc:spChg chg="add mod">
          <ac:chgData name="PELLAN Marin" userId="9ec8e806-9cfd-495d-8cb1-c4761729b9b1" providerId="ADAL" clId="{F78D52A1-8CBD-422A-BC14-270B3107FE22}" dt="2024-06-16T18:46:55.623" v="81731" actId="1038"/>
          <ac:spMkLst>
            <pc:docMk/>
            <pc:sldMk cId="1321359361" sldId="1502"/>
            <ac:spMk id="14" creationId="{C030CF41-E238-D816-AFA8-37DA0FF222BD}"/>
          </ac:spMkLst>
        </pc:spChg>
        <pc:spChg chg="add mod">
          <ac:chgData name="PELLAN Marin" userId="9ec8e806-9cfd-495d-8cb1-c4761729b9b1" providerId="ADAL" clId="{F78D52A1-8CBD-422A-BC14-270B3107FE22}" dt="2024-06-16T18:23:46.545" v="81531" actId="1038"/>
          <ac:spMkLst>
            <pc:docMk/>
            <pc:sldMk cId="1321359361" sldId="1502"/>
            <ac:spMk id="15" creationId="{16DBD1A7-F265-75B1-D688-6CB02D4C3265}"/>
          </ac:spMkLst>
        </pc:spChg>
        <pc:spChg chg="add mod">
          <ac:chgData name="PELLAN Marin" userId="9ec8e806-9cfd-495d-8cb1-c4761729b9b1" providerId="ADAL" clId="{F78D52A1-8CBD-422A-BC14-270B3107FE22}" dt="2024-06-16T18:23:46.545" v="81531" actId="1038"/>
          <ac:spMkLst>
            <pc:docMk/>
            <pc:sldMk cId="1321359361" sldId="1502"/>
            <ac:spMk id="16" creationId="{A079B9E6-8975-6D41-BE52-91D11A6BEABE}"/>
          </ac:spMkLst>
        </pc:spChg>
        <pc:spChg chg="add mod">
          <ac:chgData name="PELLAN Marin" userId="9ec8e806-9cfd-495d-8cb1-c4761729b9b1" providerId="ADAL" clId="{F78D52A1-8CBD-422A-BC14-270B3107FE22}" dt="2024-06-16T18:23:46.545" v="81531" actId="1038"/>
          <ac:spMkLst>
            <pc:docMk/>
            <pc:sldMk cId="1321359361" sldId="1502"/>
            <ac:spMk id="17" creationId="{AB06DC9B-C1E9-7A5A-BB55-83D378248803}"/>
          </ac:spMkLst>
        </pc:spChg>
        <pc:spChg chg="add mod">
          <ac:chgData name="PELLAN Marin" userId="9ec8e806-9cfd-495d-8cb1-c4761729b9b1" providerId="ADAL" clId="{F78D52A1-8CBD-422A-BC14-270B3107FE22}" dt="2024-06-16T18:23:46.545" v="81531" actId="1038"/>
          <ac:spMkLst>
            <pc:docMk/>
            <pc:sldMk cId="1321359361" sldId="1502"/>
            <ac:spMk id="18" creationId="{179A079B-6461-6434-9C33-EB7D34A36DE0}"/>
          </ac:spMkLst>
        </pc:spChg>
        <pc:spChg chg="add mod">
          <ac:chgData name="PELLAN Marin" userId="9ec8e806-9cfd-495d-8cb1-c4761729b9b1" providerId="ADAL" clId="{F78D52A1-8CBD-422A-BC14-270B3107FE22}" dt="2024-06-16T18:47:49.790" v="81762" actId="1038"/>
          <ac:spMkLst>
            <pc:docMk/>
            <pc:sldMk cId="1321359361" sldId="1502"/>
            <ac:spMk id="20" creationId="{7B816EC7-0F59-EDED-2593-CE031A643EE9}"/>
          </ac:spMkLst>
        </pc:spChg>
        <pc:spChg chg="add mod">
          <ac:chgData name="PELLAN Marin" userId="9ec8e806-9cfd-495d-8cb1-c4761729b9b1" providerId="ADAL" clId="{F78D52A1-8CBD-422A-BC14-270B3107FE22}" dt="2024-06-16T18:47:49.790" v="81762" actId="1038"/>
          <ac:spMkLst>
            <pc:docMk/>
            <pc:sldMk cId="1321359361" sldId="1502"/>
            <ac:spMk id="21" creationId="{F0B523BB-31CF-1A99-86E5-29D4F46B258B}"/>
          </ac:spMkLst>
        </pc:spChg>
        <pc:spChg chg="add mod">
          <ac:chgData name="PELLAN Marin" userId="9ec8e806-9cfd-495d-8cb1-c4761729b9b1" providerId="ADAL" clId="{F78D52A1-8CBD-422A-BC14-270B3107FE22}" dt="2024-06-16T17:36:25.416" v="81414" actId="1038"/>
          <ac:spMkLst>
            <pc:docMk/>
            <pc:sldMk cId="1321359361" sldId="1502"/>
            <ac:spMk id="22" creationId="{43D49EBB-D697-AB68-9744-19818B988748}"/>
          </ac:spMkLst>
        </pc:spChg>
        <pc:spChg chg="add mod">
          <ac:chgData name="PELLAN Marin" userId="9ec8e806-9cfd-495d-8cb1-c4761729b9b1" providerId="ADAL" clId="{F78D52A1-8CBD-422A-BC14-270B3107FE22}" dt="2024-06-16T17:36:25.416" v="81414" actId="1038"/>
          <ac:spMkLst>
            <pc:docMk/>
            <pc:sldMk cId="1321359361" sldId="1502"/>
            <ac:spMk id="23" creationId="{8ABA4279-96D7-66C7-5531-A58D73AD2A90}"/>
          </ac:spMkLst>
        </pc:spChg>
        <pc:spChg chg="add mod">
          <ac:chgData name="PELLAN Marin" userId="9ec8e806-9cfd-495d-8cb1-c4761729b9b1" providerId="ADAL" clId="{F78D52A1-8CBD-422A-BC14-270B3107FE22}" dt="2024-06-16T17:36:25.416" v="81414" actId="1038"/>
          <ac:spMkLst>
            <pc:docMk/>
            <pc:sldMk cId="1321359361" sldId="1502"/>
            <ac:spMk id="24" creationId="{08F51696-6201-DC55-4C50-1718135B666C}"/>
          </ac:spMkLst>
        </pc:spChg>
        <pc:spChg chg="del">
          <ac:chgData name="PELLAN Marin" userId="9ec8e806-9cfd-495d-8cb1-c4761729b9b1" providerId="ADAL" clId="{F78D52A1-8CBD-422A-BC14-270B3107FE22}" dt="2024-05-24T14:05:07.744" v="6819" actId="478"/>
          <ac:spMkLst>
            <pc:docMk/>
            <pc:sldMk cId="1321359361" sldId="1502"/>
            <ac:spMk id="24" creationId="{65E4B428-941D-BA76-742A-779560DF7FAE}"/>
          </ac:spMkLst>
        </pc:spChg>
        <pc:spChg chg="add mod">
          <ac:chgData name="PELLAN Marin" userId="9ec8e806-9cfd-495d-8cb1-c4761729b9b1" providerId="ADAL" clId="{F78D52A1-8CBD-422A-BC14-270B3107FE22}" dt="2024-06-16T17:36:25.416" v="81414" actId="1038"/>
          <ac:spMkLst>
            <pc:docMk/>
            <pc:sldMk cId="1321359361" sldId="1502"/>
            <ac:spMk id="25" creationId="{1FAA3463-F871-1E3C-9456-DA78262B5C48}"/>
          </ac:spMkLst>
        </pc:spChg>
        <pc:spChg chg="del">
          <ac:chgData name="PELLAN Marin" userId="9ec8e806-9cfd-495d-8cb1-c4761729b9b1" providerId="ADAL" clId="{F78D52A1-8CBD-422A-BC14-270B3107FE22}" dt="2024-05-24T14:05:07.744" v="6819" actId="478"/>
          <ac:spMkLst>
            <pc:docMk/>
            <pc:sldMk cId="1321359361" sldId="1502"/>
            <ac:spMk id="25" creationId="{D3AA8758-399A-1F62-CE68-ECFF4CB71B8E}"/>
          </ac:spMkLst>
        </pc:spChg>
        <pc:spChg chg="add mod">
          <ac:chgData name="PELLAN Marin" userId="9ec8e806-9cfd-495d-8cb1-c4761729b9b1" providerId="ADAL" clId="{F78D52A1-8CBD-422A-BC14-270B3107FE22}" dt="2024-06-16T17:36:25.416" v="81414" actId="1038"/>
          <ac:spMkLst>
            <pc:docMk/>
            <pc:sldMk cId="1321359361" sldId="1502"/>
            <ac:spMk id="26" creationId="{42CCA331-1686-D467-CE80-FB48978C7643}"/>
          </ac:spMkLst>
        </pc:spChg>
        <pc:spChg chg="add mod">
          <ac:chgData name="PELLAN Marin" userId="9ec8e806-9cfd-495d-8cb1-c4761729b9b1" providerId="ADAL" clId="{F78D52A1-8CBD-422A-BC14-270B3107FE22}" dt="2024-06-13T17:23:46.143" v="78291"/>
          <ac:spMkLst>
            <pc:docMk/>
            <pc:sldMk cId="1321359361" sldId="1502"/>
            <ac:spMk id="27" creationId="{13E565B8-F63C-BCFC-4B4E-AFAA53EBC6BE}"/>
          </ac:spMkLst>
        </pc:spChg>
        <pc:spChg chg="del">
          <ac:chgData name="PELLAN Marin" userId="9ec8e806-9cfd-495d-8cb1-c4761729b9b1" providerId="ADAL" clId="{F78D52A1-8CBD-422A-BC14-270B3107FE22}" dt="2024-05-24T14:05:07.744" v="6819" actId="478"/>
          <ac:spMkLst>
            <pc:docMk/>
            <pc:sldMk cId="1321359361" sldId="1502"/>
            <ac:spMk id="27" creationId="{AEF078A5-C95E-76F4-739A-6D20E45C0395}"/>
          </ac:spMkLst>
        </pc:spChg>
        <pc:spChg chg="add mod">
          <ac:chgData name="PELLAN Marin" userId="9ec8e806-9cfd-495d-8cb1-c4761729b9b1" providerId="ADAL" clId="{F78D52A1-8CBD-422A-BC14-270B3107FE22}" dt="2024-06-13T18:18:50.529" v="80550"/>
          <ac:spMkLst>
            <pc:docMk/>
            <pc:sldMk cId="1321359361" sldId="1502"/>
            <ac:spMk id="28" creationId="{745A7412-240B-2D38-3AB0-C3BA236DDA83}"/>
          </ac:spMkLst>
        </pc:spChg>
        <pc:spChg chg="add mod">
          <ac:chgData name="PELLAN Marin" userId="9ec8e806-9cfd-495d-8cb1-c4761729b9b1" providerId="ADAL" clId="{F78D52A1-8CBD-422A-BC14-270B3107FE22}" dt="2024-06-16T18:24:33.471" v="81534" actId="20577"/>
          <ac:spMkLst>
            <pc:docMk/>
            <pc:sldMk cId="1321359361" sldId="1502"/>
            <ac:spMk id="29" creationId="{6C526A28-AD93-58D6-09AB-2A6CDCC7EEFA}"/>
          </ac:spMkLst>
        </pc:spChg>
        <pc:spChg chg="add mod">
          <ac:chgData name="PELLAN Marin" userId="9ec8e806-9cfd-495d-8cb1-c4761729b9b1" providerId="ADAL" clId="{F78D52A1-8CBD-422A-BC14-270B3107FE22}" dt="2024-06-16T18:22:53.671" v="81506" actId="1076"/>
          <ac:spMkLst>
            <pc:docMk/>
            <pc:sldMk cId="1321359361" sldId="1502"/>
            <ac:spMk id="30" creationId="{646976E6-681E-1ED9-5E89-58D585D7E05C}"/>
          </ac:spMkLst>
        </pc:spChg>
        <pc:spChg chg="del">
          <ac:chgData name="PELLAN Marin" userId="9ec8e806-9cfd-495d-8cb1-c4761729b9b1" providerId="ADAL" clId="{F78D52A1-8CBD-422A-BC14-270B3107FE22}" dt="2024-05-24T14:05:07.744" v="6819" actId="478"/>
          <ac:spMkLst>
            <pc:docMk/>
            <pc:sldMk cId="1321359361" sldId="1502"/>
            <ac:spMk id="33" creationId="{A1E9A5CE-62AF-F8A2-E8C1-1A1FE5C91DB4}"/>
          </ac:spMkLst>
        </pc:spChg>
        <pc:spChg chg="del">
          <ac:chgData name="PELLAN Marin" userId="9ec8e806-9cfd-495d-8cb1-c4761729b9b1" providerId="ADAL" clId="{F78D52A1-8CBD-422A-BC14-270B3107FE22}" dt="2024-05-24T14:05:07.744" v="6819" actId="478"/>
          <ac:spMkLst>
            <pc:docMk/>
            <pc:sldMk cId="1321359361" sldId="1502"/>
            <ac:spMk id="36" creationId="{FCA4C045-5345-ED5E-7403-55D15A7C53D1}"/>
          </ac:spMkLst>
        </pc:spChg>
        <pc:spChg chg="del">
          <ac:chgData name="PELLAN Marin" userId="9ec8e806-9cfd-495d-8cb1-c4761729b9b1" providerId="ADAL" clId="{F78D52A1-8CBD-422A-BC14-270B3107FE22}" dt="2024-05-24T14:05:07.744" v="6819" actId="478"/>
          <ac:spMkLst>
            <pc:docMk/>
            <pc:sldMk cId="1321359361" sldId="1502"/>
            <ac:spMk id="37" creationId="{080AED00-0EC8-B625-9501-7239D5766F14}"/>
          </ac:spMkLst>
        </pc:spChg>
        <pc:spChg chg="del">
          <ac:chgData name="PELLAN Marin" userId="9ec8e806-9cfd-495d-8cb1-c4761729b9b1" providerId="ADAL" clId="{F78D52A1-8CBD-422A-BC14-270B3107FE22}" dt="2024-05-24T14:05:07.744" v="6819" actId="478"/>
          <ac:spMkLst>
            <pc:docMk/>
            <pc:sldMk cId="1321359361" sldId="1502"/>
            <ac:spMk id="39" creationId="{2B614D50-D2DA-3237-6077-C300A2A3F196}"/>
          </ac:spMkLst>
        </pc:spChg>
        <pc:spChg chg="add mod ord">
          <ac:chgData name="PELLAN Marin" userId="9ec8e806-9cfd-495d-8cb1-c4761729b9b1" providerId="ADAL" clId="{F78D52A1-8CBD-422A-BC14-270B3107FE22}" dt="2024-06-16T18:48:12.857" v="81764" actId="14100"/>
          <ac:spMkLst>
            <pc:docMk/>
            <pc:sldMk cId="1321359361" sldId="1502"/>
            <ac:spMk id="45" creationId="{AA488443-64AD-7838-DCAD-A0565BB55FA1}"/>
          </ac:spMkLst>
        </pc:spChg>
        <pc:spChg chg="add mod">
          <ac:chgData name="PELLAN Marin" userId="9ec8e806-9cfd-495d-8cb1-c4761729b9b1" providerId="ADAL" clId="{F78D52A1-8CBD-422A-BC14-270B3107FE22}" dt="2024-06-16T18:23:46.545" v="81531" actId="1038"/>
          <ac:spMkLst>
            <pc:docMk/>
            <pc:sldMk cId="1321359361" sldId="1502"/>
            <ac:spMk id="46" creationId="{9A65B2FE-8BD2-BA25-57DA-BBD7BC2C55CE}"/>
          </ac:spMkLst>
        </pc:spChg>
        <pc:spChg chg="add del mod">
          <ac:chgData name="PELLAN Marin" userId="9ec8e806-9cfd-495d-8cb1-c4761729b9b1" providerId="ADAL" clId="{F78D52A1-8CBD-422A-BC14-270B3107FE22}" dt="2024-06-16T18:23:46.545" v="81531" actId="1038"/>
          <ac:spMkLst>
            <pc:docMk/>
            <pc:sldMk cId="1321359361" sldId="1502"/>
            <ac:spMk id="47" creationId="{718A0FD6-1690-D408-D3DA-949E3412B016}"/>
          </ac:spMkLst>
        </pc:spChg>
        <pc:spChg chg="add mod">
          <ac:chgData name="PELLAN Marin" userId="9ec8e806-9cfd-495d-8cb1-c4761729b9b1" providerId="ADAL" clId="{F78D52A1-8CBD-422A-BC14-270B3107FE22}" dt="2024-06-16T18:23:46.545" v="81531" actId="1038"/>
          <ac:spMkLst>
            <pc:docMk/>
            <pc:sldMk cId="1321359361" sldId="1502"/>
            <ac:spMk id="48" creationId="{804364CE-1976-3622-3417-C1E471753FD5}"/>
          </ac:spMkLst>
        </pc:spChg>
        <pc:spChg chg="add mod">
          <ac:chgData name="PELLAN Marin" userId="9ec8e806-9cfd-495d-8cb1-c4761729b9b1" providerId="ADAL" clId="{F78D52A1-8CBD-422A-BC14-270B3107FE22}" dt="2024-06-16T17:36:25.416" v="81414" actId="1038"/>
          <ac:spMkLst>
            <pc:docMk/>
            <pc:sldMk cId="1321359361" sldId="1502"/>
            <ac:spMk id="49" creationId="{5CBF8A0A-5226-959B-B5D6-952F09E751A6}"/>
          </ac:spMkLst>
        </pc:spChg>
        <pc:spChg chg="add mod">
          <ac:chgData name="PELLAN Marin" userId="9ec8e806-9cfd-495d-8cb1-c4761729b9b1" providerId="ADAL" clId="{F78D52A1-8CBD-422A-BC14-270B3107FE22}" dt="2024-06-16T17:36:25.416" v="81414" actId="1038"/>
          <ac:spMkLst>
            <pc:docMk/>
            <pc:sldMk cId="1321359361" sldId="1502"/>
            <ac:spMk id="50" creationId="{27416892-1C4C-8627-74A5-F778FDF9FCD9}"/>
          </ac:spMkLst>
        </pc:spChg>
        <pc:spChg chg="add mod">
          <ac:chgData name="PELLAN Marin" userId="9ec8e806-9cfd-495d-8cb1-c4761729b9b1" providerId="ADAL" clId="{F78D52A1-8CBD-422A-BC14-270B3107FE22}" dt="2024-06-16T18:22:36.539" v="81504" actId="404"/>
          <ac:spMkLst>
            <pc:docMk/>
            <pc:sldMk cId="1321359361" sldId="1502"/>
            <ac:spMk id="52" creationId="{F7034F01-DDEE-62F4-CE02-64E11839C9C5}"/>
          </ac:spMkLst>
        </pc:spChg>
        <pc:spChg chg="add mod">
          <ac:chgData name="PELLAN Marin" userId="9ec8e806-9cfd-495d-8cb1-c4761729b9b1" providerId="ADAL" clId="{F78D52A1-8CBD-422A-BC14-270B3107FE22}" dt="2024-06-16T17:36:25.416" v="81414" actId="1038"/>
          <ac:spMkLst>
            <pc:docMk/>
            <pc:sldMk cId="1321359361" sldId="1502"/>
            <ac:spMk id="54" creationId="{AABAA644-E9FB-B246-EE13-37991B1F498C}"/>
          </ac:spMkLst>
        </pc:spChg>
        <pc:spChg chg="add mod">
          <ac:chgData name="PELLAN Marin" userId="9ec8e806-9cfd-495d-8cb1-c4761729b9b1" providerId="ADAL" clId="{F78D52A1-8CBD-422A-BC14-270B3107FE22}" dt="2024-06-16T18:29:51.105" v="81621" actId="1076"/>
          <ac:spMkLst>
            <pc:docMk/>
            <pc:sldMk cId="1321359361" sldId="1502"/>
            <ac:spMk id="55" creationId="{74FA8D66-2B0D-C5C5-D102-B44FEECDE70E}"/>
          </ac:spMkLst>
        </pc:spChg>
        <pc:spChg chg="add mod">
          <ac:chgData name="PELLAN Marin" userId="9ec8e806-9cfd-495d-8cb1-c4761729b9b1" providerId="ADAL" clId="{F78D52A1-8CBD-422A-BC14-270B3107FE22}" dt="2024-06-16T17:36:25.416" v="81414" actId="1038"/>
          <ac:spMkLst>
            <pc:docMk/>
            <pc:sldMk cId="1321359361" sldId="1502"/>
            <ac:spMk id="56" creationId="{35041A28-86AF-E4B6-683A-97EC857F03FF}"/>
          </ac:spMkLst>
        </pc:spChg>
        <pc:spChg chg="add mod">
          <ac:chgData name="PELLAN Marin" userId="9ec8e806-9cfd-495d-8cb1-c4761729b9b1" providerId="ADAL" clId="{F78D52A1-8CBD-422A-BC14-270B3107FE22}" dt="2024-06-16T17:36:25.416" v="81414" actId="1038"/>
          <ac:spMkLst>
            <pc:docMk/>
            <pc:sldMk cId="1321359361" sldId="1502"/>
            <ac:spMk id="57" creationId="{50293388-98F3-E1C2-9B28-A01F17438400}"/>
          </ac:spMkLst>
        </pc:spChg>
        <pc:spChg chg="add mod">
          <ac:chgData name="PELLAN Marin" userId="9ec8e806-9cfd-495d-8cb1-c4761729b9b1" providerId="ADAL" clId="{F78D52A1-8CBD-422A-BC14-270B3107FE22}" dt="2024-06-16T17:36:25.416" v="81414" actId="1038"/>
          <ac:spMkLst>
            <pc:docMk/>
            <pc:sldMk cId="1321359361" sldId="1502"/>
            <ac:spMk id="58" creationId="{AB324A05-1FCB-8DB3-BAFA-AF6F34129C8D}"/>
          </ac:spMkLst>
        </pc:spChg>
        <pc:spChg chg="add mod">
          <ac:chgData name="PELLAN Marin" userId="9ec8e806-9cfd-495d-8cb1-c4761729b9b1" providerId="ADAL" clId="{F78D52A1-8CBD-422A-BC14-270B3107FE22}" dt="2024-06-16T17:36:25.416" v="81414" actId="1038"/>
          <ac:spMkLst>
            <pc:docMk/>
            <pc:sldMk cId="1321359361" sldId="1502"/>
            <ac:spMk id="59" creationId="{5A8C3453-4217-CE72-4AAD-7475990F4C4D}"/>
          </ac:spMkLst>
        </pc:spChg>
        <pc:spChg chg="add mod">
          <ac:chgData name="PELLAN Marin" userId="9ec8e806-9cfd-495d-8cb1-c4761729b9b1" providerId="ADAL" clId="{F78D52A1-8CBD-422A-BC14-270B3107FE22}" dt="2024-06-16T18:35:09.255" v="81702" actId="14100"/>
          <ac:spMkLst>
            <pc:docMk/>
            <pc:sldMk cId="1321359361" sldId="1502"/>
            <ac:spMk id="60" creationId="{724A18B1-50E9-6530-5349-F180D4AEB213}"/>
          </ac:spMkLst>
        </pc:spChg>
        <pc:spChg chg="add mod">
          <ac:chgData name="PELLAN Marin" userId="9ec8e806-9cfd-495d-8cb1-c4761729b9b1" providerId="ADAL" clId="{F78D52A1-8CBD-422A-BC14-270B3107FE22}" dt="2024-06-16T18:23:46.545" v="81531" actId="1038"/>
          <ac:spMkLst>
            <pc:docMk/>
            <pc:sldMk cId="1321359361" sldId="1502"/>
            <ac:spMk id="61" creationId="{E0CEFD40-3EA7-DB9B-7AB5-7E1919E716B8}"/>
          </ac:spMkLst>
        </pc:spChg>
        <pc:spChg chg="add mod">
          <ac:chgData name="PELLAN Marin" userId="9ec8e806-9cfd-495d-8cb1-c4761729b9b1" providerId="ADAL" clId="{F78D52A1-8CBD-422A-BC14-270B3107FE22}" dt="2024-06-16T18:23:46.545" v="81531" actId="1038"/>
          <ac:spMkLst>
            <pc:docMk/>
            <pc:sldMk cId="1321359361" sldId="1502"/>
            <ac:spMk id="62" creationId="{7FBF1C98-83BF-662B-5AC5-3DDFD204F58B}"/>
          </ac:spMkLst>
        </pc:spChg>
        <pc:spChg chg="add mod">
          <ac:chgData name="PELLAN Marin" userId="9ec8e806-9cfd-495d-8cb1-c4761729b9b1" providerId="ADAL" clId="{F78D52A1-8CBD-422A-BC14-270B3107FE22}" dt="2024-06-16T18:23:46.545" v="81531" actId="1038"/>
          <ac:spMkLst>
            <pc:docMk/>
            <pc:sldMk cId="1321359361" sldId="1502"/>
            <ac:spMk id="63" creationId="{44ABBE46-9C26-4B42-DF37-90503773E282}"/>
          </ac:spMkLst>
        </pc:spChg>
        <pc:spChg chg="add mod">
          <ac:chgData name="PELLAN Marin" userId="9ec8e806-9cfd-495d-8cb1-c4761729b9b1" providerId="ADAL" clId="{F78D52A1-8CBD-422A-BC14-270B3107FE22}" dt="2024-06-16T18:23:46.545" v="81531" actId="1038"/>
          <ac:spMkLst>
            <pc:docMk/>
            <pc:sldMk cId="1321359361" sldId="1502"/>
            <ac:spMk id="64" creationId="{617D9DDF-2A4D-337F-6834-91554E8890A6}"/>
          </ac:spMkLst>
        </pc:spChg>
        <pc:spChg chg="add mod">
          <ac:chgData name="PELLAN Marin" userId="9ec8e806-9cfd-495d-8cb1-c4761729b9b1" providerId="ADAL" clId="{F78D52A1-8CBD-422A-BC14-270B3107FE22}" dt="2024-06-16T18:23:46.545" v="81531" actId="1038"/>
          <ac:spMkLst>
            <pc:docMk/>
            <pc:sldMk cId="1321359361" sldId="1502"/>
            <ac:spMk id="65" creationId="{63B63A0F-2D31-899D-A4C7-9D0F921C2E6B}"/>
          </ac:spMkLst>
        </pc:spChg>
        <pc:spChg chg="add mod">
          <ac:chgData name="PELLAN Marin" userId="9ec8e806-9cfd-495d-8cb1-c4761729b9b1" providerId="ADAL" clId="{F78D52A1-8CBD-422A-BC14-270B3107FE22}" dt="2024-06-16T18:23:46.545" v="81531" actId="1038"/>
          <ac:spMkLst>
            <pc:docMk/>
            <pc:sldMk cId="1321359361" sldId="1502"/>
            <ac:spMk id="66" creationId="{3E8089E9-4F9F-925A-F772-3E09A565FA19}"/>
          </ac:spMkLst>
        </pc:spChg>
        <pc:spChg chg="add del mod">
          <ac:chgData name="PELLAN Marin" userId="9ec8e806-9cfd-495d-8cb1-c4761729b9b1" providerId="ADAL" clId="{F78D52A1-8CBD-422A-BC14-270B3107FE22}" dt="2024-06-13T17:23:28.363" v="78288" actId="478"/>
          <ac:spMkLst>
            <pc:docMk/>
            <pc:sldMk cId="1321359361" sldId="1502"/>
            <ac:spMk id="67" creationId="{430F573A-A8EE-F631-AF86-B277EA9438FA}"/>
          </ac:spMkLst>
        </pc:spChg>
        <pc:picChg chg="add del mod">
          <ac:chgData name="PELLAN Marin" userId="9ec8e806-9cfd-495d-8cb1-c4761729b9b1" providerId="ADAL" clId="{F78D52A1-8CBD-422A-BC14-270B3107FE22}" dt="2024-05-28T12:57:42.970" v="19373" actId="478"/>
          <ac:picMkLst>
            <pc:docMk/>
            <pc:sldMk cId="1321359361" sldId="1502"/>
            <ac:picMk id="5" creationId="{9B11F77C-BC8B-F137-F872-853DFB518D50}"/>
          </ac:picMkLst>
        </pc:picChg>
        <pc:picChg chg="add mod">
          <ac:chgData name="PELLAN Marin" userId="9ec8e806-9cfd-495d-8cb1-c4761729b9b1" providerId="ADAL" clId="{F78D52A1-8CBD-422A-BC14-270B3107FE22}" dt="2024-06-16T18:47:49.790" v="81762" actId="1038"/>
          <ac:picMkLst>
            <pc:docMk/>
            <pc:sldMk cId="1321359361" sldId="1502"/>
            <ac:picMk id="7" creationId="{41AF24B0-5571-AAA8-28C2-88664BF4BE4C}"/>
          </ac:picMkLst>
        </pc:picChg>
        <pc:picChg chg="add mod">
          <ac:chgData name="PELLAN Marin" userId="9ec8e806-9cfd-495d-8cb1-c4761729b9b1" providerId="ADAL" clId="{F78D52A1-8CBD-422A-BC14-270B3107FE22}" dt="2024-06-16T18:23:46.545" v="81531" actId="1038"/>
          <ac:picMkLst>
            <pc:docMk/>
            <pc:sldMk cId="1321359361" sldId="1502"/>
            <ac:picMk id="8" creationId="{B0C9BC98-2F55-50A5-3BE9-B283CB39A08E}"/>
          </ac:picMkLst>
        </pc:picChg>
        <pc:picChg chg="add mod">
          <ac:chgData name="PELLAN Marin" userId="9ec8e806-9cfd-495d-8cb1-c4761729b9b1" providerId="ADAL" clId="{F78D52A1-8CBD-422A-BC14-270B3107FE22}" dt="2024-06-16T18:23:46.545" v="81531" actId="1038"/>
          <ac:picMkLst>
            <pc:docMk/>
            <pc:sldMk cId="1321359361" sldId="1502"/>
            <ac:picMk id="9" creationId="{B63DE220-A55D-76B5-904E-97D53B997D84}"/>
          </ac:picMkLst>
        </pc:picChg>
        <pc:picChg chg="del">
          <ac:chgData name="PELLAN Marin" userId="9ec8e806-9cfd-495d-8cb1-c4761729b9b1" providerId="ADAL" clId="{F78D52A1-8CBD-422A-BC14-270B3107FE22}" dt="2024-05-24T14:05:07.744" v="6819" actId="478"/>
          <ac:picMkLst>
            <pc:docMk/>
            <pc:sldMk cId="1321359361" sldId="1502"/>
            <ac:picMk id="20" creationId="{3212FF8A-0620-BB71-0ADD-D38B3606339F}"/>
          </ac:picMkLst>
        </pc:picChg>
        <pc:picChg chg="del">
          <ac:chgData name="PELLAN Marin" userId="9ec8e806-9cfd-495d-8cb1-c4761729b9b1" providerId="ADAL" clId="{F78D52A1-8CBD-422A-BC14-270B3107FE22}" dt="2024-05-24T14:05:07.744" v="6819" actId="478"/>
          <ac:picMkLst>
            <pc:docMk/>
            <pc:sldMk cId="1321359361" sldId="1502"/>
            <ac:picMk id="21" creationId="{332C0442-6624-6BA5-637A-1024FDE108CC}"/>
          </ac:picMkLst>
        </pc:picChg>
        <pc:picChg chg="del">
          <ac:chgData name="PELLAN Marin" userId="9ec8e806-9cfd-495d-8cb1-c4761729b9b1" providerId="ADAL" clId="{F78D52A1-8CBD-422A-BC14-270B3107FE22}" dt="2024-05-24T14:05:07.744" v="6819" actId="478"/>
          <ac:picMkLst>
            <pc:docMk/>
            <pc:sldMk cId="1321359361" sldId="1502"/>
            <ac:picMk id="22" creationId="{3A501CA3-15D6-0C4E-C1C7-3BCBB2167FB6}"/>
          </ac:picMkLst>
        </pc:picChg>
        <pc:picChg chg="del">
          <ac:chgData name="PELLAN Marin" userId="9ec8e806-9cfd-495d-8cb1-c4761729b9b1" providerId="ADAL" clId="{F78D52A1-8CBD-422A-BC14-270B3107FE22}" dt="2024-05-24T14:05:07.744" v="6819" actId="478"/>
          <ac:picMkLst>
            <pc:docMk/>
            <pc:sldMk cId="1321359361" sldId="1502"/>
            <ac:picMk id="23" creationId="{86F5254A-142F-D86E-28CB-F0E542738D71}"/>
          </ac:picMkLst>
        </pc:picChg>
        <pc:picChg chg="del">
          <ac:chgData name="PELLAN Marin" userId="9ec8e806-9cfd-495d-8cb1-c4761729b9b1" providerId="ADAL" clId="{F78D52A1-8CBD-422A-BC14-270B3107FE22}" dt="2024-05-24T14:05:07.744" v="6819" actId="478"/>
          <ac:picMkLst>
            <pc:docMk/>
            <pc:sldMk cId="1321359361" sldId="1502"/>
            <ac:picMk id="26" creationId="{F98A46A8-0EB2-2646-BE93-3872701403B9}"/>
          </ac:picMkLst>
        </pc:picChg>
        <pc:picChg chg="del">
          <ac:chgData name="PELLAN Marin" userId="9ec8e806-9cfd-495d-8cb1-c4761729b9b1" providerId="ADAL" clId="{F78D52A1-8CBD-422A-BC14-270B3107FE22}" dt="2024-05-24T14:05:07.744" v="6819" actId="478"/>
          <ac:picMkLst>
            <pc:docMk/>
            <pc:sldMk cId="1321359361" sldId="1502"/>
            <ac:picMk id="28" creationId="{058405F5-A3C7-8214-2F36-E341B6CE1B4F}"/>
          </ac:picMkLst>
        </pc:picChg>
        <pc:picChg chg="del">
          <ac:chgData name="PELLAN Marin" userId="9ec8e806-9cfd-495d-8cb1-c4761729b9b1" providerId="ADAL" clId="{F78D52A1-8CBD-422A-BC14-270B3107FE22}" dt="2024-05-24T14:05:07.744" v="6819" actId="478"/>
          <ac:picMkLst>
            <pc:docMk/>
            <pc:sldMk cId="1321359361" sldId="1502"/>
            <ac:picMk id="29" creationId="{725CE849-20FF-086A-92A2-34E91C5B490F}"/>
          </ac:picMkLst>
        </pc:picChg>
        <pc:picChg chg="del">
          <ac:chgData name="PELLAN Marin" userId="9ec8e806-9cfd-495d-8cb1-c4761729b9b1" providerId="ADAL" clId="{F78D52A1-8CBD-422A-BC14-270B3107FE22}" dt="2024-05-24T14:05:07.744" v="6819" actId="478"/>
          <ac:picMkLst>
            <pc:docMk/>
            <pc:sldMk cId="1321359361" sldId="1502"/>
            <ac:picMk id="30" creationId="{38205D48-EACD-1576-E892-02CCAD7F616B}"/>
          </ac:picMkLst>
        </pc:picChg>
        <pc:picChg chg="del">
          <ac:chgData name="PELLAN Marin" userId="9ec8e806-9cfd-495d-8cb1-c4761729b9b1" providerId="ADAL" clId="{F78D52A1-8CBD-422A-BC14-270B3107FE22}" dt="2024-05-24T14:05:07.744" v="6819" actId="478"/>
          <ac:picMkLst>
            <pc:docMk/>
            <pc:sldMk cId="1321359361" sldId="1502"/>
            <ac:picMk id="31" creationId="{A4419203-2A8C-B762-281A-523780B69A3D}"/>
          </ac:picMkLst>
        </pc:picChg>
        <pc:picChg chg="del">
          <ac:chgData name="PELLAN Marin" userId="9ec8e806-9cfd-495d-8cb1-c4761729b9b1" providerId="ADAL" clId="{F78D52A1-8CBD-422A-BC14-270B3107FE22}" dt="2024-05-24T14:05:07.744" v="6819" actId="478"/>
          <ac:picMkLst>
            <pc:docMk/>
            <pc:sldMk cId="1321359361" sldId="1502"/>
            <ac:picMk id="32" creationId="{823CBB8C-E753-EFBC-AC29-08A1CE865D7F}"/>
          </ac:picMkLst>
        </pc:picChg>
        <pc:picChg chg="del">
          <ac:chgData name="PELLAN Marin" userId="9ec8e806-9cfd-495d-8cb1-c4761729b9b1" providerId="ADAL" clId="{F78D52A1-8CBD-422A-BC14-270B3107FE22}" dt="2024-05-24T14:05:07.744" v="6819" actId="478"/>
          <ac:picMkLst>
            <pc:docMk/>
            <pc:sldMk cId="1321359361" sldId="1502"/>
            <ac:picMk id="38" creationId="{0600CFE2-726D-DBE1-B8CF-C31E2BC92479}"/>
          </ac:picMkLst>
        </pc:picChg>
        <pc:picChg chg="add mod">
          <ac:chgData name="PELLAN Marin" userId="9ec8e806-9cfd-495d-8cb1-c4761729b9b1" providerId="ADAL" clId="{F78D52A1-8CBD-422A-BC14-270B3107FE22}" dt="2024-06-16T17:36:25.416" v="81414" actId="1038"/>
          <ac:picMkLst>
            <pc:docMk/>
            <pc:sldMk cId="1321359361" sldId="1502"/>
            <ac:picMk id="51" creationId="{5A5D9B0F-449B-2189-367E-B66F0FC11F78}"/>
          </ac:picMkLst>
        </pc:picChg>
        <pc:picChg chg="add mod ord">
          <ac:chgData name="PELLAN Marin" userId="9ec8e806-9cfd-495d-8cb1-c4761729b9b1" providerId="ADAL" clId="{F78D52A1-8CBD-422A-BC14-270B3107FE22}" dt="2024-06-16T17:36:25.416" v="81414" actId="1038"/>
          <ac:picMkLst>
            <pc:docMk/>
            <pc:sldMk cId="1321359361" sldId="1502"/>
            <ac:picMk id="53" creationId="{396A49A3-3CCC-8463-2EE9-863ADC6318FF}"/>
          </ac:picMkLst>
        </pc:picChg>
        <pc:cxnChg chg="add mod">
          <ac:chgData name="PELLAN Marin" userId="9ec8e806-9cfd-495d-8cb1-c4761729b9b1" providerId="ADAL" clId="{F78D52A1-8CBD-422A-BC14-270B3107FE22}" dt="2024-06-16T18:48:00.224" v="81763" actId="1076"/>
          <ac:cxnSpMkLst>
            <pc:docMk/>
            <pc:sldMk cId="1321359361" sldId="1502"/>
            <ac:cxnSpMk id="19" creationId="{2529261B-7558-126C-BBFF-B35AE4CA62E3}"/>
          </ac:cxnSpMkLst>
        </pc:cxnChg>
        <pc:cxnChg chg="del">
          <ac:chgData name="PELLAN Marin" userId="9ec8e806-9cfd-495d-8cb1-c4761729b9b1" providerId="ADAL" clId="{F78D52A1-8CBD-422A-BC14-270B3107FE22}" dt="2024-05-24T14:05:07.744" v="6819" actId="478"/>
          <ac:cxnSpMkLst>
            <pc:docMk/>
            <pc:sldMk cId="1321359361" sldId="1502"/>
            <ac:cxnSpMk id="34" creationId="{DE3631CC-1026-CCE3-FB3E-CE50EB2D0C91}"/>
          </ac:cxnSpMkLst>
        </pc:cxnChg>
        <pc:cxnChg chg="del">
          <ac:chgData name="PELLAN Marin" userId="9ec8e806-9cfd-495d-8cb1-c4761729b9b1" providerId="ADAL" clId="{F78D52A1-8CBD-422A-BC14-270B3107FE22}" dt="2024-05-24T14:05:07.744" v="6819" actId="478"/>
          <ac:cxnSpMkLst>
            <pc:docMk/>
            <pc:sldMk cId="1321359361" sldId="1502"/>
            <ac:cxnSpMk id="35" creationId="{15D73C4B-61C0-60FC-87B6-E444259494DF}"/>
          </ac:cxnSpMkLst>
        </pc:cxnChg>
        <pc:cxnChg chg="add mod">
          <ac:chgData name="PELLAN Marin" userId="9ec8e806-9cfd-495d-8cb1-c4761729b9b1" providerId="ADAL" clId="{F78D52A1-8CBD-422A-BC14-270B3107FE22}" dt="2024-06-16T18:47:49.790" v="81762" actId="1038"/>
          <ac:cxnSpMkLst>
            <pc:docMk/>
            <pc:sldMk cId="1321359361" sldId="1502"/>
            <ac:cxnSpMk id="40" creationId="{F025D032-EECF-37FA-1837-CDF4569E59BB}"/>
          </ac:cxnSpMkLst>
        </pc:cxnChg>
        <pc:cxnChg chg="add mod">
          <ac:chgData name="PELLAN Marin" userId="9ec8e806-9cfd-495d-8cb1-c4761729b9b1" providerId="ADAL" clId="{F78D52A1-8CBD-422A-BC14-270B3107FE22}" dt="2024-06-16T18:47:23.573" v="81739" actId="14100"/>
          <ac:cxnSpMkLst>
            <pc:docMk/>
            <pc:sldMk cId="1321359361" sldId="1502"/>
            <ac:cxnSpMk id="41" creationId="{A138CD48-1B33-FFB5-8063-7A288663BC63}"/>
          </ac:cxnSpMkLst>
        </pc:cxnChg>
        <pc:cxnChg chg="add mod">
          <ac:chgData name="PELLAN Marin" userId="9ec8e806-9cfd-495d-8cb1-c4761729b9b1" providerId="ADAL" clId="{F78D52A1-8CBD-422A-BC14-270B3107FE22}" dt="2024-06-16T18:47:23.573" v="81739" actId="14100"/>
          <ac:cxnSpMkLst>
            <pc:docMk/>
            <pc:sldMk cId="1321359361" sldId="1502"/>
            <ac:cxnSpMk id="42" creationId="{CFDC2893-45EC-56D4-53BA-2E734DABF3F9}"/>
          </ac:cxnSpMkLst>
        </pc:cxnChg>
        <pc:cxnChg chg="add mod">
          <ac:chgData name="PELLAN Marin" userId="9ec8e806-9cfd-495d-8cb1-c4761729b9b1" providerId="ADAL" clId="{F78D52A1-8CBD-422A-BC14-270B3107FE22}" dt="2024-06-16T18:47:23.573" v="81739" actId="14100"/>
          <ac:cxnSpMkLst>
            <pc:docMk/>
            <pc:sldMk cId="1321359361" sldId="1502"/>
            <ac:cxnSpMk id="43" creationId="{828FF696-8474-A6D0-573A-79F13A84624D}"/>
          </ac:cxnSpMkLst>
        </pc:cxnChg>
        <pc:cxnChg chg="add mod">
          <ac:chgData name="PELLAN Marin" userId="9ec8e806-9cfd-495d-8cb1-c4761729b9b1" providerId="ADAL" clId="{F78D52A1-8CBD-422A-BC14-270B3107FE22}" dt="2024-06-16T18:47:23.573" v="81739" actId="14100"/>
          <ac:cxnSpMkLst>
            <pc:docMk/>
            <pc:sldMk cId="1321359361" sldId="1502"/>
            <ac:cxnSpMk id="44" creationId="{66B5CFDB-4A28-9422-B6B1-B9F763C0D8B5}"/>
          </ac:cxnSpMkLst>
        </pc:cxnChg>
        <pc:extLst>
          <p:ext xmlns:p="http://schemas.openxmlformats.org/presentationml/2006/main" uri="{D6D511B9-2390-475A-947B-AFAB55BFBCF1}">
            <pc226:cmChg xmlns:pc226="http://schemas.microsoft.com/office/powerpoint/2022/06/main/command" chg="del">
              <pc226:chgData name="PELLAN Marin" userId="9ec8e806-9cfd-495d-8cb1-c4761729b9b1" providerId="ADAL" clId="{F78D52A1-8CBD-422A-BC14-270B3107FE22}" dt="2024-06-16T17:28:04.232" v="81055"/>
              <pc2:cmMkLst xmlns:pc2="http://schemas.microsoft.com/office/powerpoint/2019/9/main/command">
                <pc:docMk/>
                <pc:sldMk cId="1321359361" sldId="1502"/>
                <pc2:cmMk id="{669ED1FD-962A-4360-BC17-3A0DECFB5994}"/>
              </pc2:cmMkLst>
            </pc226:cmChg>
          </p:ext>
        </pc:extLst>
      </pc:sldChg>
      <pc:sldChg chg="addSp delSp modSp add mod ord modShow modNotesTx">
        <pc:chgData name="PELLAN Marin" userId="9ec8e806-9cfd-495d-8cb1-c4761729b9b1" providerId="ADAL" clId="{F78D52A1-8CBD-422A-BC14-270B3107FE22}" dt="2024-06-22T14:32:43.120" v="95074" actId="404"/>
        <pc:sldMkLst>
          <pc:docMk/>
          <pc:sldMk cId="891813243" sldId="1503"/>
        </pc:sldMkLst>
        <pc:spChg chg="del">
          <ac:chgData name="PELLAN Marin" userId="9ec8e806-9cfd-495d-8cb1-c4761729b9b1" providerId="ADAL" clId="{F78D52A1-8CBD-422A-BC14-270B3107FE22}" dt="2024-05-27T08:49:39.708" v="10165" actId="478"/>
          <ac:spMkLst>
            <pc:docMk/>
            <pc:sldMk cId="891813243" sldId="1503"/>
            <ac:spMk id="3" creationId="{00000000-0000-0000-0000-000000000000}"/>
          </ac:spMkLst>
        </pc:spChg>
        <pc:spChg chg="mod">
          <ac:chgData name="PELLAN Marin" userId="9ec8e806-9cfd-495d-8cb1-c4761729b9b1" providerId="ADAL" clId="{F78D52A1-8CBD-422A-BC14-270B3107FE22}" dt="2024-06-22T14:32:43.120" v="95074" actId="404"/>
          <ac:spMkLst>
            <pc:docMk/>
            <pc:sldMk cId="891813243" sldId="1503"/>
            <ac:spMk id="10" creationId="{AFA21F75-CB75-7CAA-9BEA-9387D7F829D4}"/>
          </ac:spMkLst>
        </pc:spChg>
        <pc:spChg chg="add del">
          <ac:chgData name="PELLAN Marin" userId="9ec8e806-9cfd-495d-8cb1-c4761729b9b1" providerId="ADAL" clId="{F78D52A1-8CBD-422A-BC14-270B3107FE22}" dt="2024-05-28T13:13:21.219" v="19767" actId="22"/>
          <ac:spMkLst>
            <pc:docMk/>
            <pc:sldMk cId="891813243" sldId="1503"/>
            <ac:spMk id="15" creationId="{B1CBA825-8D0E-D9E7-040E-3B6804EB05A2}"/>
          </ac:spMkLst>
        </pc:spChg>
        <pc:spChg chg="add mod">
          <ac:chgData name="PELLAN Marin" userId="9ec8e806-9cfd-495d-8cb1-c4761729b9b1" providerId="ADAL" clId="{F78D52A1-8CBD-422A-BC14-270B3107FE22}" dt="2024-06-02T14:44:43.073" v="62668" actId="2711"/>
          <ac:spMkLst>
            <pc:docMk/>
            <pc:sldMk cId="891813243" sldId="1503"/>
            <ac:spMk id="16" creationId="{63437462-C0EC-8E5E-6EE6-73E5123BFF8F}"/>
          </ac:spMkLst>
        </pc:spChg>
        <pc:spChg chg="add mod">
          <ac:chgData name="PELLAN Marin" userId="9ec8e806-9cfd-495d-8cb1-c4761729b9b1" providerId="ADAL" clId="{F78D52A1-8CBD-422A-BC14-270B3107FE22}" dt="2024-05-30T13:09:50.911" v="32587" actId="1076"/>
          <ac:spMkLst>
            <pc:docMk/>
            <pc:sldMk cId="891813243" sldId="1503"/>
            <ac:spMk id="26" creationId="{6C4155D2-4C5F-B37C-2F6B-FDE1CC23335C}"/>
          </ac:spMkLst>
        </pc:spChg>
        <pc:spChg chg="add mod">
          <ac:chgData name="PELLAN Marin" userId="9ec8e806-9cfd-495d-8cb1-c4761729b9b1" providerId="ADAL" clId="{F78D52A1-8CBD-422A-BC14-270B3107FE22}" dt="2024-05-30T13:09:56.034" v="32588" actId="1076"/>
          <ac:spMkLst>
            <pc:docMk/>
            <pc:sldMk cId="891813243" sldId="1503"/>
            <ac:spMk id="27" creationId="{C410E60B-EEB0-7658-CE75-A962115D1422}"/>
          </ac:spMkLst>
        </pc:spChg>
        <pc:spChg chg="add mod">
          <ac:chgData name="PELLAN Marin" userId="9ec8e806-9cfd-495d-8cb1-c4761729b9b1" providerId="ADAL" clId="{F78D52A1-8CBD-422A-BC14-270B3107FE22}" dt="2024-05-30T13:11:04.326" v="32622" actId="1076"/>
          <ac:spMkLst>
            <pc:docMk/>
            <pc:sldMk cId="891813243" sldId="1503"/>
            <ac:spMk id="28" creationId="{B708C9BC-8DAC-0753-5229-E5245631DF62}"/>
          </ac:spMkLst>
        </pc:spChg>
        <pc:spChg chg="add mod">
          <ac:chgData name="PELLAN Marin" userId="9ec8e806-9cfd-495d-8cb1-c4761729b9b1" providerId="ADAL" clId="{F78D52A1-8CBD-422A-BC14-270B3107FE22}" dt="2024-05-30T13:15:25.676" v="32643" actId="1076"/>
          <ac:spMkLst>
            <pc:docMk/>
            <pc:sldMk cId="891813243" sldId="1503"/>
            <ac:spMk id="29" creationId="{E818B7B2-F457-E9DD-6F13-63B48E863506}"/>
          </ac:spMkLst>
        </pc:spChg>
        <pc:spChg chg="add del mod">
          <ac:chgData name="PELLAN Marin" userId="9ec8e806-9cfd-495d-8cb1-c4761729b9b1" providerId="ADAL" clId="{F78D52A1-8CBD-422A-BC14-270B3107FE22}" dt="2024-05-28T16:30:05.011" v="20297"/>
          <ac:spMkLst>
            <pc:docMk/>
            <pc:sldMk cId="891813243" sldId="1503"/>
            <ac:spMk id="30" creationId="{0E7DE8FD-0201-71B7-705C-DEABAFC27AE3}"/>
          </ac:spMkLst>
        </pc:spChg>
        <pc:spChg chg="add mod">
          <ac:chgData name="PELLAN Marin" userId="9ec8e806-9cfd-495d-8cb1-c4761729b9b1" providerId="ADAL" clId="{F78D52A1-8CBD-422A-BC14-270B3107FE22}" dt="2024-05-30T13:15:19.795" v="32642" actId="14100"/>
          <ac:spMkLst>
            <pc:docMk/>
            <pc:sldMk cId="891813243" sldId="1503"/>
            <ac:spMk id="31" creationId="{77229714-CE9D-FA97-919D-3FE4B98B44B2}"/>
          </ac:spMkLst>
        </pc:spChg>
        <pc:spChg chg="add mod">
          <ac:chgData name="PELLAN Marin" userId="9ec8e806-9cfd-495d-8cb1-c4761729b9b1" providerId="ADAL" clId="{F78D52A1-8CBD-422A-BC14-270B3107FE22}" dt="2024-05-30T13:10:55.336" v="32621" actId="1076"/>
          <ac:spMkLst>
            <pc:docMk/>
            <pc:sldMk cId="891813243" sldId="1503"/>
            <ac:spMk id="32" creationId="{5DFA0C0D-0474-8C25-B0CE-B0AB93132E12}"/>
          </ac:spMkLst>
        </pc:spChg>
        <pc:spChg chg="add mod">
          <ac:chgData name="PELLAN Marin" userId="9ec8e806-9cfd-495d-8cb1-c4761729b9b1" providerId="ADAL" clId="{F78D52A1-8CBD-422A-BC14-270B3107FE22}" dt="2024-05-30T13:12:58.117" v="32638" actId="14100"/>
          <ac:spMkLst>
            <pc:docMk/>
            <pc:sldMk cId="891813243" sldId="1503"/>
            <ac:spMk id="33" creationId="{20B5DD27-CAF4-4818-4878-74465A4E4985}"/>
          </ac:spMkLst>
        </pc:spChg>
        <pc:spChg chg="add mod">
          <ac:chgData name="PELLAN Marin" userId="9ec8e806-9cfd-495d-8cb1-c4761729b9b1" providerId="ADAL" clId="{F78D52A1-8CBD-422A-BC14-270B3107FE22}" dt="2024-05-30T13:10:23.370" v="32615" actId="1076"/>
          <ac:spMkLst>
            <pc:docMk/>
            <pc:sldMk cId="891813243" sldId="1503"/>
            <ac:spMk id="34" creationId="{5D85A4CF-B539-3D3D-05EC-037E957FA0AA}"/>
          </ac:spMkLst>
        </pc:spChg>
        <pc:spChg chg="add mod">
          <ac:chgData name="PELLAN Marin" userId="9ec8e806-9cfd-495d-8cb1-c4761729b9b1" providerId="ADAL" clId="{F78D52A1-8CBD-422A-BC14-270B3107FE22}" dt="2024-05-29T13:19:26.167" v="29265"/>
          <ac:spMkLst>
            <pc:docMk/>
            <pc:sldMk cId="891813243" sldId="1503"/>
            <ac:spMk id="35" creationId="{ADC2EF32-DC4E-E608-2238-938A27FD3DE0}"/>
          </ac:spMkLst>
        </pc:spChg>
        <pc:picChg chg="add mod">
          <ac:chgData name="PELLAN Marin" userId="9ec8e806-9cfd-495d-8cb1-c4761729b9b1" providerId="ADAL" clId="{F78D52A1-8CBD-422A-BC14-270B3107FE22}" dt="2024-05-30T13:15:04.339" v="32640" actId="1035"/>
          <ac:picMkLst>
            <pc:docMk/>
            <pc:sldMk cId="891813243" sldId="1503"/>
            <ac:picMk id="4" creationId="{9A89C5CD-6FCC-A831-A12A-2D915A7A947F}"/>
          </ac:picMkLst>
        </pc:picChg>
        <pc:picChg chg="del">
          <ac:chgData name="PELLAN Marin" userId="9ec8e806-9cfd-495d-8cb1-c4761729b9b1" providerId="ADAL" clId="{F78D52A1-8CBD-422A-BC14-270B3107FE22}" dt="2024-05-24T14:07:14.655" v="6829" actId="478"/>
          <ac:picMkLst>
            <pc:docMk/>
            <pc:sldMk cId="891813243" sldId="1503"/>
            <ac:picMk id="5" creationId="{9B11F77C-BC8B-F137-F872-853DFB518D50}"/>
          </ac:picMkLst>
        </pc:picChg>
        <pc:picChg chg="add mod">
          <ac:chgData name="PELLAN Marin" userId="9ec8e806-9cfd-495d-8cb1-c4761729b9b1" providerId="ADAL" clId="{F78D52A1-8CBD-422A-BC14-270B3107FE22}" dt="2024-05-30T13:10:37.321" v="32616" actId="1076"/>
          <ac:picMkLst>
            <pc:docMk/>
            <pc:sldMk cId="891813243" sldId="1503"/>
            <ac:picMk id="7" creationId="{63AE7B65-6302-2EA1-63D9-FF32FCE1D578}"/>
          </ac:picMkLst>
        </pc:picChg>
        <pc:picChg chg="add mod">
          <ac:chgData name="PELLAN Marin" userId="9ec8e806-9cfd-495d-8cb1-c4761729b9b1" providerId="ADAL" clId="{F78D52A1-8CBD-422A-BC14-270B3107FE22}" dt="2024-05-30T13:12:08.704" v="32630" actId="1076"/>
          <ac:picMkLst>
            <pc:docMk/>
            <pc:sldMk cId="891813243" sldId="1503"/>
            <ac:picMk id="9" creationId="{27ED3DD8-E7C1-D47C-D00C-A345F47F6F2A}"/>
          </ac:picMkLst>
        </pc:picChg>
        <pc:picChg chg="add mod">
          <ac:chgData name="PELLAN Marin" userId="9ec8e806-9cfd-495d-8cb1-c4761729b9b1" providerId="ADAL" clId="{F78D52A1-8CBD-422A-BC14-270B3107FE22}" dt="2024-05-30T13:10:17.272" v="32614" actId="1035"/>
          <ac:picMkLst>
            <pc:docMk/>
            <pc:sldMk cId="891813243" sldId="1503"/>
            <ac:picMk id="12" creationId="{F4DA7BC9-6E1D-48B7-D03A-683307EA0EE2}"/>
          </ac:picMkLst>
        </pc:picChg>
        <pc:cxnChg chg="add del mod">
          <ac:chgData name="PELLAN Marin" userId="9ec8e806-9cfd-495d-8cb1-c4761729b9b1" providerId="ADAL" clId="{F78D52A1-8CBD-422A-BC14-270B3107FE22}" dt="2024-05-31T15:28:50.487" v="48138" actId="478"/>
          <ac:cxnSpMkLst>
            <pc:docMk/>
            <pc:sldMk cId="891813243" sldId="1503"/>
            <ac:cxnSpMk id="3" creationId="{69640030-82E5-FFB4-200E-34902E458036}"/>
          </ac:cxnSpMkLst>
        </pc:cxnChg>
        <pc:cxnChg chg="add del mod">
          <ac:chgData name="PELLAN Marin" userId="9ec8e806-9cfd-495d-8cb1-c4761729b9b1" providerId="ADAL" clId="{F78D52A1-8CBD-422A-BC14-270B3107FE22}" dt="2024-05-31T15:28:48.968" v="48137" actId="478"/>
          <ac:cxnSpMkLst>
            <pc:docMk/>
            <pc:sldMk cId="891813243" sldId="1503"/>
            <ac:cxnSpMk id="11" creationId="{170BB455-8F1F-D2AD-3A03-6D9BCE57C279}"/>
          </ac:cxnSpMkLst>
        </pc:cxnChg>
        <pc:cxnChg chg="add del mod">
          <ac:chgData name="PELLAN Marin" userId="9ec8e806-9cfd-495d-8cb1-c4761729b9b1" providerId="ADAL" clId="{F78D52A1-8CBD-422A-BC14-270B3107FE22}" dt="2024-05-31T15:28:47.897" v="48136" actId="478"/>
          <ac:cxnSpMkLst>
            <pc:docMk/>
            <pc:sldMk cId="891813243" sldId="1503"/>
            <ac:cxnSpMk id="14" creationId="{D73EE0C4-E7C0-9F72-EE1C-BFBCD4D7CB38}"/>
          </ac:cxnSpMkLst>
        </pc:cxnChg>
        <pc:cxnChg chg="add mod">
          <ac:chgData name="PELLAN Marin" userId="9ec8e806-9cfd-495d-8cb1-c4761729b9b1" providerId="ADAL" clId="{F78D52A1-8CBD-422A-BC14-270B3107FE22}" dt="2024-05-30T13:15:40.450" v="32646" actId="1076"/>
          <ac:cxnSpMkLst>
            <pc:docMk/>
            <pc:sldMk cId="891813243" sldId="1503"/>
            <ac:cxnSpMk id="18" creationId="{30A22473-68D7-5586-B3A5-04AF8752E343}"/>
          </ac:cxnSpMkLst>
        </pc:cxnChg>
        <pc:cxnChg chg="add mod">
          <ac:chgData name="PELLAN Marin" userId="9ec8e806-9cfd-495d-8cb1-c4761729b9b1" providerId="ADAL" clId="{F78D52A1-8CBD-422A-BC14-270B3107FE22}" dt="2024-05-30T13:15:37.094" v="32645" actId="1076"/>
          <ac:cxnSpMkLst>
            <pc:docMk/>
            <pc:sldMk cId="891813243" sldId="1503"/>
            <ac:cxnSpMk id="21" creationId="{215EA53B-4980-897A-2410-56A891546313}"/>
          </ac:cxnSpMkLst>
        </pc:cxnChg>
        <pc:cxnChg chg="add mod">
          <ac:chgData name="PELLAN Marin" userId="9ec8e806-9cfd-495d-8cb1-c4761729b9b1" providerId="ADAL" clId="{F78D52A1-8CBD-422A-BC14-270B3107FE22}" dt="2024-05-30T13:11:53.515" v="32628" actId="1038"/>
          <ac:cxnSpMkLst>
            <pc:docMk/>
            <pc:sldMk cId="891813243" sldId="1503"/>
            <ac:cxnSpMk id="24" creationId="{CA5655A5-E7B7-FF7D-4F14-A9A975D25E07}"/>
          </ac:cxnSpMkLst>
        </pc:cxnChg>
        <pc:cxnChg chg="add mod">
          <ac:chgData name="PELLAN Marin" userId="9ec8e806-9cfd-495d-8cb1-c4761729b9b1" providerId="ADAL" clId="{F78D52A1-8CBD-422A-BC14-270B3107FE22}" dt="2024-05-31T15:46:31.906" v="48669" actId="1035"/>
          <ac:cxnSpMkLst>
            <pc:docMk/>
            <pc:sldMk cId="891813243" sldId="1503"/>
            <ac:cxnSpMk id="25" creationId="{9118EB19-6502-4D08-AFC6-A71B364CA34E}"/>
          </ac:cxnSpMkLst>
        </pc:cxnChg>
      </pc:sldChg>
      <pc:sldChg chg="addSp delSp modSp add mod delAnim modAnim delCm modNotesTx">
        <pc:chgData name="PELLAN Marin" userId="9ec8e806-9cfd-495d-8cb1-c4761729b9b1" providerId="ADAL" clId="{F78D52A1-8CBD-422A-BC14-270B3107FE22}" dt="2024-06-22T13:48:24.731" v="94459" actId="20577"/>
        <pc:sldMkLst>
          <pc:docMk/>
          <pc:sldMk cId="3765492596" sldId="1504"/>
        </pc:sldMkLst>
        <pc:spChg chg="add mod">
          <ac:chgData name="PELLAN Marin" userId="9ec8e806-9cfd-495d-8cb1-c4761729b9b1" providerId="ADAL" clId="{F78D52A1-8CBD-422A-BC14-270B3107FE22}" dt="2024-06-17T12:28:58.844" v="83139" actId="1038"/>
          <ac:spMkLst>
            <pc:docMk/>
            <pc:sldMk cId="3765492596" sldId="1504"/>
            <ac:spMk id="2" creationId="{3AB389BA-50D2-27F7-B8AF-C2EDB5840228}"/>
          </ac:spMkLst>
        </pc:spChg>
        <pc:spChg chg="add del mod">
          <ac:chgData name="PELLAN Marin" userId="9ec8e806-9cfd-495d-8cb1-c4761729b9b1" providerId="ADAL" clId="{F78D52A1-8CBD-422A-BC14-270B3107FE22}" dt="2024-06-13T18:23:02.608" v="80581" actId="478"/>
          <ac:spMkLst>
            <pc:docMk/>
            <pc:sldMk cId="3765492596" sldId="1504"/>
            <ac:spMk id="2" creationId="{3B9E7191-67FA-427D-5308-4549825E5093}"/>
          </ac:spMkLst>
        </pc:spChg>
        <pc:spChg chg="add del mod">
          <ac:chgData name="PELLAN Marin" userId="9ec8e806-9cfd-495d-8cb1-c4761729b9b1" providerId="ADAL" clId="{F78D52A1-8CBD-422A-BC14-270B3107FE22}" dt="2024-06-06T14:24:05.940" v="69752" actId="478"/>
          <ac:spMkLst>
            <pc:docMk/>
            <pc:sldMk cId="3765492596" sldId="1504"/>
            <ac:spMk id="2" creationId="{3BA4CD97-3870-8BC5-2D9D-CF0A4DDB29F3}"/>
          </ac:spMkLst>
        </pc:spChg>
        <pc:spChg chg="del">
          <ac:chgData name="PELLAN Marin" userId="9ec8e806-9cfd-495d-8cb1-c4761729b9b1" providerId="ADAL" clId="{F78D52A1-8CBD-422A-BC14-270B3107FE22}" dt="2024-05-27T08:49:33.747" v="10164" actId="478"/>
          <ac:spMkLst>
            <pc:docMk/>
            <pc:sldMk cId="3765492596" sldId="1504"/>
            <ac:spMk id="3" creationId="{00000000-0000-0000-0000-000000000000}"/>
          </ac:spMkLst>
        </pc:spChg>
        <pc:spChg chg="add mod">
          <ac:chgData name="PELLAN Marin" userId="9ec8e806-9cfd-495d-8cb1-c4761729b9b1" providerId="ADAL" clId="{F78D52A1-8CBD-422A-BC14-270B3107FE22}" dt="2024-06-17T12:28:42.689" v="83102" actId="1038"/>
          <ac:spMkLst>
            <pc:docMk/>
            <pc:sldMk cId="3765492596" sldId="1504"/>
            <ac:spMk id="3" creationId="{2DD3F6B6-88F0-E6CC-9F3E-8B9A7DA67C2D}"/>
          </ac:spMkLst>
        </pc:spChg>
        <pc:spChg chg="add mod">
          <ac:chgData name="PELLAN Marin" userId="9ec8e806-9cfd-495d-8cb1-c4761729b9b1" providerId="ADAL" clId="{F78D52A1-8CBD-422A-BC14-270B3107FE22}" dt="2024-06-17T12:22:28.784" v="83010" actId="1076"/>
          <ac:spMkLst>
            <pc:docMk/>
            <pc:sldMk cId="3765492596" sldId="1504"/>
            <ac:spMk id="4" creationId="{9AC56D27-ECC1-9572-77D8-048149753271}"/>
          </ac:spMkLst>
        </pc:spChg>
        <pc:spChg chg="add mod">
          <ac:chgData name="PELLAN Marin" userId="9ec8e806-9cfd-495d-8cb1-c4761729b9b1" providerId="ADAL" clId="{F78D52A1-8CBD-422A-BC14-270B3107FE22}" dt="2024-06-17T12:28:58.844" v="83139" actId="1038"/>
          <ac:spMkLst>
            <pc:docMk/>
            <pc:sldMk cId="3765492596" sldId="1504"/>
            <ac:spMk id="7" creationId="{213C3C1D-9463-A3CD-B666-BBBCAC5FFAB3}"/>
          </ac:spMkLst>
        </pc:spChg>
        <pc:spChg chg="mod">
          <ac:chgData name="PELLAN Marin" userId="9ec8e806-9cfd-495d-8cb1-c4761729b9b1" providerId="ADAL" clId="{F78D52A1-8CBD-422A-BC14-270B3107FE22}" dt="2024-06-22T13:04:51.909" v="93356"/>
          <ac:spMkLst>
            <pc:docMk/>
            <pc:sldMk cId="3765492596" sldId="1504"/>
            <ac:spMk id="10" creationId="{AFA21F75-CB75-7CAA-9BEA-9387D7F829D4}"/>
          </ac:spMkLst>
        </pc:spChg>
        <pc:spChg chg="add mod">
          <ac:chgData name="PELLAN Marin" userId="9ec8e806-9cfd-495d-8cb1-c4761729b9b1" providerId="ADAL" clId="{F78D52A1-8CBD-422A-BC14-270B3107FE22}" dt="2024-06-17T12:28:42.689" v="83102" actId="1038"/>
          <ac:spMkLst>
            <pc:docMk/>
            <pc:sldMk cId="3765492596" sldId="1504"/>
            <ac:spMk id="11" creationId="{C6E5D141-5B85-0C3F-EB03-CA7DAFB3451F}"/>
          </ac:spMkLst>
        </pc:spChg>
        <pc:spChg chg="add mod">
          <ac:chgData name="PELLAN Marin" userId="9ec8e806-9cfd-495d-8cb1-c4761729b9b1" providerId="ADAL" clId="{F78D52A1-8CBD-422A-BC14-270B3107FE22}" dt="2024-06-17T12:28:42.689" v="83102" actId="1038"/>
          <ac:spMkLst>
            <pc:docMk/>
            <pc:sldMk cId="3765492596" sldId="1504"/>
            <ac:spMk id="12" creationId="{0CC5C75B-48EC-6EC7-BB43-2AC1BC537047}"/>
          </ac:spMkLst>
        </pc:spChg>
        <pc:spChg chg="add del mod">
          <ac:chgData name="PELLAN Marin" userId="9ec8e806-9cfd-495d-8cb1-c4761729b9b1" providerId="ADAL" clId="{F78D52A1-8CBD-422A-BC14-270B3107FE22}" dt="2024-06-13T18:23:00.976" v="80580" actId="478"/>
          <ac:spMkLst>
            <pc:docMk/>
            <pc:sldMk cId="3765492596" sldId="1504"/>
            <ac:spMk id="17" creationId="{739F95D9-491E-7990-4A39-C7D19118D27E}"/>
          </ac:spMkLst>
        </pc:spChg>
        <pc:spChg chg="add del mod">
          <ac:chgData name="PELLAN Marin" userId="9ec8e806-9cfd-495d-8cb1-c4761729b9b1" providerId="ADAL" clId="{F78D52A1-8CBD-422A-BC14-270B3107FE22}" dt="2024-06-05T12:55:15.098" v="67260" actId="478"/>
          <ac:spMkLst>
            <pc:docMk/>
            <pc:sldMk cId="3765492596" sldId="1504"/>
            <ac:spMk id="17" creationId="{EF8D2F7C-5C09-9E8D-3BC6-B0BB44A23CF7}"/>
          </ac:spMkLst>
        </pc:spChg>
        <pc:spChg chg="add mod">
          <ac:chgData name="PELLAN Marin" userId="9ec8e806-9cfd-495d-8cb1-c4761729b9b1" providerId="ADAL" clId="{F78D52A1-8CBD-422A-BC14-270B3107FE22}" dt="2024-06-17T12:28:42.689" v="83102" actId="1038"/>
          <ac:spMkLst>
            <pc:docMk/>
            <pc:sldMk cId="3765492596" sldId="1504"/>
            <ac:spMk id="17" creationId="{F8FA6F0F-BFE6-6D7D-9ABA-3009B2DFD489}"/>
          </ac:spMkLst>
        </pc:spChg>
        <pc:spChg chg="add mod">
          <ac:chgData name="PELLAN Marin" userId="9ec8e806-9cfd-495d-8cb1-c4761729b9b1" providerId="ADAL" clId="{F78D52A1-8CBD-422A-BC14-270B3107FE22}" dt="2024-06-17T12:28:58.844" v="83139" actId="1038"/>
          <ac:spMkLst>
            <pc:docMk/>
            <pc:sldMk cId="3765492596" sldId="1504"/>
            <ac:spMk id="18" creationId="{2577D981-3F79-EB6A-21A4-EB0B6B520B1C}"/>
          </ac:spMkLst>
        </pc:spChg>
        <pc:spChg chg="add del mod">
          <ac:chgData name="PELLAN Marin" userId="9ec8e806-9cfd-495d-8cb1-c4761729b9b1" providerId="ADAL" clId="{F78D52A1-8CBD-422A-BC14-270B3107FE22}" dt="2024-06-02T12:47:19.729" v="57055" actId="478"/>
          <ac:spMkLst>
            <pc:docMk/>
            <pc:sldMk cId="3765492596" sldId="1504"/>
            <ac:spMk id="18" creationId="{78E9CC55-B342-CD0E-BDE9-9E088AA8226F}"/>
          </ac:spMkLst>
        </pc:spChg>
        <pc:spChg chg="add mod">
          <ac:chgData name="PELLAN Marin" userId="9ec8e806-9cfd-495d-8cb1-c4761729b9b1" providerId="ADAL" clId="{F78D52A1-8CBD-422A-BC14-270B3107FE22}" dt="2024-06-17T12:28:58.844" v="83139" actId="1038"/>
          <ac:spMkLst>
            <pc:docMk/>
            <pc:sldMk cId="3765492596" sldId="1504"/>
            <ac:spMk id="19" creationId="{1917892B-BA12-0B8B-0A6A-DA74457C1548}"/>
          </ac:spMkLst>
        </pc:spChg>
        <pc:spChg chg="add mod">
          <ac:chgData name="PELLAN Marin" userId="9ec8e806-9cfd-495d-8cb1-c4761729b9b1" providerId="ADAL" clId="{F78D52A1-8CBD-422A-BC14-270B3107FE22}" dt="2024-06-17T12:28:42.689" v="83102" actId="1038"/>
          <ac:spMkLst>
            <pc:docMk/>
            <pc:sldMk cId="3765492596" sldId="1504"/>
            <ac:spMk id="20" creationId="{6504A63E-8ADC-124F-ABD0-E7A3015A63A0}"/>
          </ac:spMkLst>
        </pc:spChg>
        <pc:spChg chg="add mod">
          <ac:chgData name="PELLAN Marin" userId="9ec8e806-9cfd-495d-8cb1-c4761729b9b1" providerId="ADAL" clId="{F78D52A1-8CBD-422A-BC14-270B3107FE22}" dt="2024-06-05T13:21:39.102" v="67539" actId="1038"/>
          <ac:spMkLst>
            <pc:docMk/>
            <pc:sldMk cId="3765492596" sldId="1504"/>
            <ac:spMk id="21" creationId="{A6F40B74-3574-0A64-DBB6-E5C6FC0F00F7}"/>
          </ac:spMkLst>
        </pc:spChg>
        <pc:spChg chg="add mod">
          <ac:chgData name="PELLAN Marin" userId="9ec8e806-9cfd-495d-8cb1-c4761729b9b1" providerId="ADAL" clId="{F78D52A1-8CBD-422A-BC14-270B3107FE22}" dt="2024-06-05T13:21:39.102" v="67539" actId="1038"/>
          <ac:spMkLst>
            <pc:docMk/>
            <pc:sldMk cId="3765492596" sldId="1504"/>
            <ac:spMk id="22" creationId="{AE5FD1ED-1B3E-931F-9909-9B0A132B4809}"/>
          </ac:spMkLst>
        </pc:spChg>
        <pc:spChg chg="add mod">
          <ac:chgData name="PELLAN Marin" userId="9ec8e806-9cfd-495d-8cb1-c4761729b9b1" providerId="ADAL" clId="{F78D52A1-8CBD-422A-BC14-270B3107FE22}" dt="2024-06-20T15:18:24.331" v="89846" actId="1035"/>
          <ac:spMkLst>
            <pc:docMk/>
            <pc:sldMk cId="3765492596" sldId="1504"/>
            <ac:spMk id="23" creationId="{000AACCF-20B2-B10F-98AD-8404BF6A9BE0}"/>
          </ac:spMkLst>
        </pc:spChg>
        <pc:spChg chg="add mod">
          <ac:chgData name="PELLAN Marin" userId="9ec8e806-9cfd-495d-8cb1-c4761729b9b1" providerId="ADAL" clId="{F78D52A1-8CBD-422A-BC14-270B3107FE22}" dt="2024-06-17T12:28:58.844" v="83139" actId="1038"/>
          <ac:spMkLst>
            <pc:docMk/>
            <pc:sldMk cId="3765492596" sldId="1504"/>
            <ac:spMk id="24" creationId="{6EFE6476-A590-4FF0-04CD-82AD0F539323}"/>
          </ac:spMkLst>
        </pc:spChg>
        <pc:spChg chg="add mod">
          <ac:chgData name="PELLAN Marin" userId="9ec8e806-9cfd-495d-8cb1-c4761729b9b1" providerId="ADAL" clId="{F78D52A1-8CBD-422A-BC14-270B3107FE22}" dt="2024-06-17T12:28:58.844" v="83139" actId="1038"/>
          <ac:spMkLst>
            <pc:docMk/>
            <pc:sldMk cId="3765492596" sldId="1504"/>
            <ac:spMk id="25" creationId="{C48E52F7-E8BB-0B98-286F-BBB086925590}"/>
          </ac:spMkLst>
        </pc:spChg>
        <pc:spChg chg="add mod ord">
          <ac:chgData name="PELLAN Marin" userId="9ec8e806-9cfd-495d-8cb1-c4761729b9b1" providerId="ADAL" clId="{F78D52A1-8CBD-422A-BC14-270B3107FE22}" dt="2024-06-17T12:28:42.689" v="83102" actId="1038"/>
          <ac:spMkLst>
            <pc:docMk/>
            <pc:sldMk cId="3765492596" sldId="1504"/>
            <ac:spMk id="26" creationId="{78B07A09-FE79-5294-489D-9FBC95B336B5}"/>
          </ac:spMkLst>
        </pc:spChg>
        <pc:spChg chg="add del mod">
          <ac:chgData name="PELLAN Marin" userId="9ec8e806-9cfd-495d-8cb1-c4761729b9b1" providerId="ADAL" clId="{F78D52A1-8CBD-422A-BC14-270B3107FE22}" dt="2024-06-13T17:23:20.680" v="78285" actId="478"/>
          <ac:spMkLst>
            <pc:docMk/>
            <pc:sldMk cId="3765492596" sldId="1504"/>
            <ac:spMk id="27" creationId="{5E8408D4-1454-8050-8935-707813DBF277}"/>
          </ac:spMkLst>
        </pc:spChg>
        <pc:spChg chg="add mod">
          <ac:chgData name="PELLAN Marin" userId="9ec8e806-9cfd-495d-8cb1-c4761729b9b1" providerId="ADAL" clId="{F78D52A1-8CBD-422A-BC14-270B3107FE22}" dt="2024-06-17T12:28:42.689" v="83102" actId="1038"/>
          <ac:spMkLst>
            <pc:docMk/>
            <pc:sldMk cId="3765492596" sldId="1504"/>
            <ac:spMk id="27" creationId="{BC8553AF-185D-141B-5FF3-48C6F99385EF}"/>
          </ac:spMkLst>
        </pc:spChg>
        <pc:spChg chg="add mod">
          <ac:chgData name="PELLAN Marin" userId="9ec8e806-9cfd-495d-8cb1-c4761729b9b1" providerId="ADAL" clId="{F78D52A1-8CBD-422A-BC14-270B3107FE22}" dt="2024-06-13T18:23:21.897" v="80585" actId="207"/>
          <ac:spMkLst>
            <pc:docMk/>
            <pc:sldMk cId="3765492596" sldId="1504"/>
            <ac:spMk id="28" creationId="{F1EDFEBA-CA51-08BB-B84F-8605D9FA2D63}"/>
          </ac:spMkLst>
        </pc:spChg>
        <pc:spChg chg="add mod">
          <ac:chgData name="PELLAN Marin" userId="9ec8e806-9cfd-495d-8cb1-c4761729b9b1" providerId="ADAL" clId="{F78D52A1-8CBD-422A-BC14-270B3107FE22}" dt="2024-06-13T18:23:03.593" v="80582"/>
          <ac:spMkLst>
            <pc:docMk/>
            <pc:sldMk cId="3765492596" sldId="1504"/>
            <ac:spMk id="29" creationId="{A5195F1E-BFEF-7503-A10F-912582BB4F15}"/>
          </ac:spMkLst>
        </pc:spChg>
        <pc:spChg chg="add mod">
          <ac:chgData name="PELLAN Marin" userId="9ec8e806-9cfd-495d-8cb1-c4761729b9b1" providerId="ADAL" clId="{F78D52A1-8CBD-422A-BC14-270B3107FE22}" dt="2024-06-17T12:28:58.844" v="83139" actId="1038"/>
          <ac:spMkLst>
            <pc:docMk/>
            <pc:sldMk cId="3765492596" sldId="1504"/>
            <ac:spMk id="31" creationId="{6435B26C-A28E-CDE3-5FCE-AC1FECF1435A}"/>
          </ac:spMkLst>
        </pc:spChg>
        <pc:spChg chg="add mod">
          <ac:chgData name="PELLAN Marin" userId="9ec8e806-9cfd-495d-8cb1-c4761729b9b1" providerId="ADAL" clId="{F78D52A1-8CBD-422A-BC14-270B3107FE22}" dt="2024-06-17T12:28:58.844" v="83139" actId="1038"/>
          <ac:spMkLst>
            <pc:docMk/>
            <pc:sldMk cId="3765492596" sldId="1504"/>
            <ac:spMk id="32" creationId="{0218E8FA-9403-CB4C-C28D-2662AF1DC5FC}"/>
          </ac:spMkLst>
        </pc:spChg>
        <pc:spChg chg="add mod">
          <ac:chgData name="PELLAN Marin" userId="9ec8e806-9cfd-495d-8cb1-c4761729b9b1" providerId="ADAL" clId="{F78D52A1-8CBD-422A-BC14-270B3107FE22}" dt="2024-06-17T12:28:58.844" v="83139" actId="1038"/>
          <ac:spMkLst>
            <pc:docMk/>
            <pc:sldMk cId="3765492596" sldId="1504"/>
            <ac:spMk id="33" creationId="{4C6D4AEB-FACA-917D-D49E-AD912AAE57D3}"/>
          </ac:spMkLst>
        </pc:spChg>
        <pc:spChg chg="add mod">
          <ac:chgData name="PELLAN Marin" userId="9ec8e806-9cfd-495d-8cb1-c4761729b9b1" providerId="ADAL" clId="{F78D52A1-8CBD-422A-BC14-270B3107FE22}" dt="2024-06-17T12:28:58.844" v="83139" actId="1038"/>
          <ac:spMkLst>
            <pc:docMk/>
            <pc:sldMk cId="3765492596" sldId="1504"/>
            <ac:spMk id="35" creationId="{25ED734B-0F14-9B13-61EA-399D1801D0B1}"/>
          </ac:spMkLst>
        </pc:spChg>
        <pc:spChg chg="add mod">
          <ac:chgData name="PELLAN Marin" userId="9ec8e806-9cfd-495d-8cb1-c4761729b9b1" providerId="ADAL" clId="{F78D52A1-8CBD-422A-BC14-270B3107FE22}" dt="2024-06-17T12:28:58.844" v="83139" actId="1038"/>
          <ac:spMkLst>
            <pc:docMk/>
            <pc:sldMk cId="3765492596" sldId="1504"/>
            <ac:spMk id="36" creationId="{81BA62BC-E478-738D-A784-CE770CFE4341}"/>
          </ac:spMkLst>
        </pc:spChg>
        <pc:spChg chg="add mod">
          <ac:chgData name="PELLAN Marin" userId="9ec8e806-9cfd-495d-8cb1-c4761729b9b1" providerId="ADAL" clId="{F78D52A1-8CBD-422A-BC14-270B3107FE22}" dt="2024-06-06T14:25:26.960" v="69757" actId="571"/>
          <ac:spMkLst>
            <pc:docMk/>
            <pc:sldMk cId="3765492596" sldId="1504"/>
            <ac:spMk id="37" creationId="{2F707BF3-1980-C4B7-14AE-688C8B67E438}"/>
          </ac:spMkLst>
        </pc:spChg>
        <pc:spChg chg="add mod">
          <ac:chgData name="PELLAN Marin" userId="9ec8e806-9cfd-495d-8cb1-c4761729b9b1" providerId="ADAL" clId="{F78D52A1-8CBD-422A-BC14-270B3107FE22}" dt="2024-06-17T12:28:58.844" v="83139" actId="1038"/>
          <ac:spMkLst>
            <pc:docMk/>
            <pc:sldMk cId="3765492596" sldId="1504"/>
            <ac:spMk id="37" creationId="{58DCFAD3-260B-04D2-4D3C-DC11196CFC0A}"/>
          </ac:spMkLst>
        </pc:spChg>
        <pc:spChg chg="add mod">
          <ac:chgData name="PELLAN Marin" userId="9ec8e806-9cfd-495d-8cb1-c4761729b9b1" providerId="ADAL" clId="{F78D52A1-8CBD-422A-BC14-270B3107FE22}" dt="2024-06-17T12:28:42.689" v="83102" actId="1038"/>
          <ac:spMkLst>
            <pc:docMk/>
            <pc:sldMk cId="3765492596" sldId="1504"/>
            <ac:spMk id="38" creationId="{EB64218F-E11E-FB75-EA04-D011CAE726C5}"/>
          </ac:spMkLst>
        </pc:spChg>
        <pc:spChg chg="add mod">
          <ac:chgData name="PELLAN Marin" userId="9ec8e806-9cfd-495d-8cb1-c4761729b9b1" providerId="ADAL" clId="{F78D52A1-8CBD-422A-BC14-270B3107FE22}" dt="2024-06-17T12:28:42.689" v="83102" actId="1038"/>
          <ac:spMkLst>
            <pc:docMk/>
            <pc:sldMk cId="3765492596" sldId="1504"/>
            <ac:spMk id="39" creationId="{A8A0A899-C99C-D580-B2C0-F40322020692}"/>
          </ac:spMkLst>
        </pc:spChg>
        <pc:spChg chg="add mod">
          <ac:chgData name="PELLAN Marin" userId="9ec8e806-9cfd-495d-8cb1-c4761729b9b1" providerId="ADAL" clId="{F78D52A1-8CBD-422A-BC14-270B3107FE22}" dt="2024-06-06T14:25:29.020" v="69759" actId="571"/>
          <ac:spMkLst>
            <pc:docMk/>
            <pc:sldMk cId="3765492596" sldId="1504"/>
            <ac:spMk id="39" creationId="{C1CDC7E2-3452-7B47-7EFE-DF0FD76F4C5B}"/>
          </ac:spMkLst>
        </pc:spChg>
        <pc:spChg chg="add mod">
          <ac:chgData name="PELLAN Marin" userId="9ec8e806-9cfd-495d-8cb1-c4761729b9b1" providerId="ADAL" clId="{F78D52A1-8CBD-422A-BC14-270B3107FE22}" dt="2024-06-17T12:28:42.689" v="83102" actId="1038"/>
          <ac:spMkLst>
            <pc:docMk/>
            <pc:sldMk cId="3765492596" sldId="1504"/>
            <ac:spMk id="40" creationId="{60D3A553-57CC-4D32-2EC4-45C60CAD50EF}"/>
          </ac:spMkLst>
        </pc:spChg>
        <pc:spChg chg="add mod">
          <ac:chgData name="PELLAN Marin" userId="9ec8e806-9cfd-495d-8cb1-c4761729b9b1" providerId="ADAL" clId="{F78D52A1-8CBD-422A-BC14-270B3107FE22}" dt="2024-06-17T12:28:42.689" v="83102" actId="1038"/>
          <ac:spMkLst>
            <pc:docMk/>
            <pc:sldMk cId="3765492596" sldId="1504"/>
            <ac:spMk id="41" creationId="{1AFB20CE-FBAF-5B2C-E1C2-3CA891D91A49}"/>
          </ac:spMkLst>
        </pc:spChg>
        <pc:spChg chg="add mod">
          <ac:chgData name="PELLAN Marin" userId="9ec8e806-9cfd-495d-8cb1-c4761729b9b1" providerId="ADAL" clId="{F78D52A1-8CBD-422A-BC14-270B3107FE22}" dt="2024-06-17T12:28:42.689" v="83102" actId="1038"/>
          <ac:spMkLst>
            <pc:docMk/>
            <pc:sldMk cId="3765492596" sldId="1504"/>
            <ac:spMk id="42" creationId="{8BB16359-98B3-52AD-469E-C12FA0799AB4}"/>
          </ac:spMkLst>
        </pc:spChg>
        <pc:spChg chg="add mod">
          <ac:chgData name="PELLAN Marin" userId="9ec8e806-9cfd-495d-8cb1-c4761729b9b1" providerId="ADAL" clId="{F78D52A1-8CBD-422A-BC14-270B3107FE22}" dt="2024-06-17T12:28:58.844" v="83139" actId="1038"/>
          <ac:spMkLst>
            <pc:docMk/>
            <pc:sldMk cId="3765492596" sldId="1504"/>
            <ac:spMk id="43" creationId="{5DCBCE4B-9FD1-D44B-7330-4C532EECE2C3}"/>
          </ac:spMkLst>
        </pc:spChg>
        <pc:spChg chg="add mod">
          <ac:chgData name="PELLAN Marin" userId="9ec8e806-9cfd-495d-8cb1-c4761729b9b1" providerId="ADAL" clId="{F78D52A1-8CBD-422A-BC14-270B3107FE22}" dt="2024-06-17T12:28:42.689" v="83102" actId="1038"/>
          <ac:spMkLst>
            <pc:docMk/>
            <pc:sldMk cId="3765492596" sldId="1504"/>
            <ac:spMk id="44" creationId="{63850C1A-C942-4FFD-80F5-A2572F0C2E7C}"/>
          </ac:spMkLst>
        </pc:spChg>
        <pc:spChg chg="add mod">
          <ac:chgData name="PELLAN Marin" userId="9ec8e806-9cfd-495d-8cb1-c4761729b9b1" providerId="ADAL" clId="{F78D52A1-8CBD-422A-BC14-270B3107FE22}" dt="2024-06-17T12:28:42.689" v="83102" actId="1038"/>
          <ac:spMkLst>
            <pc:docMk/>
            <pc:sldMk cId="3765492596" sldId="1504"/>
            <ac:spMk id="45" creationId="{18C3FA3A-B6BF-66FB-DF32-936E115FC7B6}"/>
          </ac:spMkLst>
        </pc:spChg>
        <pc:spChg chg="add mod">
          <ac:chgData name="PELLAN Marin" userId="9ec8e806-9cfd-495d-8cb1-c4761729b9b1" providerId="ADAL" clId="{F78D52A1-8CBD-422A-BC14-270B3107FE22}" dt="2024-06-17T12:28:42.689" v="83102" actId="1038"/>
          <ac:spMkLst>
            <pc:docMk/>
            <pc:sldMk cId="3765492596" sldId="1504"/>
            <ac:spMk id="46" creationId="{1BE0A2E3-42FB-5DDC-A0EE-3ABA9492BBD3}"/>
          </ac:spMkLst>
        </pc:spChg>
        <pc:spChg chg="add del mod">
          <ac:chgData name="PELLAN Marin" userId="9ec8e806-9cfd-495d-8cb1-c4761729b9b1" providerId="ADAL" clId="{F78D52A1-8CBD-422A-BC14-270B3107FE22}" dt="2024-06-17T12:25:07.221" v="83028" actId="478"/>
          <ac:spMkLst>
            <pc:docMk/>
            <pc:sldMk cId="3765492596" sldId="1504"/>
            <ac:spMk id="47" creationId="{5D5ACCC1-A12A-902D-5923-9C50CD9E4C7B}"/>
          </ac:spMkLst>
        </pc:spChg>
        <pc:spChg chg="add del mod">
          <ac:chgData name="PELLAN Marin" userId="9ec8e806-9cfd-495d-8cb1-c4761729b9b1" providerId="ADAL" clId="{F78D52A1-8CBD-422A-BC14-270B3107FE22}" dt="2024-06-17T12:25:03.802" v="83027" actId="478"/>
          <ac:spMkLst>
            <pc:docMk/>
            <pc:sldMk cId="3765492596" sldId="1504"/>
            <ac:spMk id="48" creationId="{38604EBA-D9DB-974D-1493-C0F6E5C81C60}"/>
          </ac:spMkLst>
        </pc:spChg>
        <pc:spChg chg="add mod">
          <ac:chgData name="PELLAN Marin" userId="9ec8e806-9cfd-495d-8cb1-c4761729b9b1" providerId="ADAL" clId="{F78D52A1-8CBD-422A-BC14-270B3107FE22}" dt="2024-06-17T12:28:42.689" v="83102" actId="1038"/>
          <ac:spMkLst>
            <pc:docMk/>
            <pc:sldMk cId="3765492596" sldId="1504"/>
            <ac:spMk id="49" creationId="{ADD397B2-5728-155C-8533-37B92B8E878A}"/>
          </ac:spMkLst>
        </pc:spChg>
        <pc:spChg chg="add mod">
          <ac:chgData name="PELLAN Marin" userId="9ec8e806-9cfd-495d-8cb1-c4761729b9b1" providerId="ADAL" clId="{F78D52A1-8CBD-422A-BC14-270B3107FE22}" dt="2024-06-17T12:28:42.689" v="83102" actId="1038"/>
          <ac:spMkLst>
            <pc:docMk/>
            <pc:sldMk cId="3765492596" sldId="1504"/>
            <ac:spMk id="50" creationId="{9E23B102-F725-878E-6AF8-DAA144529F10}"/>
          </ac:spMkLst>
        </pc:spChg>
        <pc:spChg chg="add mod">
          <ac:chgData name="PELLAN Marin" userId="9ec8e806-9cfd-495d-8cb1-c4761729b9b1" providerId="ADAL" clId="{F78D52A1-8CBD-422A-BC14-270B3107FE22}" dt="2024-06-17T12:28:42.689" v="83102" actId="1038"/>
          <ac:spMkLst>
            <pc:docMk/>
            <pc:sldMk cId="3765492596" sldId="1504"/>
            <ac:spMk id="51" creationId="{77EFEE02-4E31-B250-7326-3BD374060C98}"/>
          </ac:spMkLst>
        </pc:spChg>
        <pc:spChg chg="add mod">
          <ac:chgData name="PELLAN Marin" userId="9ec8e806-9cfd-495d-8cb1-c4761729b9b1" providerId="ADAL" clId="{F78D52A1-8CBD-422A-BC14-270B3107FE22}" dt="2024-06-17T12:28:58.844" v="83139" actId="1038"/>
          <ac:spMkLst>
            <pc:docMk/>
            <pc:sldMk cId="3765492596" sldId="1504"/>
            <ac:spMk id="52" creationId="{8B8A7A81-D149-1A37-14F2-6E151E1EB508}"/>
          </ac:spMkLst>
        </pc:spChg>
        <pc:spChg chg="add mod">
          <ac:chgData name="PELLAN Marin" userId="9ec8e806-9cfd-495d-8cb1-c4761729b9b1" providerId="ADAL" clId="{F78D52A1-8CBD-422A-BC14-270B3107FE22}" dt="2024-06-17T12:28:58.844" v="83139" actId="1038"/>
          <ac:spMkLst>
            <pc:docMk/>
            <pc:sldMk cId="3765492596" sldId="1504"/>
            <ac:spMk id="53" creationId="{D34BA0A1-A023-195D-9468-E995B23F75FC}"/>
          </ac:spMkLst>
        </pc:spChg>
        <pc:spChg chg="add mod">
          <ac:chgData name="PELLAN Marin" userId="9ec8e806-9cfd-495d-8cb1-c4761729b9b1" providerId="ADAL" clId="{F78D52A1-8CBD-422A-BC14-270B3107FE22}" dt="2024-06-17T12:28:58.844" v="83139" actId="1038"/>
          <ac:spMkLst>
            <pc:docMk/>
            <pc:sldMk cId="3765492596" sldId="1504"/>
            <ac:spMk id="54" creationId="{3988542D-BE3A-2FBC-BD15-170091D7AF5E}"/>
          </ac:spMkLst>
        </pc:spChg>
        <pc:spChg chg="add mod">
          <ac:chgData name="PELLAN Marin" userId="9ec8e806-9cfd-495d-8cb1-c4761729b9b1" providerId="ADAL" clId="{F78D52A1-8CBD-422A-BC14-270B3107FE22}" dt="2024-06-17T12:28:58.844" v="83139" actId="1038"/>
          <ac:spMkLst>
            <pc:docMk/>
            <pc:sldMk cId="3765492596" sldId="1504"/>
            <ac:spMk id="55" creationId="{1A99476A-DFA8-2415-5FF8-650E66B44AF3}"/>
          </ac:spMkLst>
        </pc:spChg>
        <pc:spChg chg="add mod">
          <ac:chgData name="PELLAN Marin" userId="9ec8e806-9cfd-495d-8cb1-c4761729b9b1" providerId="ADAL" clId="{F78D52A1-8CBD-422A-BC14-270B3107FE22}" dt="2024-06-17T12:28:42.689" v="83102" actId="1038"/>
          <ac:spMkLst>
            <pc:docMk/>
            <pc:sldMk cId="3765492596" sldId="1504"/>
            <ac:spMk id="56" creationId="{E325444C-9D9F-85ED-BE7C-C89D8ED49A08}"/>
          </ac:spMkLst>
        </pc:spChg>
        <pc:spChg chg="add mod">
          <ac:chgData name="PELLAN Marin" userId="9ec8e806-9cfd-495d-8cb1-c4761729b9b1" providerId="ADAL" clId="{F78D52A1-8CBD-422A-BC14-270B3107FE22}" dt="2024-06-17T12:29:13.850" v="83141" actId="1076"/>
          <ac:spMkLst>
            <pc:docMk/>
            <pc:sldMk cId="3765492596" sldId="1504"/>
            <ac:spMk id="57" creationId="{CF525F5F-A495-1E09-287E-551D01740AAA}"/>
          </ac:spMkLst>
        </pc:spChg>
        <pc:spChg chg="add mod">
          <ac:chgData name="PELLAN Marin" userId="9ec8e806-9cfd-495d-8cb1-c4761729b9b1" providerId="ADAL" clId="{F78D52A1-8CBD-422A-BC14-270B3107FE22}" dt="2024-06-17T12:29:13.850" v="83141" actId="1076"/>
          <ac:spMkLst>
            <pc:docMk/>
            <pc:sldMk cId="3765492596" sldId="1504"/>
            <ac:spMk id="58" creationId="{E0041133-F401-15E5-683F-42517F85D6F4}"/>
          </ac:spMkLst>
        </pc:spChg>
        <pc:picChg chg="del">
          <ac:chgData name="PELLAN Marin" userId="9ec8e806-9cfd-495d-8cb1-c4761729b9b1" providerId="ADAL" clId="{F78D52A1-8CBD-422A-BC14-270B3107FE22}" dt="2024-05-24T14:12:09.538" v="6857" actId="478"/>
          <ac:picMkLst>
            <pc:docMk/>
            <pc:sldMk cId="3765492596" sldId="1504"/>
            <ac:picMk id="4" creationId="{9A89C5CD-6FCC-A831-A12A-2D915A7A947F}"/>
          </ac:picMkLst>
        </pc:picChg>
        <pc:picChg chg="add mod">
          <ac:chgData name="PELLAN Marin" userId="9ec8e806-9cfd-495d-8cb1-c4761729b9b1" providerId="ADAL" clId="{F78D52A1-8CBD-422A-BC14-270B3107FE22}" dt="2024-06-17T12:28:42.689" v="83102" actId="1038"/>
          <ac:picMkLst>
            <pc:docMk/>
            <pc:sldMk cId="3765492596" sldId="1504"/>
            <ac:picMk id="5" creationId="{9EC2DA6E-E726-EC6F-E8FF-FE6A0DA7271A}"/>
          </ac:picMkLst>
        </pc:picChg>
        <pc:picChg chg="add mod">
          <ac:chgData name="PELLAN Marin" userId="9ec8e806-9cfd-495d-8cb1-c4761729b9b1" providerId="ADAL" clId="{F78D52A1-8CBD-422A-BC14-270B3107FE22}" dt="2024-06-17T12:28:42.689" v="83102" actId="1038"/>
          <ac:picMkLst>
            <pc:docMk/>
            <pc:sldMk cId="3765492596" sldId="1504"/>
            <ac:picMk id="6" creationId="{81546F03-E592-5922-7FE0-8BC2B65A2A6C}"/>
          </ac:picMkLst>
        </pc:picChg>
        <pc:picChg chg="del">
          <ac:chgData name="PELLAN Marin" userId="9ec8e806-9cfd-495d-8cb1-c4761729b9b1" providerId="ADAL" clId="{F78D52A1-8CBD-422A-BC14-270B3107FE22}" dt="2024-05-24T14:12:09.993" v="6858" actId="478"/>
          <ac:picMkLst>
            <pc:docMk/>
            <pc:sldMk cId="3765492596" sldId="1504"/>
            <ac:picMk id="7" creationId="{63AE7B65-6302-2EA1-63D9-FF32FCE1D578}"/>
          </ac:picMkLst>
        </pc:picChg>
        <pc:picChg chg="add mod">
          <ac:chgData name="PELLAN Marin" userId="9ec8e806-9cfd-495d-8cb1-c4761729b9b1" providerId="ADAL" clId="{F78D52A1-8CBD-422A-BC14-270B3107FE22}" dt="2024-06-17T12:28:58.844" v="83139" actId="1038"/>
          <ac:picMkLst>
            <pc:docMk/>
            <pc:sldMk cId="3765492596" sldId="1504"/>
            <ac:picMk id="8" creationId="{9E69B73E-E9EB-3F9F-94CF-C4A34252D0A4}"/>
          </ac:picMkLst>
        </pc:picChg>
        <pc:picChg chg="add mod">
          <ac:chgData name="PELLAN Marin" userId="9ec8e806-9cfd-495d-8cb1-c4761729b9b1" providerId="ADAL" clId="{F78D52A1-8CBD-422A-BC14-270B3107FE22}" dt="2024-06-17T12:28:42.689" v="83102" actId="1038"/>
          <ac:picMkLst>
            <pc:docMk/>
            <pc:sldMk cId="3765492596" sldId="1504"/>
            <ac:picMk id="9" creationId="{0BF66F2C-E8D6-636F-9A98-83CEA8A60851}"/>
          </ac:picMkLst>
        </pc:picChg>
        <pc:picChg chg="del">
          <ac:chgData name="PELLAN Marin" userId="9ec8e806-9cfd-495d-8cb1-c4761729b9b1" providerId="ADAL" clId="{F78D52A1-8CBD-422A-BC14-270B3107FE22}" dt="2024-05-24T14:12:09.022" v="6856" actId="478"/>
          <ac:picMkLst>
            <pc:docMk/>
            <pc:sldMk cId="3765492596" sldId="1504"/>
            <ac:picMk id="9" creationId="{27ED3DD8-E7C1-D47C-D00C-A345F47F6F2A}"/>
          </ac:picMkLst>
        </pc:picChg>
        <pc:picChg chg="del">
          <ac:chgData name="PELLAN Marin" userId="9ec8e806-9cfd-495d-8cb1-c4761729b9b1" providerId="ADAL" clId="{F78D52A1-8CBD-422A-BC14-270B3107FE22}" dt="2024-05-24T14:12:08.536" v="6855" actId="478"/>
          <ac:picMkLst>
            <pc:docMk/>
            <pc:sldMk cId="3765492596" sldId="1504"/>
            <ac:picMk id="12" creationId="{F4DA7BC9-6E1D-48B7-D03A-683307EA0EE2}"/>
          </ac:picMkLst>
        </pc:picChg>
        <pc:picChg chg="add mod modCrop">
          <ac:chgData name="PELLAN Marin" userId="9ec8e806-9cfd-495d-8cb1-c4761729b9b1" providerId="ADAL" clId="{F78D52A1-8CBD-422A-BC14-270B3107FE22}" dt="2024-06-17T12:28:42.689" v="83102" actId="1038"/>
          <ac:picMkLst>
            <pc:docMk/>
            <pc:sldMk cId="3765492596" sldId="1504"/>
            <ac:picMk id="13" creationId="{DE730DA7-641B-0BB4-61EE-0B74B7063FCE}"/>
          </ac:picMkLst>
        </pc:picChg>
        <pc:picChg chg="add mod">
          <ac:chgData name="PELLAN Marin" userId="9ec8e806-9cfd-495d-8cb1-c4761729b9b1" providerId="ADAL" clId="{F78D52A1-8CBD-422A-BC14-270B3107FE22}" dt="2024-06-17T12:28:58.844" v="83139" actId="1038"/>
          <ac:picMkLst>
            <pc:docMk/>
            <pc:sldMk cId="3765492596" sldId="1504"/>
            <ac:picMk id="14" creationId="{4F2F93F1-BABF-B63E-894C-F515A3F360B9}"/>
          </ac:picMkLst>
        </pc:picChg>
        <pc:picChg chg="add mod">
          <ac:chgData name="PELLAN Marin" userId="9ec8e806-9cfd-495d-8cb1-c4761729b9b1" providerId="ADAL" clId="{F78D52A1-8CBD-422A-BC14-270B3107FE22}" dt="2024-06-17T12:28:58.844" v="83139" actId="1038"/>
          <ac:picMkLst>
            <pc:docMk/>
            <pc:sldMk cId="3765492596" sldId="1504"/>
            <ac:picMk id="15" creationId="{69CE1931-04FD-0D52-6979-46E772D6BEAC}"/>
          </ac:picMkLst>
        </pc:picChg>
        <pc:picChg chg="add del mod">
          <ac:chgData name="PELLAN Marin" userId="9ec8e806-9cfd-495d-8cb1-c4761729b9b1" providerId="ADAL" clId="{F78D52A1-8CBD-422A-BC14-270B3107FE22}" dt="2024-06-07T08:22:40.356" v="70363" actId="478"/>
          <ac:picMkLst>
            <pc:docMk/>
            <pc:sldMk cId="3765492596" sldId="1504"/>
            <ac:picMk id="28" creationId="{E3BEA31C-2C0A-D0C0-4473-7AC6BE73F517}"/>
          </ac:picMkLst>
        </pc:picChg>
        <pc:picChg chg="add del mod">
          <ac:chgData name="PELLAN Marin" userId="9ec8e806-9cfd-495d-8cb1-c4761729b9b1" providerId="ADAL" clId="{F78D52A1-8CBD-422A-BC14-270B3107FE22}" dt="2024-06-13T09:32:49.448" v="77225" actId="478"/>
          <ac:picMkLst>
            <pc:docMk/>
            <pc:sldMk cId="3765492596" sldId="1504"/>
            <ac:picMk id="35" creationId="{043E9CAB-2C3C-E08A-07F8-F015A209464E}"/>
          </ac:picMkLst>
        </pc:picChg>
        <pc:picChg chg="add del mod">
          <ac:chgData name="PELLAN Marin" userId="9ec8e806-9cfd-495d-8cb1-c4761729b9b1" providerId="ADAL" clId="{F78D52A1-8CBD-422A-BC14-270B3107FE22}" dt="2024-06-13T09:32:50.939" v="77226" actId="478"/>
          <ac:picMkLst>
            <pc:docMk/>
            <pc:sldMk cId="3765492596" sldId="1504"/>
            <ac:picMk id="36" creationId="{1E20CA9B-A4F9-B9A7-8BFB-B4B1505FE214}"/>
          </ac:picMkLst>
        </pc:picChg>
        <pc:picChg chg="add mod">
          <ac:chgData name="PELLAN Marin" userId="9ec8e806-9cfd-495d-8cb1-c4761729b9b1" providerId="ADAL" clId="{F78D52A1-8CBD-422A-BC14-270B3107FE22}" dt="2024-06-06T14:25:26.960" v="69757" actId="571"/>
          <ac:picMkLst>
            <pc:docMk/>
            <pc:sldMk cId="3765492596" sldId="1504"/>
            <ac:picMk id="38" creationId="{E1E5F1C5-D64A-F246-5C38-385FCC156D1B}"/>
          </ac:picMkLst>
        </pc:picChg>
        <pc:picChg chg="add mod">
          <ac:chgData name="PELLAN Marin" userId="9ec8e806-9cfd-495d-8cb1-c4761729b9b1" providerId="ADAL" clId="{F78D52A1-8CBD-422A-BC14-270B3107FE22}" dt="2024-06-06T14:25:29.020" v="69759" actId="571"/>
          <ac:picMkLst>
            <pc:docMk/>
            <pc:sldMk cId="3765492596" sldId="1504"/>
            <ac:picMk id="40" creationId="{F2FCE400-5E3F-4D5E-3A92-060DFFA06620}"/>
          </ac:picMkLst>
        </pc:picChg>
        <pc:cxnChg chg="add mod">
          <ac:chgData name="PELLAN Marin" userId="9ec8e806-9cfd-495d-8cb1-c4761729b9b1" providerId="ADAL" clId="{F78D52A1-8CBD-422A-BC14-270B3107FE22}" dt="2024-06-17T12:28:58.844" v="83139" actId="1038"/>
          <ac:cxnSpMkLst>
            <pc:docMk/>
            <pc:sldMk cId="3765492596" sldId="1504"/>
            <ac:cxnSpMk id="30" creationId="{4DD7F75F-ED56-249D-6C0D-7405F4FB42E2}"/>
          </ac:cxnSpMkLst>
        </pc:cxnChg>
        <pc:cxnChg chg="add mod">
          <ac:chgData name="PELLAN Marin" userId="9ec8e806-9cfd-495d-8cb1-c4761729b9b1" providerId="ADAL" clId="{F78D52A1-8CBD-422A-BC14-270B3107FE22}" dt="2024-06-17T12:28:42.689" v="83102" actId="1038"/>
          <ac:cxnSpMkLst>
            <pc:docMk/>
            <pc:sldMk cId="3765492596" sldId="1504"/>
            <ac:cxnSpMk id="34" creationId="{162A4857-2D08-B573-6D68-7B1DA0338400}"/>
          </ac:cxnSpMkLst>
        </pc:cxnChg>
        <pc:extLst>
          <p:ext xmlns:p="http://schemas.openxmlformats.org/presentationml/2006/main" uri="{D6D511B9-2390-475A-947B-AFAB55BFBCF1}">
            <pc226:cmChg xmlns:pc226="http://schemas.microsoft.com/office/powerpoint/2022/06/main/command" chg="del">
              <pc226:chgData name="PELLAN Marin" userId="9ec8e806-9cfd-495d-8cb1-c4761729b9b1" providerId="ADAL" clId="{F78D52A1-8CBD-422A-BC14-270B3107FE22}" dt="2024-06-22T13:22:00.133" v="93788"/>
              <pc2:cmMkLst xmlns:pc2="http://schemas.microsoft.com/office/powerpoint/2019/9/main/command">
                <pc:docMk/>
                <pc:sldMk cId="3765492596" sldId="1504"/>
                <pc2:cmMk id="{CB012C33-4C80-41C4-BDE0-D64B586C5011}"/>
              </pc2:cmMkLst>
            </pc226:cmChg>
            <pc226:cmChg xmlns:pc226="http://schemas.microsoft.com/office/powerpoint/2022/06/main/command" chg="del">
              <pc226:chgData name="PELLAN Marin" userId="9ec8e806-9cfd-495d-8cb1-c4761729b9b1" providerId="ADAL" clId="{F78D52A1-8CBD-422A-BC14-270B3107FE22}" dt="2024-06-17T12:08:35.798" v="82939"/>
              <pc2:cmMkLst xmlns:pc2="http://schemas.microsoft.com/office/powerpoint/2019/9/main/command">
                <pc:docMk/>
                <pc:sldMk cId="3765492596" sldId="1504"/>
                <pc2:cmMk id="{795D10A8-2786-4E3E-BD23-19B4C8E0ED9E}"/>
              </pc2:cmMkLst>
            </pc226:cmChg>
          </p:ext>
        </pc:extLst>
      </pc:sldChg>
      <pc:sldChg chg="addSp delSp modSp add del mod ord modAnim modNotesTx">
        <pc:chgData name="PELLAN Marin" userId="9ec8e806-9cfd-495d-8cb1-c4761729b9b1" providerId="ADAL" clId="{F78D52A1-8CBD-422A-BC14-270B3107FE22}" dt="2024-06-14T10:52:07.868" v="81023" actId="2696"/>
        <pc:sldMkLst>
          <pc:docMk/>
          <pc:sldMk cId="294837871" sldId="1505"/>
        </pc:sldMkLst>
        <pc:spChg chg="del">
          <ac:chgData name="PELLAN Marin" userId="9ec8e806-9cfd-495d-8cb1-c4761729b9b1" providerId="ADAL" clId="{F78D52A1-8CBD-422A-BC14-270B3107FE22}" dt="2024-05-27T08:49:44.440" v="10166" actId="478"/>
          <ac:spMkLst>
            <pc:docMk/>
            <pc:sldMk cId="294837871" sldId="1505"/>
            <ac:spMk id="3" creationId="{00000000-0000-0000-0000-000000000000}"/>
          </ac:spMkLst>
        </pc:spChg>
        <pc:spChg chg="add mod">
          <ac:chgData name="PELLAN Marin" userId="9ec8e806-9cfd-495d-8cb1-c4761729b9b1" providerId="ADAL" clId="{F78D52A1-8CBD-422A-BC14-270B3107FE22}" dt="2024-06-10T08:49:17.870" v="71599" actId="113"/>
          <ac:spMkLst>
            <pc:docMk/>
            <pc:sldMk cId="294837871" sldId="1505"/>
            <ac:spMk id="6" creationId="{87D04FEB-88CB-FBF8-822B-5B3AD1AED1ED}"/>
          </ac:spMkLst>
        </pc:spChg>
        <pc:spChg chg="mod">
          <ac:chgData name="PELLAN Marin" userId="9ec8e806-9cfd-495d-8cb1-c4761729b9b1" providerId="ADAL" clId="{F78D52A1-8CBD-422A-BC14-270B3107FE22}" dt="2024-06-10T12:52:14.306" v="73244" actId="20577"/>
          <ac:spMkLst>
            <pc:docMk/>
            <pc:sldMk cId="294837871" sldId="1505"/>
            <ac:spMk id="10" creationId="{AFA21F75-CB75-7CAA-9BEA-9387D7F829D4}"/>
          </ac:spMkLst>
        </pc:spChg>
        <pc:spChg chg="add mod">
          <ac:chgData name="PELLAN Marin" userId="9ec8e806-9cfd-495d-8cb1-c4761729b9b1" providerId="ADAL" clId="{F78D52A1-8CBD-422A-BC14-270B3107FE22}" dt="2024-05-29T13:19:28.537" v="29266"/>
          <ac:spMkLst>
            <pc:docMk/>
            <pc:sldMk cId="294837871" sldId="1505"/>
            <ac:spMk id="11" creationId="{1943479D-E373-797F-B1E8-3D4DC6C87F48}"/>
          </ac:spMkLst>
        </pc:spChg>
        <pc:spChg chg="add mod">
          <ac:chgData name="PELLAN Marin" userId="9ec8e806-9cfd-495d-8cb1-c4761729b9b1" providerId="ADAL" clId="{F78D52A1-8CBD-422A-BC14-270B3107FE22}" dt="2024-06-06T14:00:06.821" v="69327" actId="207"/>
          <ac:spMkLst>
            <pc:docMk/>
            <pc:sldMk cId="294837871" sldId="1505"/>
            <ac:spMk id="15" creationId="{563C4FD5-6A3C-093A-1E50-21BA6A74C116}"/>
          </ac:spMkLst>
        </pc:spChg>
        <pc:spChg chg="add mod">
          <ac:chgData name="PELLAN Marin" userId="9ec8e806-9cfd-495d-8cb1-c4761729b9b1" providerId="ADAL" clId="{F78D52A1-8CBD-422A-BC14-270B3107FE22}" dt="2024-06-06T14:00:11.171" v="69328" actId="207"/>
          <ac:spMkLst>
            <pc:docMk/>
            <pc:sldMk cId="294837871" sldId="1505"/>
            <ac:spMk id="16" creationId="{D0EEC31D-7FE4-249F-36A9-9293F54D425F}"/>
          </ac:spMkLst>
        </pc:spChg>
        <pc:spChg chg="add mod">
          <ac:chgData name="PELLAN Marin" userId="9ec8e806-9cfd-495d-8cb1-c4761729b9b1" providerId="ADAL" clId="{F78D52A1-8CBD-422A-BC14-270B3107FE22}" dt="2024-06-05T15:42:07.664" v="68827" actId="208"/>
          <ac:spMkLst>
            <pc:docMk/>
            <pc:sldMk cId="294837871" sldId="1505"/>
            <ac:spMk id="17" creationId="{9FC69980-17C6-D1DA-3834-30EBF95DB433}"/>
          </ac:spMkLst>
        </pc:spChg>
        <pc:spChg chg="add mod">
          <ac:chgData name="PELLAN Marin" userId="9ec8e806-9cfd-495d-8cb1-c4761729b9b1" providerId="ADAL" clId="{F78D52A1-8CBD-422A-BC14-270B3107FE22}" dt="2024-06-05T15:42:17.837" v="68832" actId="1037"/>
          <ac:spMkLst>
            <pc:docMk/>
            <pc:sldMk cId="294837871" sldId="1505"/>
            <ac:spMk id="18" creationId="{B6283063-5D5A-117F-B012-E7913091BE1C}"/>
          </ac:spMkLst>
        </pc:spChg>
        <pc:spChg chg="add mod">
          <ac:chgData name="PELLAN Marin" userId="9ec8e806-9cfd-495d-8cb1-c4761729b9b1" providerId="ADAL" clId="{F78D52A1-8CBD-422A-BC14-270B3107FE22}" dt="2024-06-06T14:05:34.051" v="69422" actId="1076"/>
          <ac:spMkLst>
            <pc:docMk/>
            <pc:sldMk cId="294837871" sldId="1505"/>
            <ac:spMk id="23" creationId="{55CE5CD1-F96A-3E0D-C529-D93C677E80EF}"/>
          </ac:spMkLst>
        </pc:spChg>
        <pc:spChg chg="add mod">
          <ac:chgData name="PELLAN Marin" userId="9ec8e806-9cfd-495d-8cb1-c4761729b9b1" providerId="ADAL" clId="{F78D52A1-8CBD-422A-BC14-270B3107FE22}" dt="2024-06-06T14:05:38.761" v="69423" actId="1076"/>
          <ac:spMkLst>
            <pc:docMk/>
            <pc:sldMk cId="294837871" sldId="1505"/>
            <ac:spMk id="24" creationId="{3487A2F0-93BA-F6E0-E3E2-63DC140BE8A0}"/>
          </ac:spMkLst>
        </pc:spChg>
        <pc:picChg chg="add del mod">
          <ac:chgData name="PELLAN Marin" userId="9ec8e806-9cfd-495d-8cb1-c4761729b9b1" providerId="ADAL" clId="{F78D52A1-8CBD-422A-BC14-270B3107FE22}" dt="2024-06-06T14:05:50.851" v="69425" actId="478"/>
          <ac:picMkLst>
            <pc:docMk/>
            <pc:sldMk cId="294837871" sldId="1505"/>
            <ac:picMk id="3" creationId="{626EA8B1-35C8-9E89-B8F8-402193B7A047}"/>
          </ac:picMkLst>
        </pc:picChg>
        <pc:picChg chg="del">
          <ac:chgData name="PELLAN Marin" userId="9ec8e806-9cfd-495d-8cb1-c4761729b9b1" providerId="ADAL" clId="{F78D52A1-8CBD-422A-BC14-270B3107FE22}" dt="2024-05-24T14:22:00.218" v="7329" actId="478"/>
          <ac:picMkLst>
            <pc:docMk/>
            <pc:sldMk cId="294837871" sldId="1505"/>
            <ac:picMk id="4" creationId="{9A89C5CD-6FCC-A831-A12A-2D915A7A947F}"/>
          </ac:picMkLst>
        </pc:picChg>
        <pc:picChg chg="add del mod modCrop">
          <ac:chgData name="PELLAN Marin" userId="9ec8e806-9cfd-495d-8cb1-c4761729b9b1" providerId="ADAL" clId="{F78D52A1-8CBD-422A-BC14-270B3107FE22}" dt="2024-06-05T15:26:30.488" v="68522" actId="478"/>
          <ac:picMkLst>
            <pc:docMk/>
            <pc:sldMk cId="294837871" sldId="1505"/>
            <ac:picMk id="5" creationId="{B7F0CC9B-76FC-25E2-0D02-978B83C39DF6}"/>
          </ac:picMkLst>
        </pc:picChg>
        <pc:picChg chg="del">
          <ac:chgData name="PELLAN Marin" userId="9ec8e806-9cfd-495d-8cb1-c4761729b9b1" providerId="ADAL" clId="{F78D52A1-8CBD-422A-BC14-270B3107FE22}" dt="2024-05-24T14:22:00.714" v="7330" actId="478"/>
          <ac:picMkLst>
            <pc:docMk/>
            <pc:sldMk cId="294837871" sldId="1505"/>
            <ac:picMk id="7" creationId="{63AE7B65-6302-2EA1-63D9-FF32FCE1D578}"/>
          </ac:picMkLst>
        </pc:picChg>
        <pc:picChg chg="del">
          <ac:chgData name="PELLAN Marin" userId="9ec8e806-9cfd-495d-8cb1-c4761729b9b1" providerId="ADAL" clId="{F78D52A1-8CBD-422A-BC14-270B3107FE22}" dt="2024-05-24T14:21:59.712" v="7328" actId="478"/>
          <ac:picMkLst>
            <pc:docMk/>
            <pc:sldMk cId="294837871" sldId="1505"/>
            <ac:picMk id="9" creationId="{27ED3DD8-E7C1-D47C-D00C-A345F47F6F2A}"/>
          </ac:picMkLst>
        </pc:picChg>
        <pc:picChg chg="del">
          <ac:chgData name="PELLAN Marin" userId="9ec8e806-9cfd-495d-8cb1-c4761729b9b1" providerId="ADAL" clId="{F78D52A1-8CBD-422A-BC14-270B3107FE22}" dt="2024-05-24T14:21:59.010" v="7327" actId="478"/>
          <ac:picMkLst>
            <pc:docMk/>
            <pc:sldMk cId="294837871" sldId="1505"/>
            <ac:picMk id="12" creationId="{F4DA7BC9-6E1D-48B7-D03A-683307EA0EE2}"/>
          </ac:picMkLst>
        </pc:picChg>
        <pc:picChg chg="add mod modCrop">
          <ac:chgData name="PELLAN Marin" userId="9ec8e806-9cfd-495d-8cb1-c4761729b9b1" providerId="ADAL" clId="{F78D52A1-8CBD-422A-BC14-270B3107FE22}" dt="2024-06-05T15:26:58.506" v="68526" actId="732"/>
          <ac:picMkLst>
            <pc:docMk/>
            <pc:sldMk cId="294837871" sldId="1505"/>
            <ac:picMk id="14" creationId="{42EE6412-3ABB-1139-6967-705C0E92B3E1}"/>
          </ac:picMkLst>
        </pc:picChg>
        <pc:cxnChg chg="add del mod">
          <ac:chgData name="PELLAN Marin" userId="9ec8e806-9cfd-495d-8cb1-c4761729b9b1" providerId="ADAL" clId="{F78D52A1-8CBD-422A-BC14-270B3107FE22}" dt="2024-06-05T13:19:08.366" v="67462" actId="478"/>
          <ac:cxnSpMkLst>
            <pc:docMk/>
            <pc:sldMk cId="294837871" sldId="1505"/>
            <ac:cxnSpMk id="7" creationId="{C21A5243-D127-DCB0-D60D-6B0C2FFAC945}"/>
          </ac:cxnSpMkLst>
        </pc:cxnChg>
        <pc:cxnChg chg="add del mod">
          <ac:chgData name="PELLAN Marin" userId="9ec8e806-9cfd-495d-8cb1-c4761729b9b1" providerId="ADAL" clId="{F78D52A1-8CBD-422A-BC14-270B3107FE22}" dt="2024-06-05T13:19:07.309" v="67461" actId="478"/>
          <ac:cxnSpMkLst>
            <pc:docMk/>
            <pc:sldMk cId="294837871" sldId="1505"/>
            <ac:cxnSpMk id="12" creationId="{F235FEFC-F649-E766-547D-A0CBB689FC4A}"/>
          </ac:cxnSpMkLst>
        </pc:cxnChg>
        <pc:cxnChg chg="add mod">
          <ac:chgData name="PELLAN Marin" userId="9ec8e806-9cfd-495d-8cb1-c4761729b9b1" providerId="ADAL" clId="{F78D52A1-8CBD-422A-BC14-270B3107FE22}" dt="2024-06-06T14:03:48.001" v="69356" actId="693"/>
          <ac:cxnSpMkLst>
            <pc:docMk/>
            <pc:sldMk cId="294837871" sldId="1505"/>
            <ac:cxnSpMk id="20" creationId="{AE98B06F-3496-7F44-677B-31AFCC114BB8}"/>
          </ac:cxnSpMkLst>
        </pc:cxnChg>
        <pc:cxnChg chg="add mod">
          <ac:chgData name="PELLAN Marin" userId="9ec8e806-9cfd-495d-8cb1-c4761729b9b1" providerId="ADAL" clId="{F78D52A1-8CBD-422A-BC14-270B3107FE22}" dt="2024-06-06T14:03:48.001" v="69356" actId="693"/>
          <ac:cxnSpMkLst>
            <pc:docMk/>
            <pc:sldMk cId="294837871" sldId="1505"/>
            <ac:cxnSpMk id="22" creationId="{A2E8E1F5-2B1C-DD49-7382-3C388EF46566}"/>
          </ac:cxnSpMkLst>
        </pc:cxnChg>
      </pc:sldChg>
      <pc:sldChg chg="addSp delSp modSp add del mod">
        <pc:chgData name="PELLAN Marin" userId="9ec8e806-9cfd-495d-8cb1-c4761729b9b1" providerId="ADAL" clId="{F78D52A1-8CBD-422A-BC14-270B3107FE22}" dt="2024-05-27T07:44:29.573" v="9251" actId="47"/>
        <pc:sldMkLst>
          <pc:docMk/>
          <pc:sldMk cId="2069380420" sldId="1506"/>
        </pc:sldMkLst>
        <pc:spChg chg="del">
          <ac:chgData name="PELLAN Marin" userId="9ec8e806-9cfd-495d-8cb1-c4761729b9b1" providerId="ADAL" clId="{F78D52A1-8CBD-422A-BC14-270B3107FE22}" dt="2024-05-24T15:42:40.136" v="8807" actId="478"/>
          <ac:spMkLst>
            <pc:docMk/>
            <pc:sldMk cId="2069380420" sldId="1506"/>
            <ac:spMk id="6" creationId="{7EBF2E80-E55F-4FD0-81DC-3A1F86757927}"/>
          </ac:spMkLst>
        </pc:spChg>
        <pc:spChg chg="add mod">
          <ac:chgData name="PELLAN Marin" userId="9ec8e806-9cfd-495d-8cb1-c4761729b9b1" providerId="ADAL" clId="{F78D52A1-8CBD-422A-BC14-270B3107FE22}" dt="2024-05-24T15:43:26.806" v="8848" actId="1076"/>
          <ac:spMkLst>
            <pc:docMk/>
            <pc:sldMk cId="2069380420" sldId="1506"/>
            <ac:spMk id="7" creationId="{705CD8B1-9D2A-684C-517B-C068AC285C0D}"/>
          </ac:spMkLst>
        </pc:spChg>
        <pc:spChg chg="del">
          <ac:chgData name="PELLAN Marin" userId="9ec8e806-9cfd-495d-8cb1-c4761729b9b1" providerId="ADAL" clId="{F78D52A1-8CBD-422A-BC14-270B3107FE22}" dt="2024-05-24T15:42:31.332" v="8802" actId="478"/>
          <ac:spMkLst>
            <pc:docMk/>
            <pc:sldMk cId="2069380420" sldId="1506"/>
            <ac:spMk id="15" creationId="{BBA6800A-8736-4187-85A0-4B3932D0D0D6}"/>
          </ac:spMkLst>
        </pc:spChg>
        <pc:spChg chg="del">
          <ac:chgData name="PELLAN Marin" userId="9ec8e806-9cfd-495d-8cb1-c4761729b9b1" providerId="ADAL" clId="{F78D52A1-8CBD-422A-BC14-270B3107FE22}" dt="2024-05-24T15:42:41.459" v="8808" actId="478"/>
          <ac:spMkLst>
            <pc:docMk/>
            <pc:sldMk cId="2069380420" sldId="1506"/>
            <ac:spMk id="16" creationId="{F06C1E2C-DE74-4F7D-B250-392373E3890F}"/>
          </ac:spMkLst>
        </pc:spChg>
        <pc:spChg chg="del">
          <ac:chgData name="PELLAN Marin" userId="9ec8e806-9cfd-495d-8cb1-c4761729b9b1" providerId="ADAL" clId="{F78D52A1-8CBD-422A-BC14-270B3107FE22}" dt="2024-05-24T15:42:34.020" v="8804" actId="478"/>
          <ac:spMkLst>
            <pc:docMk/>
            <pc:sldMk cId="2069380420" sldId="1506"/>
            <ac:spMk id="17" creationId="{F3A1A29B-23E2-4CE0-A84C-F8F0EAC69504}"/>
          </ac:spMkLst>
        </pc:spChg>
        <pc:spChg chg="del">
          <ac:chgData name="PELLAN Marin" userId="9ec8e806-9cfd-495d-8cb1-c4761729b9b1" providerId="ADAL" clId="{F78D52A1-8CBD-422A-BC14-270B3107FE22}" dt="2024-05-24T15:42:36.452" v="8805" actId="478"/>
          <ac:spMkLst>
            <pc:docMk/>
            <pc:sldMk cId="2069380420" sldId="1506"/>
            <ac:spMk id="19" creationId="{0D5D1742-CCE5-4284-97A4-EA4EC9E4F811}"/>
          </ac:spMkLst>
        </pc:spChg>
        <pc:spChg chg="del">
          <ac:chgData name="PELLAN Marin" userId="9ec8e806-9cfd-495d-8cb1-c4761729b9b1" providerId="ADAL" clId="{F78D52A1-8CBD-422A-BC14-270B3107FE22}" dt="2024-05-24T15:42:42.445" v="8809" actId="478"/>
          <ac:spMkLst>
            <pc:docMk/>
            <pc:sldMk cId="2069380420" sldId="1506"/>
            <ac:spMk id="20" creationId="{57F84970-AD91-4F7D-93A4-D1B3BE033F61}"/>
          </ac:spMkLst>
        </pc:spChg>
        <pc:spChg chg="del">
          <ac:chgData name="PELLAN Marin" userId="9ec8e806-9cfd-495d-8cb1-c4761729b9b1" providerId="ADAL" clId="{F78D52A1-8CBD-422A-BC14-270B3107FE22}" dt="2024-05-24T15:42:38.198" v="8806" actId="478"/>
          <ac:spMkLst>
            <pc:docMk/>
            <pc:sldMk cId="2069380420" sldId="1506"/>
            <ac:spMk id="21" creationId="{8C21F2A9-EDD8-4871-8CB3-24103AE2CA4D}"/>
          </ac:spMkLst>
        </pc:spChg>
        <pc:spChg chg="add mod">
          <ac:chgData name="PELLAN Marin" userId="9ec8e806-9cfd-495d-8cb1-c4761729b9b1" providerId="ADAL" clId="{F78D52A1-8CBD-422A-BC14-270B3107FE22}" dt="2024-05-24T15:44:09.833" v="8891" actId="1076"/>
          <ac:spMkLst>
            <pc:docMk/>
            <pc:sldMk cId="2069380420" sldId="1506"/>
            <ac:spMk id="26" creationId="{2B9DD685-AE08-8679-F20E-665BEF278F4F}"/>
          </ac:spMkLst>
        </pc:spChg>
        <pc:spChg chg="add mod">
          <ac:chgData name="PELLAN Marin" userId="9ec8e806-9cfd-495d-8cb1-c4761729b9b1" providerId="ADAL" clId="{F78D52A1-8CBD-422A-BC14-270B3107FE22}" dt="2024-05-24T15:44:04.392" v="8890" actId="1076"/>
          <ac:spMkLst>
            <pc:docMk/>
            <pc:sldMk cId="2069380420" sldId="1506"/>
            <ac:spMk id="27" creationId="{30174D13-D389-CFC6-A746-F58B8E54F207}"/>
          </ac:spMkLst>
        </pc:spChg>
        <pc:picChg chg="del">
          <ac:chgData name="PELLAN Marin" userId="9ec8e806-9cfd-495d-8cb1-c4761729b9b1" providerId="ADAL" clId="{F78D52A1-8CBD-422A-BC14-270B3107FE22}" dt="2024-05-24T15:42:29.711" v="8801" actId="478"/>
          <ac:picMkLst>
            <pc:docMk/>
            <pc:sldMk cId="2069380420" sldId="1506"/>
            <ac:picMk id="5" creationId="{CA5F48D7-2A09-49ED-9101-9B604C86A77E}"/>
          </ac:picMkLst>
        </pc:picChg>
        <pc:picChg chg="del">
          <ac:chgData name="PELLAN Marin" userId="9ec8e806-9cfd-495d-8cb1-c4761729b9b1" providerId="ADAL" clId="{F78D52A1-8CBD-422A-BC14-270B3107FE22}" dt="2024-05-24T15:42:36.452" v="8805" actId="478"/>
          <ac:picMkLst>
            <pc:docMk/>
            <pc:sldMk cId="2069380420" sldId="1506"/>
            <ac:picMk id="9" creationId="{252FD9BA-5751-46AB-8268-3349D676E6D2}"/>
          </ac:picMkLst>
        </pc:picChg>
        <pc:picChg chg="del">
          <ac:chgData name="PELLAN Marin" userId="9ec8e806-9cfd-495d-8cb1-c4761729b9b1" providerId="ADAL" clId="{F78D52A1-8CBD-422A-BC14-270B3107FE22}" dt="2024-05-24T15:42:36.452" v="8805" actId="478"/>
          <ac:picMkLst>
            <pc:docMk/>
            <pc:sldMk cId="2069380420" sldId="1506"/>
            <ac:picMk id="10" creationId="{23A597D2-9967-45BD-B83A-0A8473E846E9}"/>
          </ac:picMkLst>
        </pc:picChg>
        <pc:picChg chg="del">
          <ac:chgData name="PELLAN Marin" userId="9ec8e806-9cfd-495d-8cb1-c4761729b9b1" providerId="ADAL" clId="{F78D52A1-8CBD-422A-BC14-270B3107FE22}" dt="2024-05-24T15:42:36.452" v="8805" actId="478"/>
          <ac:picMkLst>
            <pc:docMk/>
            <pc:sldMk cId="2069380420" sldId="1506"/>
            <ac:picMk id="11" creationId="{2E7AF733-0C07-4A9B-A1BC-BBA4A40B1944}"/>
          </ac:picMkLst>
        </pc:picChg>
        <pc:picChg chg="del">
          <ac:chgData name="PELLAN Marin" userId="9ec8e806-9cfd-495d-8cb1-c4761729b9b1" providerId="ADAL" clId="{F78D52A1-8CBD-422A-BC14-270B3107FE22}" dt="2024-05-24T15:42:36.452" v="8805" actId="478"/>
          <ac:picMkLst>
            <pc:docMk/>
            <pc:sldMk cId="2069380420" sldId="1506"/>
            <ac:picMk id="12" creationId="{9F26E3B8-3611-4656-932A-B85B133AA8BB}"/>
          </ac:picMkLst>
        </pc:picChg>
        <pc:picChg chg="del">
          <ac:chgData name="PELLAN Marin" userId="9ec8e806-9cfd-495d-8cb1-c4761729b9b1" providerId="ADAL" clId="{F78D52A1-8CBD-422A-BC14-270B3107FE22}" dt="2024-05-24T15:42:36.452" v="8805" actId="478"/>
          <ac:picMkLst>
            <pc:docMk/>
            <pc:sldMk cId="2069380420" sldId="1506"/>
            <ac:picMk id="13" creationId="{C4A9AAD5-29DD-4F7D-9ED8-EE524622E912}"/>
          </ac:picMkLst>
        </pc:picChg>
        <pc:picChg chg="del">
          <ac:chgData name="PELLAN Marin" userId="9ec8e806-9cfd-495d-8cb1-c4761729b9b1" providerId="ADAL" clId="{F78D52A1-8CBD-422A-BC14-270B3107FE22}" dt="2024-05-24T15:42:36.452" v="8805" actId="478"/>
          <ac:picMkLst>
            <pc:docMk/>
            <pc:sldMk cId="2069380420" sldId="1506"/>
            <ac:picMk id="14" creationId="{4AE77613-71D5-4E45-B210-39A668A4EA3E}"/>
          </ac:picMkLst>
        </pc:picChg>
        <pc:picChg chg="del">
          <ac:chgData name="PELLAN Marin" userId="9ec8e806-9cfd-495d-8cb1-c4761729b9b1" providerId="ADAL" clId="{F78D52A1-8CBD-422A-BC14-270B3107FE22}" dt="2024-05-24T15:42:32.788" v="8803" actId="478"/>
          <ac:picMkLst>
            <pc:docMk/>
            <pc:sldMk cId="2069380420" sldId="1506"/>
            <ac:picMk id="22" creationId="{B8F3C015-B3CE-4E92-8325-D8B557DA7D73}"/>
          </ac:picMkLst>
        </pc:picChg>
        <pc:cxnChg chg="del">
          <ac:chgData name="PELLAN Marin" userId="9ec8e806-9cfd-495d-8cb1-c4761729b9b1" providerId="ADAL" clId="{F78D52A1-8CBD-422A-BC14-270B3107FE22}" dt="2024-05-24T15:42:43.864" v="8810" actId="478"/>
          <ac:cxnSpMkLst>
            <pc:docMk/>
            <pc:sldMk cId="2069380420" sldId="1506"/>
            <ac:cxnSpMk id="8" creationId="{219DA0DF-8981-FB1D-83ED-C2F4AC66EDDC}"/>
          </ac:cxnSpMkLst>
        </pc:cxnChg>
        <pc:cxnChg chg="del">
          <ac:chgData name="PELLAN Marin" userId="9ec8e806-9cfd-495d-8cb1-c4761729b9b1" providerId="ADAL" clId="{F78D52A1-8CBD-422A-BC14-270B3107FE22}" dt="2024-05-24T15:42:43.864" v="8810" actId="478"/>
          <ac:cxnSpMkLst>
            <pc:docMk/>
            <pc:sldMk cId="2069380420" sldId="1506"/>
            <ac:cxnSpMk id="18" creationId="{AE324B86-9008-6417-9C99-0A2D7F52AE35}"/>
          </ac:cxnSpMkLst>
        </pc:cxnChg>
        <pc:cxnChg chg="del">
          <ac:chgData name="PELLAN Marin" userId="9ec8e806-9cfd-495d-8cb1-c4761729b9b1" providerId="ADAL" clId="{F78D52A1-8CBD-422A-BC14-270B3107FE22}" dt="2024-05-24T15:42:43.864" v="8810" actId="478"/>
          <ac:cxnSpMkLst>
            <pc:docMk/>
            <pc:sldMk cId="2069380420" sldId="1506"/>
            <ac:cxnSpMk id="23" creationId="{9DBE13B5-90AB-2625-2909-4AFE52FF5AC3}"/>
          </ac:cxnSpMkLst>
        </pc:cxnChg>
        <pc:cxnChg chg="mod">
          <ac:chgData name="PELLAN Marin" userId="9ec8e806-9cfd-495d-8cb1-c4761729b9b1" providerId="ADAL" clId="{F78D52A1-8CBD-422A-BC14-270B3107FE22}" dt="2024-05-24T15:42:59.453" v="8812" actId="14100"/>
          <ac:cxnSpMkLst>
            <pc:docMk/>
            <pc:sldMk cId="2069380420" sldId="1506"/>
            <ac:cxnSpMk id="25" creationId="{98F92658-3059-BA43-26DD-A92BBEDB2ED7}"/>
          </ac:cxnSpMkLst>
        </pc:cxnChg>
        <pc:cxnChg chg="del">
          <ac:chgData name="PELLAN Marin" userId="9ec8e806-9cfd-495d-8cb1-c4761729b9b1" providerId="ADAL" clId="{F78D52A1-8CBD-422A-BC14-270B3107FE22}" dt="2024-05-24T15:42:43.864" v="8810" actId="478"/>
          <ac:cxnSpMkLst>
            <pc:docMk/>
            <pc:sldMk cId="2069380420" sldId="1506"/>
            <ac:cxnSpMk id="28" creationId="{2F890285-1547-473B-B06A-0991DACDD0E8}"/>
          </ac:cxnSpMkLst>
        </pc:cxnChg>
      </pc:sldChg>
      <pc:sldChg chg="add del">
        <pc:chgData name="PELLAN Marin" userId="9ec8e806-9cfd-495d-8cb1-c4761729b9b1" providerId="ADAL" clId="{F78D52A1-8CBD-422A-BC14-270B3107FE22}" dt="2024-05-24T15:39:58.418" v="8793" actId="47"/>
        <pc:sldMkLst>
          <pc:docMk/>
          <pc:sldMk cId="2329566558" sldId="1506"/>
        </pc:sldMkLst>
      </pc:sldChg>
      <pc:sldChg chg="addSp delSp modSp add del mod ord modAnim">
        <pc:chgData name="PELLAN Marin" userId="9ec8e806-9cfd-495d-8cb1-c4761729b9b1" providerId="ADAL" clId="{F78D52A1-8CBD-422A-BC14-270B3107FE22}" dt="2024-05-27T12:19:49.101" v="11455" actId="2696"/>
        <pc:sldMkLst>
          <pc:docMk/>
          <pc:sldMk cId="4062545334" sldId="1507"/>
        </pc:sldMkLst>
        <pc:spChg chg="mod">
          <ac:chgData name="PELLAN Marin" userId="9ec8e806-9cfd-495d-8cb1-c4761729b9b1" providerId="ADAL" clId="{F78D52A1-8CBD-422A-BC14-270B3107FE22}" dt="2024-05-27T08:37:30.178" v="10095" actId="790"/>
          <ac:spMkLst>
            <pc:docMk/>
            <pc:sldMk cId="4062545334" sldId="1507"/>
            <ac:spMk id="2" creationId="{02F2488B-EE7B-3F87-5C8A-FD760B9D2E07}"/>
          </ac:spMkLst>
        </pc:spChg>
        <pc:spChg chg="del">
          <ac:chgData name="PELLAN Marin" userId="9ec8e806-9cfd-495d-8cb1-c4761729b9b1" providerId="ADAL" clId="{F78D52A1-8CBD-422A-BC14-270B3107FE22}" dt="2024-05-27T08:48:58.298" v="10155" actId="478"/>
          <ac:spMkLst>
            <pc:docMk/>
            <pc:sldMk cId="4062545334" sldId="1507"/>
            <ac:spMk id="3" creationId="{00000000-0000-0000-0000-000000000000}"/>
          </ac:spMkLst>
        </pc:spChg>
        <pc:spChg chg="add mod">
          <ac:chgData name="PELLAN Marin" userId="9ec8e806-9cfd-495d-8cb1-c4761729b9b1" providerId="ADAL" clId="{F78D52A1-8CBD-422A-BC14-270B3107FE22}" dt="2024-05-27T11:29:08.014" v="10910" actId="1037"/>
          <ac:spMkLst>
            <pc:docMk/>
            <pc:sldMk cId="4062545334" sldId="1507"/>
            <ac:spMk id="6" creationId="{84D733BA-69AE-F956-B721-371E116AA369}"/>
          </ac:spMkLst>
        </pc:spChg>
        <pc:spChg chg="del">
          <ac:chgData name="PELLAN Marin" userId="9ec8e806-9cfd-495d-8cb1-c4761729b9b1" providerId="ADAL" clId="{F78D52A1-8CBD-422A-BC14-270B3107FE22}" dt="2024-05-27T07:15:23.898" v="8985" actId="478"/>
          <ac:spMkLst>
            <pc:docMk/>
            <pc:sldMk cId="4062545334" sldId="1507"/>
            <ac:spMk id="7" creationId="{705CD8B1-9D2A-684C-517B-C068AC285C0D}"/>
          </ac:spMkLst>
        </pc:spChg>
        <pc:spChg chg="add mod">
          <ac:chgData name="PELLAN Marin" userId="9ec8e806-9cfd-495d-8cb1-c4761729b9b1" providerId="ADAL" clId="{F78D52A1-8CBD-422A-BC14-270B3107FE22}" dt="2024-05-27T11:29:08.014" v="10910" actId="1037"/>
          <ac:spMkLst>
            <pc:docMk/>
            <pc:sldMk cId="4062545334" sldId="1507"/>
            <ac:spMk id="8" creationId="{E1228382-613C-45D8-5964-1C90A03D800B}"/>
          </ac:spMkLst>
        </pc:spChg>
        <pc:spChg chg="add mod">
          <ac:chgData name="PELLAN Marin" userId="9ec8e806-9cfd-495d-8cb1-c4761729b9b1" providerId="ADAL" clId="{F78D52A1-8CBD-422A-BC14-270B3107FE22}" dt="2024-05-27T11:29:08.014" v="10910" actId="1037"/>
          <ac:spMkLst>
            <pc:docMk/>
            <pc:sldMk cId="4062545334" sldId="1507"/>
            <ac:spMk id="9" creationId="{B8DA6823-7197-DEFC-7781-98416942CFDF}"/>
          </ac:spMkLst>
        </pc:spChg>
        <pc:spChg chg="add mod">
          <ac:chgData name="PELLAN Marin" userId="9ec8e806-9cfd-495d-8cb1-c4761729b9b1" providerId="ADAL" clId="{F78D52A1-8CBD-422A-BC14-270B3107FE22}" dt="2024-05-27T11:29:56.689" v="10914" actId="1076"/>
          <ac:spMkLst>
            <pc:docMk/>
            <pc:sldMk cId="4062545334" sldId="1507"/>
            <ac:spMk id="10" creationId="{633AD670-B48D-8A84-C8F5-EDFE3D9D1F50}"/>
          </ac:spMkLst>
        </pc:spChg>
        <pc:spChg chg="add mod">
          <ac:chgData name="PELLAN Marin" userId="9ec8e806-9cfd-495d-8cb1-c4761729b9b1" providerId="ADAL" clId="{F78D52A1-8CBD-422A-BC14-270B3107FE22}" dt="2024-05-27T11:29:08.014" v="10910" actId="1037"/>
          <ac:spMkLst>
            <pc:docMk/>
            <pc:sldMk cId="4062545334" sldId="1507"/>
            <ac:spMk id="11" creationId="{40F2BCE7-A073-E87A-E08F-A57CF3F2DFE7}"/>
          </ac:spMkLst>
        </pc:spChg>
        <pc:spChg chg="add mod">
          <ac:chgData name="PELLAN Marin" userId="9ec8e806-9cfd-495d-8cb1-c4761729b9b1" providerId="ADAL" clId="{F78D52A1-8CBD-422A-BC14-270B3107FE22}" dt="2024-05-27T11:29:08.014" v="10910" actId="1037"/>
          <ac:spMkLst>
            <pc:docMk/>
            <pc:sldMk cId="4062545334" sldId="1507"/>
            <ac:spMk id="12" creationId="{A10586E8-EE7A-A660-2572-18D09D3CD6EA}"/>
          </ac:spMkLst>
        </pc:spChg>
        <pc:spChg chg="add mod">
          <ac:chgData name="PELLAN Marin" userId="9ec8e806-9cfd-495d-8cb1-c4761729b9b1" providerId="ADAL" clId="{F78D52A1-8CBD-422A-BC14-270B3107FE22}" dt="2024-05-27T11:29:08.014" v="10910" actId="1037"/>
          <ac:spMkLst>
            <pc:docMk/>
            <pc:sldMk cId="4062545334" sldId="1507"/>
            <ac:spMk id="13" creationId="{21594074-5303-B64B-0CB6-1CF5C878D726}"/>
          </ac:spMkLst>
        </pc:spChg>
        <pc:spChg chg="add mod">
          <ac:chgData name="PELLAN Marin" userId="9ec8e806-9cfd-495d-8cb1-c4761729b9b1" providerId="ADAL" clId="{F78D52A1-8CBD-422A-BC14-270B3107FE22}" dt="2024-05-27T11:29:08.014" v="10910" actId="1037"/>
          <ac:spMkLst>
            <pc:docMk/>
            <pc:sldMk cId="4062545334" sldId="1507"/>
            <ac:spMk id="14" creationId="{23E1256D-FCB4-B96A-18DB-F8B9D19A4AC5}"/>
          </ac:spMkLst>
        </pc:spChg>
        <pc:spChg chg="add mod">
          <ac:chgData name="PELLAN Marin" userId="9ec8e806-9cfd-495d-8cb1-c4761729b9b1" providerId="ADAL" clId="{F78D52A1-8CBD-422A-BC14-270B3107FE22}" dt="2024-05-27T11:29:08.014" v="10910" actId="1037"/>
          <ac:spMkLst>
            <pc:docMk/>
            <pc:sldMk cId="4062545334" sldId="1507"/>
            <ac:spMk id="15" creationId="{259FE60A-E185-2512-5B59-CDAF1D3A25DB}"/>
          </ac:spMkLst>
        </pc:spChg>
        <pc:spChg chg="add mod">
          <ac:chgData name="PELLAN Marin" userId="9ec8e806-9cfd-495d-8cb1-c4761729b9b1" providerId="ADAL" clId="{F78D52A1-8CBD-422A-BC14-270B3107FE22}" dt="2024-05-27T11:29:08.014" v="10910" actId="1037"/>
          <ac:spMkLst>
            <pc:docMk/>
            <pc:sldMk cId="4062545334" sldId="1507"/>
            <ac:spMk id="18" creationId="{4234099F-93A3-E4A4-5D10-AFF28A0316E2}"/>
          </ac:spMkLst>
        </pc:spChg>
        <pc:spChg chg="add mod">
          <ac:chgData name="PELLAN Marin" userId="9ec8e806-9cfd-495d-8cb1-c4761729b9b1" providerId="ADAL" clId="{F78D52A1-8CBD-422A-BC14-270B3107FE22}" dt="2024-05-27T11:29:08.014" v="10910" actId="1037"/>
          <ac:spMkLst>
            <pc:docMk/>
            <pc:sldMk cId="4062545334" sldId="1507"/>
            <ac:spMk id="19" creationId="{F21F6381-29B4-19A3-09DD-73CFED51FF95}"/>
          </ac:spMkLst>
        </pc:spChg>
        <pc:spChg chg="add mod">
          <ac:chgData name="PELLAN Marin" userId="9ec8e806-9cfd-495d-8cb1-c4761729b9b1" providerId="ADAL" clId="{F78D52A1-8CBD-422A-BC14-270B3107FE22}" dt="2024-05-27T11:29:08.014" v="10910" actId="1037"/>
          <ac:spMkLst>
            <pc:docMk/>
            <pc:sldMk cId="4062545334" sldId="1507"/>
            <ac:spMk id="20" creationId="{F8036946-845B-DCDB-3066-892597622A77}"/>
          </ac:spMkLst>
        </pc:spChg>
        <pc:spChg chg="add mod">
          <ac:chgData name="PELLAN Marin" userId="9ec8e806-9cfd-495d-8cb1-c4761729b9b1" providerId="ADAL" clId="{F78D52A1-8CBD-422A-BC14-270B3107FE22}" dt="2024-05-27T11:29:08.014" v="10910" actId="1037"/>
          <ac:spMkLst>
            <pc:docMk/>
            <pc:sldMk cId="4062545334" sldId="1507"/>
            <ac:spMk id="21" creationId="{AE4CDE43-AA87-D46D-A45E-54AF0F2E796E}"/>
          </ac:spMkLst>
        </pc:spChg>
        <pc:spChg chg="del">
          <ac:chgData name="PELLAN Marin" userId="9ec8e806-9cfd-495d-8cb1-c4761729b9b1" providerId="ADAL" clId="{F78D52A1-8CBD-422A-BC14-270B3107FE22}" dt="2024-05-27T07:15:25.435" v="8986" actId="478"/>
          <ac:spMkLst>
            <pc:docMk/>
            <pc:sldMk cId="4062545334" sldId="1507"/>
            <ac:spMk id="26" creationId="{2B9DD685-AE08-8679-F20E-665BEF278F4F}"/>
          </ac:spMkLst>
        </pc:spChg>
        <pc:spChg chg="del">
          <ac:chgData name="PELLAN Marin" userId="9ec8e806-9cfd-495d-8cb1-c4761729b9b1" providerId="ADAL" clId="{F78D52A1-8CBD-422A-BC14-270B3107FE22}" dt="2024-05-27T07:15:27.888" v="8987" actId="478"/>
          <ac:spMkLst>
            <pc:docMk/>
            <pc:sldMk cId="4062545334" sldId="1507"/>
            <ac:spMk id="27" creationId="{30174D13-D389-CFC6-A746-F58B8E54F207}"/>
          </ac:spMkLst>
        </pc:spChg>
        <pc:spChg chg="add del mod ord">
          <ac:chgData name="PELLAN Marin" userId="9ec8e806-9cfd-495d-8cb1-c4761729b9b1" providerId="ADAL" clId="{F78D52A1-8CBD-422A-BC14-270B3107FE22}" dt="2024-05-27T08:45:50.006" v="10135" actId="478"/>
          <ac:spMkLst>
            <pc:docMk/>
            <pc:sldMk cId="4062545334" sldId="1507"/>
            <ac:spMk id="32" creationId="{E5B5E5EF-E51B-0205-1FA9-E65CFA42A0BE}"/>
          </ac:spMkLst>
        </pc:spChg>
        <pc:spChg chg="add mod">
          <ac:chgData name="PELLAN Marin" userId="9ec8e806-9cfd-495d-8cb1-c4761729b9b1" providerId="ADAL" clId="{F78D52A1-8CBD-422A-BC14-270B3107FE22}" dt="2024-05-27T11:29:08.014" v="10910" actId="1037"/>
          <ac:spMkLst>
            <pc:docMk/>
            <pc:sldMk cId="4062545334" sldId="1507"/>
            <ac:spMk id="33" creationId="{5DC55D69-905B-44ED-D35F-ABCC6B1CC0ED}"/>
          </ac:spMkLst>
        </pc:spChg>
        <pc:spChg chg="add mod">
          <ac:chgData name="PELLAN Marin" userId="9ec8e806-9cfd-495d-8cb1-c4761729b9b1" providerId="ADAL" clId="{F78D52A1-8CBD-422A-BC14-270B3107FE22}" dt="2024-05-27T11:28:26.136" v="10850" actId="1076"/>
          <ac:spMkLst>
            <pc:docMk/>
            <pc:sldMk cId="4062545334" sldId="1507"/>
            <ac:spMk id="34" creationId="{72941287-1A4E-F29E-89BC-5FB01E8D38E5}"/>
          </ac:spMkLst>
        </pc:spChg>
        <pc:spChg chg="add mod">
          <ac:chgData name="PELLAN Marin" userId="9ec8e806-9cfd-495d-8cb1-c4761729b9b1" providerId="ADAL" clId="{F78D52A1-8CBD-422A-BC14-270B3107FE22}" dt="2024-05-27T11:28:29.010" v="10851" actId="1076"/>
          <ac:spMkLst>
            <pc:docMk/>
            <pc:sldMk cId="4062545334" sldId="1507"/>
            <ac:spMk id="35" creationId="{150DE2B4-02A5-0140-E02D-0FF2C360D94B}"/>
          </ac:spMkLst>
        </pc:spChg>
        <pc:spChg chg="add mod">
          <ac:chgData name="PELLAN Marin" userId="9ec8e806-9cfd-495d-8cb1-c4761729b9b1" providerId="ADAL" clId="{F78D52A1-8CBD-422A-BC14-270B3107FE22}" dt="2024-05-27T11:28:33.211" v="10852" actId="1076"/>
          <ac:spMkLst>
            <pc:docMk/>
            <pc:sldMk cId="4062545334" sldId="1507"/>
            <ac:spMk id="36" creationId="{D9D76B38-E68B-621A-B210-1B2A866938F5}"/>
          </ac:spMkLst>
        </pc:spChg>
        <pc:spChg chg="add mod">
          <ac:chgData name="PELLAN Marin" userId="9ec8e806-9cfd-495d-8cb1-c4761729b9b1" providerId="ADAL" clId="{F78D52A1-8CBD-422A-BC14-270B3107FE22}" dt="2024-05-27T11:28:49.725" v="10871" actId="20577"/>
          <ac:spMkLst>
            <pc:docMk/>
            <pc:sldMk cId="4062545334" sldId="1507"/>
            <ac:spMk id="37" creationId="{9C890625-A7C9-2811-DA66-B8C058D786A5}"/>
          </ac:spMkLst>
        </pc:spChg>
        <pc:picChg chg="add mod ord modCrop">
          <ac:chgData name="PELLAN Marin" userId="9ec8e806-9cfd-495d-8cb1-c4761729b9b1" providerId="ADAL" clId="{F78D52A1-8CBD-422A-BC14-270B3107FE22}" dt="2024-05-27T11:29:08.014" v="10910" actId="1037"/>
          <ac:picMkLst>
            <pc:docMk/>
            <pc:sldMk cId="4062545334" sldId="1507"/>
            <ac:picMk id="5" creationId="{1ABA0AAA-1F47-E191-A064-E9B7285D64D0}"/>
          </ac:picMkLst>
        </pc:picChg>
        <pc:picChg chg="add mod">
          <ac:chgData name="PELLAN Marin" userId="9ec8e806-9cfd-495d-8cb1-c4761729b9b1" providerId="ADAL" clId="{F78D52A1-8CBD-422A-BC14-270B3107FE22}" dt="2024-05-27T11:29:19.685" v="10911" actId="1076"/>
          <ac:picMkLst>
            <pc:docMk/>
            <pc:sldMk cId="4062545334" sldId="1507"/>
            <ac:picMk id="16" creationId="{34126F7B-C8EB-5946-1DFC-8C894E917C8A}"/>
          </ac:picMkLst>
        </pc:picChg>
        <pc:picChg chg="add mod">
          <ac:chgData name="PELLAN Marin" userId="9ec8e806-9cfd-495d-8cb1-c4761729b9b1" providerId="ADAL" clId="{F78D52A1-8CBD-422A-BC14-270B3107FE22}" dt="2024-05-27T11:29:24.552" v="10912" actId="1076"/>
          <ac:picMkLst>
            <pc:docMk/>
            <pc:sldMk cId="4062545334" sldId="1507"/>
            <ac:picMk id="17" creationId="{FB458C4C-03D5-07D2-3410-E294C7FBE8E2}"/>
          </ac:picMkLst>
        </pc:picChg>
        <pc:picChg chg="add del mod">
          <ac:chgData name="PELLAN Marin" userId="9ec8e806-9cfd-495d-8cb1-c4761729b9b1" providerId="ADAL" clId="{F78D52A1-8CBD-422A-BC14-270B3107FE22}" dt="2024-05-27T08:22:10.328" v="9701"/>
          <ac:picMkLst>
            <pc:docMk/>
            <pc:sldMk cId="4062545334" sldId="1507"/>
            <ac:picMk id="22" creationId="{5A6E0875-073E-0D3A-1719-77FE4802ACB1}"/>
          </ac:picMkLst>
        </pc:picChg>
        <pc:picChg chg="add del mod">
          <ac:chgData name="PELLAN Marin" userId="9ec8e806-9cfd-495d-8cb1-c4761729b9b1" providerId="ADAL" clId="{F78D52A1-8CBD-422A-BC14-270B3107FE22}" dt="2024-05-27T08:22:10.328" v="9701"/>
          <ac:picMkLst>
            <pc:docMk/>
            <pc:sldMk cId="4062545334" sldId="1507"/>
            <ac:picMk id="23" creationId="{D1446496-C728-7FD4-717A-E73BF2A3BFB1}"/>
          </ac:picMkLst>
        </pc:picChg>
        <pc:picChg chg="add del mod">
          <ac:chgData name="PELLAN Marin" userId="9ec8e806-9cfd-495d-8cb1-c4761729b9b1" providerId="ADAL" clId="{F78D52A1-8CBD-422A-BC14-270B3107FE22}" dt="2024-05-27T08:22:10.328" v="9701"/>
          <ac:picMkLst>
            <pc:docMk/>
            <pc:sldMk cId="4062545334" sldId="1507"/>
            <ac:picMk id="28" creationId="{64E250DA-43DB-0B6D-FA47-4AE1BB14997C}"/>
          </ac:picMkLst>
        </pc:picChg>
        <pc:picChg chg="add del mod">
          <ac:chgData name="PELLAN Marin" userId="9ec8e806-9cfd-495d-8cb1-c4761729b9b1" providerId="ADAL" clId="{F78D52A1-8CBD-422A-BC14-270B3107FE22}" dt="2024-05-27T08:22:10.328" v="9701"/>
          <ac:picMkLst>
            <pc:docMk/>
            <pc:sldMk cId="4062545334" sldId="1507"/>
            <ac:picMk id="29" creationId="{B3285AFF-68EE-C87B-6DB7-64FEBD738E98}"/>
          </ac:picMkLst>
        </pc:picChg>
        <pc:picChg chg="add del mod">
          <ac:chgData name="PELLAN Marin" userId="9ec8e806-9cfd-495d-8cb1-c4761729b9b1" providerId="ADAL" clId="{F78D52A1-8CBD-422A-BC14-270B3107FE22}" dt="2024-05-27T08:22:10.328" v="9701"/>
          <ac:picMkLst>
            <pc:docMk/>
            <pc:sldMk cId="4062545334" sldId="1507"/>
            <ac:picMk id="30" creationId="{F85CEF56-24B1-F5AF-3A89-A5FFE759E39E}"/>
          </ac:picMkLst>
        </pc:picChg>
        <pc:picChg chg="add del mod">
          <ac:chgData name="PELLAN Marin" userId="9ec8e806-9cfd-495d-8cb1-c4761729b9b1" providerId="ADAL" clId="{F78D52A1-8CBD-422A-BC14-270B3107FE22}" dt="2024-05-27T08:22:10.328" v="9701"/>
          <ac:picMkLst>
            <pc:docMk/>
            <pc:sldMk cId="4062545334" sldId="1507"/>
            <ac:picMk id="31" creationId="{33A97B0C-0E50-957A-8D88-2B5F9A7EFA2D}"/>
          </ac:picMkLst>
        </pc:picChg>
        <pc:cxnChg chg="del">
          <ac:chgData name="PELLAN Marin" userId="9ec8e806-9cfd-495d-8cb1-c4761729b9b1" providerId="ADAL" clId="{F78D52A1-8CBD-422A-BC14-270B3107FE22}" dt="2024-05-27T07:15:28.998" v="8988" actId="478"/>
          <ac:cxnSpMkLst>
            <pc:docMk/>
            <pc:sldMk cId="4062545334" sldId="1507"/>
            <ac:cxnSpMk id="25" creationId="{98F92658-3059-BA43-26DD-A92BBEDB2ED7}"/>
          </ac:cxnSpMkLst>
        </pc:cxnChg>
      </pc:sldChg>
      <pc:sldChg chg="addSp delSp modSp add mod delAnim modAnim delCm modCm modNotesTx">
        <pc:chgData name="PELLAN Marin" userId="9ec8e806-9cfd-495d-8cb1-c4761729b9b1" providerId="ADAL" clId="{F78D52A1-8CBD-422A-BC14-270B3107FE22}" dt="2024-06-19T15:19:51.165" v="89330" actId="20577"/>
        <pc:sldMkLst>
          <pc:docMk/>
          <pc:sldMk cId="2544716801" sldId="1508"/>
        </pc:sldMkLst>
        <pc:spChg chg="del">
          <ac:chgData name="PELLAN Marin" userId="9ec8e806-9cfd-495d-8cb1-c4761729b9b1" providerId="ADAL" clId="{F78D52A1-8CBD-422A-BC14-270B3107FE22}" dt="2024-05-27T07:46:16.996" v="9257" actId="478"/>
          <ac:spMkLst>
            <pc:docMk/>
            <pc:sldMk cId="2544716801" sldId="1508"/>
            <ac:spMk id="2" creationId="{46376698-F9E4-1AB6-2498-18D701C67A9A}"/>
          </ac:spMkLst>
        </pc:spChg>
        <pc:spChg chg="add mod">
          <ac:chgData name="PELLAN Marin" userId="9ec8e806-9cfd-495d-8cb1-c4761729b9b1" providerId="ADAL" clId="{F78D52A1-8CBD-422A-BC14-270B3107FE22}" dt="2024-06-07T08:10:15.189" v="70212" actId="1035"/>
          <ac:spMkLst>
            <pc:docMk/>
            <pc:sldMk cId="2544716801" sldId="1508"/>
            <ac:spMk id="2" creationId="{AA0BF8CE-3543-905F-683B-A155F9BD83E9}"/>
          </ac:spMkLst>
        </pc:spChg>
        <pc:spChg chg="del">
          <ac:chgData name="PELLAN Marin" userId="9ec8e806-9cfd-495d-8cb1-c4761729b9b1" providerId="ADAL" clId="{F78D52A1-8CBD-422A-BC14-270B3107FE22}" dt="2024-05-27T12:19:04.769" v="11445" actId="478"/>
          <ac:spMkLst>
            <pc:docMk/>
            <pc:sldMk cId="2544716801" sldId="1508"/>
            <ac:spMk id="3" creationId="{179EE5A4-009C-476F-86EE-BD577442E3FC}"/>
          </ac:spMkLst>
        </pc:spChg>
        <pc:spChg chg="add del mod ord">
          <ac:chgData name="PELLAN Marin" userId="9ec8e806-9cfd-495d-8cb1-c4761729b9b1" providerId="ADAL" clId="{F78D52A1-8CBD-422A-BC14-270B3107FE22}" dt="2024-06-07T08:09:59.440" v="70197" actId="478"/>
          <ac:spMkLst>
            <pc:docMk/>
            <pc:sldMk cId="2544716801" sldId="1508"/>
            <ac:spMk id="3" creationId="{66CDFE37-0D3C-B9B7-0E3C-E335495B4233}"/>
          </ac:spMkLst>
        </pc:spChg>
        <pc:spChg chg="add mod">
          <ac:chgData name="PELLAN Marin" userId="9ec8e806-9cfd-495d-8cb1-c4761729b9b1" providerId="ADAL" clId="{F78D52A1-8CBD-422A-BC14-270B3107FE22}" dt="2024-06-13T19:22:42.620" v="80724"/>
          <ac:spMkLst>
            <pc:docMk/>
            <pc:sldMk cId="2544716801" sldId="1508"/>
            <ac:spMk id="3" creationId="{EBE2D2C2-928C-F8C3-5B1B-9BFE745C383C}"/>
          </ac:spMkLst>
        </pc:spChg>
        <pc:spChg chg="add del mod">
          <ac:chgData name="PELLAN Marin" userId="9ec8e806-9cfd-495d-8cb1-c4761729b9b1" providerId="ADAL" clId="{F78D52A1-8CBD-422A-BC14-270B3107FE22}" dt="2024-05-27T12:19:10.042" v="11447" actId="478"/>
          <ac:spMkLst>
            <pc:docMk/>
            <pc:sldMk cId="2544716801" sldId="1508"/>
            <ac:spMk id="4" creationId="{0E50E425-9368-7E66-A71D-9DAA38D0E78A}"/>
          </ac:spMkLst>
        </pc:spChg>
        <pc:spChg chg="add mod ord">
          <ac:chgData name="PELLAN Marin" userId="9ec8e806-9cfd-495d-8cb1-c4761729b9b1" providerId="ADAL" clId="{F78D52A1-8CBD-422A-BC14-270B3107FE22}" dt="2024-06-07T08:10:15.189" v="70212" actId="1035"/>
          <ac:spMkLst>
            <pc:docMk/>
            <pc:sldMk cId="2544716801" sldId="1508"/>
            <ac:spMk id="5" creationId="{46D2B9A7-9919-D3F2-22D0-442E91A2C425}"/>
          </ac:spMkLst>
        </pc:spChg>
        <pc:spChg chg="del">
          <ac:chgData name="PELLAN Marin" userId="9ec8e806-9cfd-495d-8cb1-c4761729b9b1" providerId="ADAL" clId="{F78D52A1-8CBD-422A-BC14-270B3107FE22}" dt="2024-05-27T07:46:14.891" v="9255" actId="478"/>
          <ac:spMkLst>
            <pc:docMk/>
            <pc:sldMk cId="2544716801" sldId="1508"/>
            <ac:spMk id="5" creationId="{AB4E5FDB-5C75-6F9A-9215-E75187F0E067}"/>
          </ac:spMkLst>
        </pc:spChg>
        <pc:spChg chg="del mod">
          <ac:chgData name="PELLAN Marin" userId="9ec8e806-9cfd-495d-8cb1-c4761729b9b1" providerId="ADAL" clId="{F78D52A1-8CBD-422A-BC14-270B3107FE22}" dt="2024-05-27T12:19:10.042" v="11447" actId="478"/>
          <ac:spMkLst>
            <pc:docMk/>
            <pc:sldMk cId="2544716801" sldId="1508"/>
            <ac:spMk id="6" creationId="{B662BEEA-A66D-B4F7-1A14-AAFAC28C7CA0}"/>
          </ac:spMkLst>
        </pc:spChg>
        <pc:spChg chg="add del mod ord">
          <ac:chgData name="PELLAN Marin" userId="9ec8e806-9cfd-495d-8cb1-c4761729b9b1" providerId="ADAL" clId="{F78D52A1-8CBD-422A-BC14-270B3107FE22}" dt="2024-06-07T08:10:01.805" v="70198" actId="478"/>
          <ac:spMkLst>
            <pc:docMk/>
            <pc:sldMk cId="2544716801" sldId="1508"/>
            <ac:spMk id="6" creationId="{F1C2996F-DD55-E816-705D-46CEB405AE33}"/>
          </ac:spMkLst>
        </pc:spChg>
        <pc:spChg chg="add mod ord">
          <ac:chgData name="PELLAN Marin" userId="9ec8e806-9cfd-495d-8cb1-c4761729b9b1" providerId="ADAL" clId="{F78D52A1-8CBD-422A-BC14-270B3107FE22}" dt="2024-06-10T08:43:48.490" v="71583" actId="1076"/>
          <ac:spMkLst>
            <pc:docMk/>
            <pc:sldMk cId="2544716801" sldId="1508"/>
            <ac:spMk id="7" creationId="{56DD101C-DAA5-92F6-3845-E2BFF8E7961A}"/>
          </ac:spMkLst>
        </pc:spChg>
        <pc:spChg chg="add del mod">
          <ac:chgData name="PELLAN Marin" userId="9ec8e806-9cfd-495d-8cb1-c4761729b9b1" providerId="ADAL" clId="{F78D52A1-8CBD-422A-BC14-270B3107FE22}" dt="2024-06-05T14:49:13.441" v="68055" actId="478"/>
          <ac:spMkLst>
            <pc:docMk/>
            <pc:sldMk cId="2544716801" sldId="1508"/>
            <ac:spMk id="7" creationId="{69E47782-89BF-44C2-5FBB-84CE10CE3E74}"/>
          </ac:spMkLst>
        </pc:spChg>
        <pc:spChg chg="del mod">
          <ac:chgData name="PELLAN Marin" userId="9ec8e806-9cfd-495d-8cb1-c4761729b9b1" providerId="ADAL" clId="{F78D52A1-8CBD-422A-BC14-270B3107FE22}" dt="2024-05-27T12:19:10.042" v="11447" actId="478"/>
          <ac:spMkLst>
            <pc:docMk/>
            <pc:sldMk cId="2544716801" sldId="1508"/>
            <ac:spMk id="8" creationId="{366FECD5-A84B-48E8-FE0C-E7C2E832E890}"/>
          </ac:spMkLst>
        </pc:spChg>
        <pc:spChg chg="add mod ord">
          <ac:chgData name="PELLAN Marin" userId="9ec8e806-9cfd-495d-8cb1-c4761729b9b1" providerId="ADAL" clId="{F78D52A1-8CBD-422A-BC14-270B3107FE22}" dt="2024-06-10T08:43:48.490" v="71583" actId="1076"/>
          <ac:spMkLst>
            <pc:docMk/>
            <pc:sldMk cId="2544716801" sldId="1508"/>
            <ac:spMk id="8" creationId="{630F87A4-14D1-276E-636E-0B0260182B8B}"/>
          </ac:spMkLst>
        </pc:spChg>
        <pc:spChg chg="del mod">
          <ac:chgData name="PELLAN Marin" userId="9ec8e806-9cfd-495d-8cb1-c4761729b9b1" providerId="ADAL" clId="{F78D52A1-8CBD-422A-BC14-270B3107FE22}" dt="2024-05-27T12:19:10.042" v="11447" actId="478"/>
          <ac:spMkLst>
            <pc:docMk/>
            <pc:sldMk cId="2544716801" sldId="1508"/>
            <ac:spMk id="9" creationId="{F2C1541E-B2BA-4F88-CC09-4E6AA53E88A3}"/>
          </ac:spMkLst>
        </pc:spChg>
        <pc:spChg chg="del">
          <ac:chgData name="PELLAN Marin" userId="9ec8e806-9cfd-495d-8cb1-c4761729b9b1" providerId="ADAL" clId="{F78D52A1-8CBD-422A-BC14-270B3107FE22}" dt="2024-05-27T12:19:07.203" v="11446" actId="478"/>
          <ac:spMkLst>
            <pc:docMk/>
            <pc:sldMk cId="2544716801" sldId="1508"/>
            <ac:spMk id="12" creationId="{9F3E4923-C099-66FE-975C-D87095DE7005}"/>
          </ac:spMkLst>
        </pc:spChg>
        <pc:spChg chg="del">
          <ac:chgData name="PELLAN Marin" userId="9ec8e806-9cfd-495d-8cb1-c4761729b9b1" providerId="ADAL" clId="{F78D52A1-8CBD-422A-BC14-270B3107FE22}" dt="2024-05-27T07:46:15.593" v="9256" actId="478"/>
          <ac:spMkLst>
            <pc:docMk/>
            <pc:sldMk cId="2544716801" sldId="1508"/>
            <ac:spMk id="19" creationId="{E096B9B7-ABDA-27F3-3F2C-C0788AA1EC51}"/>
          </ac:spMkLst>
        </pc:spChg>
        <pc:spChg chg="add mod">
          <ac:chgData name="PELLAN Marin" userId="9ec8e806-9cfd-495d-8cb1-c4761729b9b1" providerId="ADAL" clId="{F78D52A1-8CBD-422A-BC14-270B3107FE22}" dt="2024-05-27T07:58:06.362" v="9299" actId="571"/>
          <ac:spMkLst>
            <pc:docMk/>
            <pc:sldMk cId="2544716801" sldId="1508"/>
            <ac:spMk id="24" creationId="{66380127-88EE-C53F-1D3F-3BD337E15EBF}"/>
          </ac:spMkLst>
        </pc:spChg>
        <pc:spChg chg="add mod">
          <ac:chgData name="PELLAN Marin" userId="9ec8e806-9cfd-495d-8cb1-c4761729b9b1" providerId="ADAL" clId="{F78D52A1-8CBD-422A-BC14-270B3107FE22}" dt="2024-05-27T07:58:06.362" v="9299" actId="571"/>
          <ac:spMkLst>
            <pc:docMk/>
            <pc:sldMk cId="2544716801" sldId="1508"/>
            <ac:spMk id="25" creationId="{A1C11303-0B17-6108-0A7B-3A96510901D3}"/>
          </ac:spMkLst>
        </pc:spChg>
        <pc:spChg chg="add mod">
          <ac:chgData name="PELLAN Marin" userId="9ec8e806-9cfd-495d-8cb1-c4761729b9b1" providerId="ADAL" clId="{F78D52A1-8CBD-422A-BC14-270B3107FE22}" dt="2024-05-27T07:58:06.362" v="9299" actId="571"/>
          <ac:spMkLst>
            <pc:docMk/>
            <pc:sldMk cId="2544716801" sldId="1508"/>
            <ac:spMk id="26" creationId="{97AF1285-B0B3-20A9-C2FD-0FBBF9F1CF02}"/>
          </ac:spMkLst>
        </pc:spChg>
        <pc:spChg chg="add mod">
          <ac:chgData name="PELLAN Marin" userId="9ec8e806-9cfd-495d-8cb1-c4761729b9b1" providerId="ADAL" clId="{F78D52A1-8CBD-422A-BC14-270B3107FE22}" dt="2024-05-27T07:58:06.362" v="9299" actId="571"/>
          <ac:spMkLst>
            <pc:docMk/>
            <pc:sldMk cId="2544716801" sldId="1508"/>
            <ac:spMk id="53" creationId="{F31A7445-3459-CB29-4BAD-72F28D879ACF}"/>
          </ac:spMkLst>
        </pc:spChg>
        <pc:spChg chg="add del mod">
          <ac:chgData name="PELLAN Marin" userId="9ec8e806-9cfd-495d-8cb1-c4761729b9b1" providerId="ADAL" clId="{F78D52A1-8CBD-422A-BC14-270B3107FE22}" dt="2024-05-27T08:13:13" v="9563" actId="478"/>
          <ac:spMkLst>
            <pc:docMk/>
            <pc:sldMk cId="2544716801" sldId="1508"/>
            <ac:spMk id="74" creationId="{3808F89F-70A1-6998-8B66-582E808A2062}"/>
          </ac:spMkLst>
        </pc:spChg>
        <pc:spChg chg="add del mod">
          <ac:chgData name="PELLAN Marin" userId="9ec8e806-9cfd-495d-8cb1-c4761729b9b1" providerId="ADAL" clId="{F78D52A1-8CBD-422A-BC14-270B3107FE22}" dt="2024-05-27T12:19:10.042" v="11447" actId="478"/>
          <ac:spMkLst>
            <pc:docMk/>
            <pc:sldMk cId="2544716801" sldId="1508"/>
            <ac:spMk id="75" creationId="{0D2D4542-7299-DBF5-9752-3754F76EC45B}"/>
          </ac:spMkLst>
        </pc:spChg>
        <pc:spChg chg="add del mod">
          <ac:chgData name="PELLAN Marin" userId="9ec8e806-9cfd-495d-8cb1-c4761729b9b1" providerId="ADAL" clId="{F78D52A1-8CBD-422A-BC14-270B3107FE22}" dt="2024-05-27T12:19:10.042" v="11447" actId="478"/>
          <ac:spMkLst>
            <pc:docMk/>
            <pc:sldMk cId="2544716801" sldId="1508"/>
            <ac:spMk id="76" creationId="{CE8BED00-009A-B1F9-8E64-F3B689651B24}"/>
          </ac:spMkLst>
        </pc:spChg>
        <pc:spChg chg="add del mod">
          <ac:chgData name="PELLAN Marin" userId="9ec8e806-9cfd-495d-8cb1-c4761729b9b1" providerId="ADAL" clId="{F78D52A1-8CBD-422A-BC14-270B3107FE22}" dt="2024-05-27T08:14:46.427" v="9620" actId="478"/>
          <ac:spMkLst>
            <pc:docMk/>
            <pc:sldMk cId="2544716801" sldId="1508"/>
            <ac:spMk id="89" creationId="{5629EDC1-757E-C656-0904-1DC8EF1AB80D}"/>
          </ac:spMkLst>
        </pc:spChg>
        <pc:spChg chg="add del mod">
          <ac:chgData name="PELLAN Marin" userId="9ec8e806-9cfd-495d-8cb1-c4761729b9b1" providerId="ADAL" clId="{F78D52A1-8CBD-422A-BC14-270B3107FE22}" dt="2024-05-27T12:19:10.827" v="11448" actId="478"/>
          <ac:spMkLst>
            <pc:docMk/>
            <pc:sldMk cId="2544716801" sldId="1508"/>
            <ac:spMk id="90" creationId="{CBA7CB18-7105-EE0D-58D8-4B38456D3A88}"/>
          </ac:spMkLst>
        </pc:spChg>
        <pc:spChg chg="add del mod">
          <ac:chgData name="PELLAN Marin" userId="9ec8e806-9cfd-495d-8cb1-c4761729b9b1" providerId="ADAL" clId="{F78D52A1-8CBD-422A-BC14-270B3107FE22}" dt="2024-05-27T12:19:10.042" v="11447" actId="478"/>
          <ac:spMkLst>
            <pc:docMk/>
            <pc:sldMk cId="2544716801" sldId="1508"/>
            <ac:spMk id="94" creationId="{A914EE7E-3743-4A4A-6652-9920C3C2E3BB}"/>
          </ac:spMkLst>
        </pc:spChg>
        <pc:spChg chg="add del mod">
          <ac:chgData name="PELLAN Marin" userId="9ec8e806-9cfd-495d-8cb1-c4761729b9b1" providerId="ADAL" clId="{F78D52A1-8CBD-422A-BC14-270B3107FE22}" dt="2024-05-27T12:19:10.042" v="11447" actId="478"/>
          <ac:spMkLst>
            <pc:docMk/>
            <pc:sldMk cId="2544716801" sldId="1508"/>
            <ac:spMk id="95" creationId="{13B0D777-90B5-9670-F791-D903A621894F}"/>
          </ac:spMkLst>
        </pc:spChg>
        <pc:spChg chg="add mod">
          <ac:chgData name="PELLAN Marin" userId="9ec8e806-9cfd-495d-8cb1-c4761729b9b1" providerId="ADAL" clId="{F78D52A1-8CBD-422A-BC14-270B3107FE22}" dt="2024-06-19T15:19:51.165" v="89330" actId="20577"/>
          <ac:spMkLst>
            <pc:docMk/>
            <pc:sldMk cId="2544716801" sldId="1508"/>
            <ac:spMk id="114" creationId="{7DF49EBD-DB94-CC32-64B8-7F0C89E3C826}"/>
          </ac:spMkLst>
        </pc:spChg>
        <pc:spChg chg="add del mod">
          <ac:chgData name="PELLAN Marin" userId="9ec8e806-9cfd-495d-8cb1-c4761729b9b1" providerId="ADAL" clId="{F78D52A1-8CBD-422A-BC14-270B3107FE22}" dt="2024-06-13T19:22:42.019" v="80723" actId="478"/>
          <ac:spMkLst>
            <pc:docMk/>
            <pc:sldMk cId="2544716801" sldId="1508"/>
            <ac:spMk id="115" creationId="{7372972D-F37C-2DB1-1FDC-20AD82184D9D}"/>
          </ac:spMkLst>
        </pc:spChg>
        <pc:spChg chg="add mod">
          <ac:chgData name="PELLAN Marin" userId="9ec8e806-9cfd-495d-8cb1-c4761729b9b1" providerId="ADAL" clId="{F78D52A1-8CBD-422A-BC14-270B3107FE22}" dt="2024-06-07T08:10:15.189" v="70212" actId="1035"/>
          <ac:spMkLst>
            <pc:docMk/>
            <pc:sldMk cId="2544716801" sldId="1508"/>
            <ac:spMk id="116" creationId="{21C2C6C6-CDDE-6D39-1683-06A28281EDA5}"/>
          </ac:spMkLst>
        </pc:spChg>
        <pc:spChg chg="add del mod">
          <ac:chgData name="PELLAN Marin" userId="9ec8e806-9cfd-495d-8cb1-c4761729b9b1" providerId="ADAL" clId="{F78D52A1-8CBD-422A-BC14-270B3107FE22}" dt="2024-06-07T08:10:15.189" v="70212" actId="1035"/>
          <ac:spMkLst>
            <pc:docMk/>
            <pc:sldMk cId="2544716801" sldId="1508"/>
            <ac:spMk id="117" creationId="{FEC52C01-1CF0-CBA8-0122-5FF6579EC492}"/>
          </ac:spMkLst>
        </pc:spChg>
        <pc:spChg chg="add mod">
          <ac:chgData name="PELLAN Marin" userId="9ec8e806-9cfd-495d-8cb1-c4761729b9b1" providerId="ADAL" clId="{F78D52A1-8CBD-422A-BC14-270B3107FE22}" dt="2024-06-07T08:10:15.189" v="70212" actId="1035"/>
          <ac:spMkLst>
            <pc:docMk/>
            <pc:sldMk cId="2544716801" sldId="1508"/>
            <ac:spMk id="118" creationId="{E5F7FCF1-20A1-5E8C-36F3-1A6E4DFCB11B}"/>
          </ac:spMkLst>
        </pc:spChg>
        <pc:spChg chg="add mod">
          <ac:chgData name="PELLAN Marin" userId="9ec8e806-9cfd-495d-8cb1-c4761729b9b1" providerId="ADAL" clId="{F78D52A1-8CBD-422A-BC14-270B3107FE22}" dt="2024-06-07T08:10:15.189" v="70212" actId="1035"/>
          <ac:spMkLst>
            <pc:docMk/>
            <pc:sldMk cId="2544716801" sldId="1508"/>
            <ac:spMk id="119" creationId="{E7BF5779-A23B-C0E1-6E25-D6B474EFA87F}"/>
          </ac:spMkLst>
        </pc:spChg>
        <pc:spChg chg="add mod">
          <ac:chgData name="PELLAN Marin" userId="9ec8e806-9cfd-495d-8cb1-c4761729b9b1" providerId="ADAL" clId="{F78D52A1-8CBD-422A-BC14-270B3107FE22}" dt="2024-06-07T08:10:15.189" v="70212" actId="1035"/>
          <ac:spMkLst>
            <pc:docMk/>
            <pc:sldMk cId="2544716801" sldId="1508"/>
            <ac:spMk id="120" creationId="{7ED166FE-C23D-7759-0DFC-00E5A4775763}"/>
          </ac:spMkLst>
        </pc:spChg>
        <pc:spChg chg="add mod">
          <ac:chgData name="PELLAN Marin" userId="9ec8e806-9cfd-495d-8cb1-c4761729b9b1" providerId="ADAL" clId="{F78D52A1-8CBD-422A-BC14-270B3107FE22}" dt="2024-06-07T08:10:15.189" v="70212" actId="1035"/>
          <ac:spMkLst>
            <pc:docMk/>
            <pc:sldMk cId="2544716801" sldId="1508"/>
            <ac:spMk id="121" creationId="{B1EB8D3B-6472-CFF5-361D-595AFAEDCA18}"/>
          </ac:spMkLst>
        </pc:spChg>
        <pc:spChg chg="add mod">
          <ac:chgData name="PELLAN Marin" userId="9ec8e806-9cfd-495d-8cb1-c4761729b9b1" providerId="ADAL" clId="{F78D52A1-8CBD-422A-BC14-270B3107FE22}" dt="2024-06-07T08:10:15.189" v="70212" actId="1035"/>
          <ac:spMkLst>
            <pc:docMk/>
            <pc:sldMk cId="2544716801" sldId="1508"/>
            <ac:spMk id="122" creationId="{711E5D56-D08D-036F-267A-1D4F43016D01}"/>
          </ac:spMkLst>
        </pc:spChg>
        <pc:spChg chg="add mod">
          <ac:chgData name="PELLAN Marin" userId="9ec8e806-9cfd-495d-8cb1-c4761729b9b1" providerId="ADAL" clId="{F78D52A1-8CBD-422A-BC14-270B3107FE22}" dt="2024-06-07T08:10:15.189" v="70212" actId="1035"/>
          <ac:spMkLst>
            <pc:docMk/>
            <pc:sldMk cId="2544716801" sldId="1508"/>
            <ac:spMk id="123" creationId="{CDB5A5BB-9220-7C93-B3E2-16AD7AF8CDC2}"/>
          </ac:spMkLst>
        </pc:spChg>
        <pc:spChg chg="add mod">
          <ac:chgData name="PELLAN Marin" userId="9ec8e806-9cfd-495d-8cb1-c4761729b9b1" providerId="ADAL" clId="{F78D52A1-8CBD-422A-BC14-270B3107FE22}" dt="2024-06-07T08:10:15.189" v="70212" actId="1035"/>
          <ac:spMkLst>
            <pc:docMk/>
            <pc:sldMk cId="2544716801" sldId="1508"/>
            <ac:spMk id="124" creationId="{52F0C931-1D7E-D979-0D65-856F6BFF5E75}"/>
          </ac:spMkLst>
        </pc:spChg>
        <pc:spChg chg="add mod">
          <ac:chgData name="PELLAN Marin" userId="9ec8e806-9cfd-495d-8cb1-c4761729b9b1" providerId="ADAL" clId="{F78D52A1-8CBD-422A-BC14-270B3107FE22}" dt="2024-06-07T08:10:15.189" v="70212" actId="1035"/>
          <ac:spMkLst>
            <pc:docMk/>
            <pc:sldMk cId="2544716801" sldId="1508"/>
            <ac:spMk id="127" creationId="{4FAA0EF1-C83C-EADF-BB74-135BCCF6A373}"/>
          </ac:spMkLst>
        </pc:spChg>
        <pc:spChg chg="add mod">
          <ac:chgData name="PELLAN Marin" userId="9ec8e806-9cfd-495d-8cb1-c4761729b9b1" providerId="ADAL" clId="{F78D52A1-8CBD-422A-BC14-270B3107FE22}" dt="2024-06-07T08:13:10.973" v="70284" actId="20577"/>
          <ac:spMkLst>
            <pc:docMk/>
            <pc:sldMk cId="2544716801" sldId="1508"/>
            <ac:spMk id="128" creationId="{0F4BF07B-37BE-60E4-5E36-288CB6FCDAF7}"/>
          </ac:spMkLst>
        </pc:spChg>
        <pc:spChg chg="add del mod">
          <ac:chgData name="PELLAN Marin" userId="9ec8e806-9cfd-495d-8cb1-c4761729b9b1" providerId="ADAL" clId="{F78D52A1-8CBD-422A-BC14-270B3107FE22}" dt="2024-06-12T15:00:11.942" v="76854" actId="478"/>
          <ac:spMkLst>
            <pc:docMk/>
            <pc:sldMk cId="2544716801" sldId="1508"/>
            <ac:spMk id="129" creationId="{B0F811DE-3BAF-8E2D-61EA-08C6F3E3776D}"/>
          </ac:spMkLst>
        </pc:spChg>
        <pc:spChg chg="add mod">
          <ac:chgData name="PELLAN Marin" userId="9ec8e806-9cfd-495d-8cb1-c4761729b9b1" providerId="ADAL" clId="{F78D52A1-8CBD-422A-BC14-270B3107FE22}" dt="2024-06-07T08:10:15.189" v="70212" actId="1035"/>
          <ac:spMkLst>
            <pc:docMk/>
            <pc:sldMk cId="2544716801" sldId="1508"/>
            <ac:spMk id="130" creationId="{45D02DE4-870B-6F5B-BE6F-557E0EA8A169}"/>
          </ac:spMkLst>
        </pc:spChg>
        <pc:spChg chg="add mod">
          <ac:chgData name="PELLAN Marin" userId="9ec8e806-9cfd-495d-8cb1-c4761729b9b1" providerId="ADAL" clId="{F78D52A1-8CBD-422A-BC14-270B3107FE22}" dt="2024-06-12T13:51:15.392" v="76653" actId="208"/>
          <ac:spMkLst>
            <pc:docMk/>
            <pc:sldMk cId="2544716801" sldId="1508"/>
            <ac:spMk id="131" creationId="{2578C38E-C4B0-967D-E4FE-3E27467403AF}"/>
          </ac:spMkLst>
        </pc:spChg>
        <pc:spChg chg="add mod">
          <ac:chgData name="PELLAN Marin" userId="9ec8e806-9cfd-495d-8cb1-c4761729b9b1" providerId="ADAL" clId="{F78D52A1-8CBD-422A-BC14-270B3107FE22}" dt="2024-06-07T08:10:15.189" v="70212" actId="1035"/>
          <ac:spMkLst>
            <pc:docMk/>
            <pc:sldMk cId="2544716801" sldId="1508"/>
            <ac:spMk id="132" creationId="{20B968CD-6D5C-CE99-C3AE-DD52182DBBA5}"/>
          </ac:spMkLst>
        </pc:spChg>
        <pc:spChg chg="add mod ord">
          <ac:chgData name="PELLAN Marin" userId="9ec8e806-9cfd-495d-8cb1-c4761729b9b1" providerId="ADAL" clId="{F78D52A1-8CBD-422A-BC14-270B3107FE22}" dt="2024-06-07T08:11:54.440" v="70272" actId="167"/>
          <ac:spMkLst>
            <pc:docMk/>
            <pc:sldMk cId="2544716801" sldId="1508"/>
            <ac:spMk id="133" creationId="{A31089AD-0403-1D0E-8018-99EF560DC47A}"/>
          </ac:spMkLst>
        </pc:spChg>
        <pc:spChg chg="add mod ord">
          <ac:chgData name="PELLAN Marin" userId="9ec8e806-9cfd-495d-8cb1-c4761729b9b1" providerId="ADAL" clId="{F78D52A1-8CBD-422A-BC14-270B3107FE22}" dt="2024-06-07T08:10:15.189" v="70212" actId="1035"/>
          <ac:spMkLst>
            <pc:docMk/>
            <pc:sldMk cId="2544716801" sldId="1508"/>
            <ac:spMk id="134" creationId="{972F4662-AFBD-929B-911F-BA3488BC69A8}"/>
          </ac:spMkLst>
        </pc:spChg>
        <pc:spChg chg="add mod ord">
          <ac:chgData name="PELLAN Marin" userId="9ec8e806-9cfd-495d-8cb1-c4761729b9b1" providerId="ADAL" clId="{F78D52A1-8CBD-422A-BC14-270B3107FE22}" dt="2024-06-07T08:10:15.189" v="70212" actId="1035"/>
          <ac:spMkLst>
            <pc:docMk/>
            <pc:sldMk cId="2544716801" sldId="1508"/>
            <ac:spMk id="135" creationId="{8B3A8F37-FF30-31F9-E57A-1B2451B371F2}"/>
          </ac:spMkLst>
        </pc:spChg>
        <pc:picChg chg="add mod ord modCrop">
          <ac:chgData name="PELLAN Marin" userId="9ec8e806-9cfd-495d-8cb1-c4761729b9b1" providerId="ADAL" clId="{F78D52A1-8CBD-422A-BC14-270B3107FE22}" dt="2024-06-10T08:43:26.620" v="71582" actId="1076"/>
          <ac:picMkLst>
            <pc:docMk/>
            <pc:sldMk cId="2544716801" sldId="1508"/>
            <ac:picMk id="4" creationId="{5D088A9D-998B-B7A0-6D07-B45BBB2E4AD6}"/>
          </ac:picMkLst>
        </pc:picChg>
        <pc:picChg chg="del mod">
          <ac:chgData name="PELLAN Marin" userId="9ec8e806-9cfd-495d-8cb1-c4761729b9b1" providerId="ADAL" clId="{F78D52A1-8CBD-422A-BC14-270B3107FE22}" dt="2024-05-27T12:19:10.042" v="11447" actId="478"/>
          <ac:picMkLst>
            <pc:docMk/>
            <pc:sldMk cId="2544716801" sldId="1508"/>
            <ac:picMk id="10" creationId="{03D14907-E75B-786C-E2F2-D56A2F7DC411}"/>
          </ac:picMkLst>
        </pc:picChg>
        <pc:picChg chg="del mod">
          <ac:chgData name="PELLAN Marin" userId="9ec8e806-9cfd-495d-8cb1-c4761729b9b1" providerId="ADAL" clId="{F78D52A1-8CBD-422A-BC14-270B3107FE22}" dt="2024-05-27T12:19:10.042" v="11447" actId="478"/>
          <ac:picMkLst>
            <pc:docMk/>
            <pc:sldMk cId="2544716801" sldId="1508"/>
            <ac:picMk id="16" creationId="{A33D4EE3-C4EA-160B-F8B5-3CA9410BF113}"/>
          </ac:picMkLst>
        </pc:picChg>
        <pc:picChg chg="del mod">
          <ac:chgData name="PELLAN Marin" userId="9ec8e806-9cfd-495d-8cb1-c4761729b9b1" providerId="ADAL" clId="{F78D52A1-8CBD-422A-BC14-270B3107FE22}" dt="2024-05-27T12:19:10.042" v="11447" actId="478"/>
          <ac:picMkLst>
            <pc:docMk/>
            <pc:sldMk cId="2544716801" sldId="1508"/>
            <ac:picMk id="17" creationId="{43C6E5EA-C5BB-4F96-7CC9-01341D51F864}"/>
          </ac:picMkLst>
        </pc:picChg>
        <pc:picChg chg="del mod">
          <ac:chgData name="PELLAN Marin" userId="9ec8e806-9cfd-495d-8cb1-c4761729b9b1" providerId="ADAL" clId="{F78D52A1-8CBD-422A-BC14-270B3107FE22}" dt="2024-05-27T12:19:10.042" v="11447" actId="478"/>
          <ac:picMkLst>
            <pc:docMk/>
            <pc:sldMk cId="2544716801" sldId="1508"/>
            <ac:picMk id="18" creationId="{1AEF5822-D2D0-82DB-EAF9-3C07D986A202}"/>
          </ac:picMkLst>
        </pc:picChg>
        <pc:picChg chg="del mod">
          <ac:chgData name="PELLAN Marin" userId="9ec8e806-9cfd-495d-8cb1-c4761729b9b1" providerId="ADAL" clId="{F78D52A1-8CBD-422A-BC14-270B3107FE22}" dt="2024-05-27T12:19:10.042" v="11447" actId="478"/>
          <ac:picMkLst>
            <pc:docMk/>
            <pc:sldMk cId="2544716801" sldId="1508"/>
            <ac:picMk id="20" creationId="{3D4A78CB-1AA9-FB1D-6D53-0F4BD415C485}"/>
          </ac:picMkLst>
        </pc:picChg>
        <pc:picChg chg="del mod">
          <ac:chgData name="PELLAN Marin" userId="9ec8e806-9cfd-495d-8cb1-c4761729b9b1" providerId="ADAL" clId="{F78D52A1-8CBD-422A-BC14-270B3107FE22}" dt="2024-05-27T12:19:10.042" v="11447" actId="478"/>
          <ac:picMkLst>
            <pc:docMk/>
            <pc:sldMk cId="2544716801" sldId="1508"/>
            <ac:picMk id="21" creationId="{B19C2644-4189-7FD9-F424-2151983F0B7D}"/>
          </ac:picMkLst>
        </pc:picChg>
        <pc:picChg chg="del mod">
          <ac:chgData name="PELLAN Marin" userId="9ec8e806-9cfd-495d-8cb1-c4761729b9b1" providerId="ADAL" clId="{F78D52A1-8CBD-422A-BC14-270B3107FE22}" dt="2024-05-27T12:19:10.042" v="11447" actId="478"/>
          <ac:picMkLst>
            <pc:docMk/>
            <pc:sldMk cId="2544716801" sldId="1508"/>
            <ac:picMk id="22" creationId="{B25EEB47-39CF-96DE-1205-1DF4423C0596}"/>
          </ac:picMkLst>
        </pc:picChg>
        <pc:picChg chg="del mod">
          <ac:chgData name="PELLAN Marin" userId="9ec8e806-9cfd-495d-8cb1-c4761729b9b1" providerId="ADAL" clId="{F78D52A1-8CBD-422A-BC14-270B3107FE22}" dt="2024-05-27T12:19:10.042" v="11447" actId="478"/>
          <ac:picMkLst>
            <pc:docMk/>
            <pc:sldMk cId="2544716801" sldId="1508"/>
            <ac:picMk id="23" creationId="{9411BFE6-6161-FF2E-44B9-0965E377B33F}"/>
          </ac:picMkLst>
        </pc:picChg>
        <pc:picChg chg="add mod">
          <ac:chgData name="PELLAN Marin" userId="9ec8e806-9cfd-495d-8cb1-c4761729b9b1" providerId="ADAL" clId="{F78D52A1-8CBD-422A-BC14-270B3107FE22}" dt="2024-05-27T07:58:06.362" v="9299" actId="571"/>
          <ac:picMkLst>
            <pc:docMk/>
            <pc:sldMk cId="2544716801" sldId="1508"/>
            <ac:picMk id="27" creationId="{78006630-AFF9-B6BB-6482-512F2400375E}"/>
          </ac:picMkLst>
        </pc:picChg>
        <pc:picChg chg="add mod">
          <ac:chgData name="PELLAN Marin" userId="9ec8e806-9cfd-495d-8cb1-c4761729b9b1" providerId="ADAL" clId="{F78D52A1-8CBD-422A-BC14-270B3107FE22}" dt="2024-05-27T07:58:06.362" v="9299" actId="571"/>
          <ac:picMkLst>
            <pc:docMk/>
            <pc:sldMk cId="2544716801" sldId="1508"/>
            <ac:picMk id="28" creationId="{8CC2CC98-146E-59FA-6805-7CE981470384}"/>
          </ac:picMkLst>
        </pc:picChg>
        <pc:picChg chg="add mod">
          <ac:chgData name="PELLAN Marin" userId="9ec8e806-9cfd-495d-8cb1-c4761729b9b1" providerId="ADAL" clId="{F78D52A1-8CBD-422A-BC14-270B3107FE22}" dt="2024-05-27T07:58:06.362" v="9299" actId="571"/>
          <ac:picMkLst>
            <pc:docMk/>
            <pc:sldMk cId="2544716801" sldId="1508"/>
            <ac:picMk id="29" creationId="{B6FCD31B-F451-379B-596B-55D4E448A776}"/>
          </ac:picMkLst>
        </pc:picChg>
        <pc:picChg chg="add mod">
          <ac:chgData name="PELLAN Marin" userId="9ec8e806-9cfd-495d-8cb1-c4761729b9b1" providerId="ADAL" clId="{F78D52A1-8CBD-422A-BC14-270B3107FE22}" dt="2024-05-27T07:58:06.362" v="9299" actId="571"/>
          <ac:picMkLst>
            <pc:docMk/>
            <pc:sldMk cId="2544716801" sldId="1508"/>
            <ac:picMk id="30" creationId="{9BE3D1A4-8D72-A5E8-F764-82498FA868C0}"/>
          </ac:picMkLst>
        </pc:picChg>
        <pc:picChg chg="add mod">
          <ac:chgData name="PELLAN Marin" userId="9ec8e806-9cfd-495d-8cb1-c4761729b9b1" providerId="ADAL" clId="{F78D52A1-8CBD-422A-BC14-270B3107FE22}" dt="2024-05-27T07:58:06.362" v="9299" actId="571"/>
          <ac:picMkLst>
            <pc:docMk/>
            <pc:sldMk cId="2544716801" sldId="1508"/>
            <ac:picMk id="31" creationId="{C93EAD08-15DB-543B-872F-A2E8E69D993C}"/>
          </ac:picMkLst>
        </pc:picChg>
        <pc:picChg chg="add mod">
          <ac:chgData name="PELLAN Marin" userId="9ec8e806-9cfd-495d-8cb1-c4761729b9b1" providerId="ADAL" clId="{F78D52A1-8CBD-422A-BC14-270B3107FE22}" dt="2024-05-27T07:58:06.362" v="9299" actId="571"/>
          <ac:picMkLst>
            <pc:docMk/>
            <pc:sldMk cId="2544716801" sldId="1508"/>
            <ac:picMk id="32" creationId="{DA69B3A5-F066-48B4-364D-18E4DE64C963}"/>
          </ac:picMkLst>
        </pc:picChg>
        <pc:picChg chg="add mod">
          <ac:chgData name="PELLAN Marin" userId="9ec8e806-9cfd-495d-8cb1-c4761729b9b1" providerId="ADAL" clId="{F78D52A1-8CBD-422A-BC14-270B3107FE22}" dt="2024-05-27T07:58:06.362" v="9299" actId="571"/>
          <ac:picMkLst>
            <pc:docMk/>
            <pc:sldMk cId="2544716801" sldId="1508"/>
            <ac:picMk id="33" creationId="{08B907BD-2EA0-5E46-8D23-6712564B40CF}"/>
          </ac:picMkLst>
        </pc:picChg>
        <pc:picChg chg="del mod">
          <ac:chgData name="PELLAN Marin" userId="9ec8e806-9cfd-495d-8cb1-c4761729b9b1" providerId="ADAL" clId="{F78D52A1-8CBD-422A-BC14-270B3107FE22}" dt="2024-05-27T12:19:10.042" v="11447" actId="478"/>
          <ac:picMkLst>
            <pc:docMk/>
            <pc:sldMk cId="2544716801" sldId="1508"/>
            <ac:picMk id="34" creationId="{2B72355B-4439-5826-81B7-148B9FF5848F}"/>
          </ac:picMkLst>
        </pc:picChg>
        <pc:picChg chg="del mod">
          <ac:chgData name="PELLAN Marin" userId="9ec8e806-9cfd-495d-8cb1-c4761729b9b1" providerId="ADAL" clId="{F78D52A1-8CBD-422A-BC14-270B3107FE22}" dt="2024-05-27T12:19:10.042" v="11447" actId="478"/>
          <ac:picMkLst>
            <pc:docMk/>
            <pc:sldMk cId="2544716801" sldId="1508"/>
            <ac:picMk id="35" creationId="{EC013E3A-7F49-CAD4-29F0-7A47538820EE}"/>
          </ac:picMkLst>
        </pc:picChg>
        <pc:picChg chg="del mod">
          <ac:chgData name="PELLAN Marin" userId="9ec8e806-9cfd-495d-8cb1-c4761729b9b1" providerId="ADAL" clId="{F78D52A1-8CBD-422A-BC14-270B3107FE22}" dt="2024-05-27T12:19:10.042" v="11447" actId="478"/>
          <ac:picMkLst>
            <pc:docMk/>
            <pc:sldMk cId="2544716801" sldId="1508"/>
            <ac:picMk id="36" creationId="{80A8160D-D98F-EC25-4135-2C4C2D9AD8D0}"/>
          </ac:picMkLst>
        </pc:picChg>
        <pc:picChg chg="del mod">
          <ac:chgData name="PELLAN Marin" userId="9ec8e806-9cfd-495d-8cb1-c4761729b9b1" providerId="ADAL" clId="{F78D52A1-8CBD-422A-BC14-270B3107FE22}" dt="2024-05-27T12:19:10.042" v="11447" actId="478"/>
          <ac:picMkLst>
            <pc:docMk/>
            <pc:sldMk cId="2544716801" sldId="1508"/>
            <ac:picMk id="37" creationId="{601C1C08-8F60-1BE4-0557-B201393DE88B}"/>
          </ac:picMkLst>
        </pc:picChg>
        <pc:picChg chg="del mod">
          <ac:chgData name="PELLAN Marin" userId="9ec8e806-9cfd-495d-8cb1-c4761729b9b1" providerId="ADAL" clId="{F78D52A1-8CBD-422A-BC14-270B3107FE22}" dt="2024-05-27T12:19:10.042" v="11447" actId="478"/>
          <ac:picMkLst>
            <pc:docMk/>
            <pc:sldMk cId="2544716801" sldId="1508"/>
            <ac:picMk id="38" creationId="{E4EDEE69-8FE3-16D5-850F-08F92253AFB1}"/>
          </ac:picMkLst>
        </pc:picChg>
        <pc:picChg chg="del mod">
          <ac:chgData name="PELLAN Marin" userId="9ec8e806-9cfd-495d-8cb1-c4761729b9b1" providerId="ADAL" clId="{F78D52A1-8CBD-422A-BC14-270B3107FE22}" dt="2024-05-27T12:19:10.042" v="11447" actId="478"/>
          <ac:picMkLst>
            <pc:docMk/>
            <pc:sldMk cId="2544716801" sldId="1508"/>
            <ac:picMk id="39" creationId="{8915EFF8-778F-07D5-087D-B9E90A807265}"/>
          </ac:picMkLst>
        </pc:picChg>
        <pc:picChg chg="del mod">
          <ac:chgData name="PELLAN Marin" userId="9ec8e806-9cfd-495d-8cb1-c4761729b9b1" providerId="ADAL" clId="{F78D52A1-8CBD-422A-BC14-270B3107FE22}" dt="2024-05-27T12:19:10.042" v="11447" actId="478"/>
          <ac:picMkLst>
            <pc:docMk/>
            <pc:sldMk cId="2544716801" sldId="1508"/>
            <ac:picMk id="40" creationId="{77173948-63E3-6C06-A45A-8860B05A190A}"/>
          </ac:picMkLst>
        </pc:picChg>
        <pc:picChg chg="add mod">
          <ac:chgData name="PELLAN Marin" userId="9ec8e806-9cfd-495d-8cb1-c4761729b9b1" providerId="ADAL" clId="{F78D52A1-8CBD-422A-BC14-270B3107FE22}" dt="2024-05-27T07:58:06.362" v="9299" actId="571"/>
          <ac:picMkLst>
            <pc:docMk/>
            <pc:sldMk cId="2544716801" sldId="1508"/>
            <ac:picMk id="41" creationId="{066E268C-74D3-AA7D-49C5-4047E55C6496}"/>
          </ac:picMkLst>
        </pc:picChg>
        <pc:picChg chg="add mod">
          <ac:chgData name="PELLAN Marin" userId="9ec8e806-9cfd-495d-8cb1-c4761729b9b1" providerId="ADAL" clId="{F78D52A1-8CBD-422A-BC14-270B3107FE22}" dt="2024-05-27T07:58:06.362" v="9299" actId="571"/>
          <ac:picMkLst>
            <pc:docMk/>
            <pc:sldMk cId="2544716801" sldId="1508"/>
            <ac:picMk id="44" creationId="{85D39D45-6E9B-2AE9-5831-5C867CA8FC04}"/>
          </ac:picMkLst>
        </pc:picChg>
        <pc:picChg chg="add mod">
          <ac:chgData name="PELLAN Marin" userId="9ec8e806-9cfd-495d-8cb1-c4761729b9b1" providerId="ADAL" clId="{F78D52A1-8CBD-422A-BC14-270B3107FE22}" dt="2024-05-27T07:58:06.362" v="9299" actId="571"/>
          <ac:picMkLst>
            <pc:docMk/>
            <pc:sldMk cId="2544716801" sldId="1508"/>
            <ac:picMk id="45" creationId="{DCF70D09-08D1-C26A-17B6-2BD39A9F6E49}"/>
          </ac:picMkLst>
        </pc:picChg>
        <pc:picChg chg="add mod">
          <ac:chgData name="PELLAN Marin" userId="9ec8e806-9cfd-495d-8cb1-c4761729b9b1" providerId="ADAL" clId="{F78D52A1-8CBD-422A-BC14-270B3107FE22}" dt="2024-05-27T07:58:06.362" v="9299" actId="571"/>
          <ac:picMkLst>
            <pc:docMk/>
            <pc:sldMk cId="2544716801" sldId="1508"/>
            <ac:picMk id="46" creationId="{693EB3AA-0F60-5FFC-7848-55DCE4688309}"/>
          </ac:picMkLst>
        </pc:picChg>
        <pc:picChg chg="add mod">
          <ac:chgData name="PELLAN Marin" userId="9ec8e806-9cfd-495d-8cb1-c4761729b9b1" providerId="ADAL" clId="{F78D52A1-8CBD-422A-BC14-270B3107FE22}" dt="2024-05-27T07:58:06.362" v="9299" actId="571"/>
          <ac:picMkLst>
            <pc:docMk/>
            <pc:sldMk cId="2544716801" sldId="1508"/>
            <ac:picMk id="47" creationId="{B1B058BE-2057-D3BE-6A55-77F08B942E37}"/>
          </ac:picMkLst>
        </pc:picChg>
        <pc:picChg chg="add mod">
          <ac:chgData name="PELLAN Marin" userId="9ec8e806-9cfd-495d-8cb1-c4761729b9b1" providerId="ADAL" clId="{F78D52A1-8CBD-422A-BC14-270B3107FE22}" dt="2024-05-27T07:58:06.362" v="9299" actId="571"/>
          <ac:picMkLst>
            <pc:docMk/>
            <pc:sldMk cId="2544716801" sldId="1508"/>
            <ac:picMk id="48" creationId="{867BD284-004E-9E29-F5A6-E7914F6B38D2}"/>
          </ac:picMkLst>
        </pc:picChg>
        <pc:picChg chg="add mod">
          <ac:chgData name="PELLAN Marin" userId="9ec8e806-9cfd-495d-8cb1-c4761729b9b1" providerId="ADAL" clId="{F78D52A1-8CBD-422A-BC14-270B3107FE22}" dt="2024-05-27T07:58:06.362" v="9299" actId="571"/>
          <ac:picMkLst>
            <pc:docMk/>
            <pc:sldMk cId="2544716801" sldId="1508"/>
            <ac:picMk id="49" creationId="{44EB7309-3AC7-B5A2-4173-DAE7ECB3F62C}"/>
          </ac:picMkLst>
        </pc:picChg>
        <pc:picChg chg="add mod">
          <ac:chgData name="PELLAN Marin" userId="9ec8e806-9cfd-495d-8cb1-c4761729b9b1" providerId="ADAL" clId="{F78D52A1-8CBD-422A-BC14-270B3107FE22}" dt="2024-05-27T07:58:06.362" v="9299" actId="571"/>
          <ac:picMkLst>
            <pc:docMk/>
            <pc:sldMk cId="2544716801" sldId="1508"/>
            <ac:picMk id="50" creationId="{3634BB01-16B6-84BF-478A-B86D047A24B4}"/>
          </ac:picMkLst>
        </pc:picChg>
        <pc:picChg chg="add del mod">
          <ac:chgData name="PELLAN Marin" userId="9ec8e806-9cfd-495d-8cb1-c4761729b9b1" providerId="ADAL" clId="{F78D52A1-8CBD-422A-BC14-270B3107FE22}" dt="2024-06-05T11:55:02.362" v="66777" actId="478"/>
          <ac:picMkLst>
            <pc:docMk/>
            <pc:sldMk cId="2544716801" sldId="1508"/>
            <ac:picMk id="113" creationId="{94D98B37-2E80-92CA-0210-D1E69948291A}"/>
          </ac:picMkLst>
        </pc:picChg>
        <pc:picChg chg="add mod">
          <ac:chgData name="PELLAN Marin" userId="9ec8e806-9cfd-495d-8cb1-c4761729b9b1" providerId="ADAL" clId="{F78D52A1-8CBD-422A-BC14-270B3107FE22}" dt="2024-06-07T08:10:15.189" v="70212" actId="1035"/>
          <ac:picMkLst>
            <pc:docMk/>
            <pc:sldMk cId="2544716801" sldId="1508"/>
            <ac:picMk id="125" creationId="{5FF0161F-3C4C-64D2-F74E-A1198297B4FB}"/>
          </ac:picMkLst>
        </pc:picChg>
        <pc:picChg chg="add mod">
          <ac:chgData name="PELLAN Marin" userId="9ec8e806-9cfd-495d-8cb1-c4761729b9b1" providerId="ADAL" clId="{F78D52A1-8CBD-422A-BC14-270B3107FE22}" dt="2024-06-07T08:10:15.189" v="70212" actId="1035"/>
          <ac:picMkLst>
            <pc:docMk/>
            <pc:sldMk cId="2544716801" sldId="1508"/>
            <ac:picMk id="126" creationId="{C8CD0848-5A33-46F7-B093-E3735FE5D543}"/>
          </ac:picMkLst>
        </pc:picChg>
        <pc:cxnChg chg="add del mod">
          <ac:chgData name="PELLAN Marin" userId="9ec8e806-9cfd-495d-8cb1-c4761729b9b1" providerId="ADAL" clId="{F78D52A1-8CBD-422A-BC14-270B3107FE22}" dt="2024-05-27T07:59:23.215" v="9309" actId="478"/>
          <ac:cxnSpMkLst>
            <pc:docMk/>
            <pc:sldMk cId="2544716801" sldId="1508"/>
            <ac:cxnSpMk id="11" creationId="{899EE558-BC9E-469E-9D26-8A542A067BD9}"/>
          </ac:cxnSpMkLst>
        </pc:cxnChg>
        <pc:cxnChg chg="add del mod">
          <ac:chgData name="PELLAN Marin" userId="9ec8e806-9cfd-495d-8cb1-c4761729b9b1" providerId="ADAL" clId="{F78D52A1-8CBD-422A-BC14-270B3107FE22}" dt="2024-05-27T08:04:08.966" v="9350" actId="478"/>
          <ac:cxnSpMkLst>
            <pc:docMk/>
            <pc:sldMk cId="2544716801" sldId="1508"/>
            <ac:cxnSpMk id="14" creationId="{47B20030-CEEA-6B8D-B804-491A36F04B6D}"/>
          </ac:cxnSpMkLst>
        </pc:cxnChg>
        <pc:cxnChg chg="add del mod">
          <ac:chgData name="PELLAN Marin" userId="9ec8e806-9cfd-495d-8cb1-c4761729b9b1" providerId="ADAL" clId="{F78D52A1-8CBD-422A-BC14-270B3107FE22}" dt="2024-05-27T07:59:40.947" v="9313" actId="478"/>
          <ac:cxnSpMkLst>
            <pc:docMk/>
            <pc:sldMk cId="2544716801" sldId="1508"/>
            <ac:cxnSpMk id="15" creationId="{047A5BD0-2C55-7EE2-AF0E-41FCB8F770C0}"/>
          </ac:cxnSpMkLst>
        </pc:cxnChg>
        <pc:cxnChg chg="del mod">
          <ac:chgData name="PELLAN Marin" userId="9ec8e806-9cfd-495d-8cb1-c4761729b9b1" providerId="ADAL" clId="{F78D52A1-8CBD-422A-BC14-270B3107FE22}" dt="2024-05-27T12:19:10.042" v="11447" actId="478"/>
          <ac:cxnSpMkLst>
            <pc:docMk/>
            <pc:sldMk cId="2544716801" sldId="1508"/>
            <ac:cxnSpMk id="42" creationId="{7FDF05CC-A3B6-E3FE-B80C-99B1F5EDFBF5}"/>
          </ac:cxnSpMkLst>
        </pc:cxnChg>
        <pc:cxnChg chg="del mod">
          <ac:chgData name="PELLAN Marin" userId="9ec8e806-9cfd-495d-8cb1-c4761729b9b1" providerId="ADAL" clId="{F78D52A1-8CBD-422A-BC14-270B3107FE22}" dt="2024-05-27T12:19:10.042" v="11447" actId="478"/>
          <ac:cxnSpMkLst>
            <pc:docMk/>
            <pc:sldMk cId="2544716801" sldId="1508"/>
            <ac:cxnSpMk id="43" creationId="{E3986D8F-6D2B-8AA3-EFA7-0F4FE906087E}"/>
          </ac:cxnSpMkLst>
        </pc:cxnChg>
        <pc:cxnChg chg="add mod">
          <ac:chgData name="PELLAN Marin" userId="9ec8e806-9cfd-495d-8cb1-c4761729b9b1" providerId="ADAL" clId="{F78D52A1-8CBD-422A-BC14-270B3107FE22}" dt="2024-05-27T07:58:06.362" v="9299" actId="571"/>
          <ac:cxnSpMkLst>
            <pc:docMk/>
            <pc:sldMk cId="2544716801" sldId="1508"/>
            <ac:cxnSpMk id="51" creationId="{F04D1741-1D6B-2134-DDB6-43275E7CC473}"/>
          </ac:cxnSpMkLst>
        </pc:cxnChg>
        <pc:cxnChg chg="add mod">
          <ac:chgData name="PELLAN Marin" userId="9ec8e806-9cfd-495d-8cb1-c4761729b9b1" providerId="ADAL" clId="{F78D52A1-8CBD-422A-BC14-270B3107FE22}" dt="2024-05-27T07:58:06.362" v="9299" actId="571"/>
          <ac:cxnSpMkLst>
            <pc:docMk/>
            <pc:sldMk cId="2544716801" sldId="1508"/>
            <ac:cxnSpMk id="52" creationId="{6B512784-BAB2-9CA0-1203-233AE4820B54}"/>
          </ac:cxnSpMkLst>
        </pc:cxnChg>
        <pc:cxnChg chg="add mod">
          <ac:chgData name="PELLAN Marin" userId="9ec8e806-9cfd-495d-8cb1-c4761729b9b1" providerId="ADAL" clId="{F78D52A1-8CBD-422A-BC14-270B3107FE22}" dt="2024-05-27T07:58:06.362" v="9299" actId="571"/>
          <ac:cxnSpMkLst>
            <pc:docMk/>
            <pc:sldMk cId="2544716801" sldId="1508"/>
            <ac:cxnSpMk id="54" creationId="{D110DE59-B806-B8D9-FADA-214E27BC5AEE}"/>
          </ac:cxnSpMkLst>
        </pc:cxnChg>
        <pc:cxnChg chg="add mod">
          <ac:chgData name="PELLAN Marin" userId="9ec8e806-9cfd-495d-8cb1-c4761729b9b1" providerId="ADAL" clId="{F78D52A1-8CBD-422A-BC14-270B3107FE22}" dt="2024-05-27T07:58:06.362" v="9299" actId="571"/>
          <ac:cxnSpMkLst>
            <pc:docMk/>
            <pc:sldMk cId="2544716801" sldId="1508"/>
            <ac:cxnSpMk id="55" creationId="{BAFA53DE-6D90-0B43-398A-7514E4ED3167}"/>
          </ac:cxnSpMkLst>
        </pc:cxnChg>
        <pc:cxnChg chg="add mod">
          <ac:chgData name="PELLAN Marin" userId="9ec8e806-9cfd-495d-8cb1-c4761729b9b1" providerId="ADAL" clId="{F78D52A1-8CBD-422A-BC14-270B3107FE22}" dt="2024-05-27T07:58:06.362" v="9299" actId="571"/>
          <ac:cxnSpMkLst>
            <pc:docMk/>
            <pc:sldMk cId="2544716801" sldId="1508"/>
            <ac:cxnSpMk id="56" creationId="{85DE05E0-5A64-D1E4-451E-9B0E659C1FBF}"/>
          </ac:cxnSpMkLst>
        </pc:cxnChg>
        <pc:cxnChg chg="add del mod">
          <ac:chgData name="PELLAN Marin" userId="9ec8e806-9cfd-495d-8cb1-c4761729b9b1" providerId="ADAL" clId="{F78D52A1-8CBD-422A-BC14-270B3107FE22}" dt="2024-05-27T12:19:11.565" v="11449" actId="478"/>
          <ac:cxnSpMkLst>
            <pc:docMk/>
            <pc:sldMk cId="2544716801" sldId="1508"/>
            <ac:cxnSpMk id="57" creationId="{B549DAAF-DEE2-ADA7-E085-C4A6D425FFD7}"/>
          </ac:cxnSpMkLst>
        </pc:cxnChg>
        <pc:cxnChg chg="add del mod">
          <ac:chgData name="PELLAN Marin" userId="9ec8e806-9cfd-495d-8cb1-c4761729b9b1" providerId="ADAL" clId="{F78D52A1-8CBD-422A-BC14-270B3107FE22}" dt="2024-05-27T12:19:12.753" v="11451" actId="478"/>
          <ac:cxnSpMkLst>
            <pc:docMk/>
            <pc:sldMk cId="2544716801" sldId="1508"/>
            <ac:cxnSpMk id="61" creationId="{57549CEF-CCEF-9FF3-72BA-7418461D4E90}"/>
          </ac:cxnSpMkLst>
        </pc:cxnChg>
        <pc:cxnChg chg="add del mod">
          <ac:chgData name="PELLAN Marin" userId="9ec8e806-9cfd-495d-8cb1-c4761729b9b1" providerId="ADAL" clId="{F78D52A1-8CBD-422A-BC14-270B3107FE22}" dt="2024-05-27T08:04:43.697" v="9361" actId="478"/>
          <ac:cxnSpMkLst>
            <pc:docMk/>
            <pc:sldMk cId="2544716801" sldId="1508"/>
            <ac:cxnSpMk id="62" creationId="{41B37A68-03BC-CEE9-730D-4D747B4B12B8}"/>
          </ac:cxnSpMkLst>
        </pc:cxnChg>
        <pc:cxnChg chg="add del mod">
          <ac:chgData name="PELLAN Marin" userId="9ec8e806-9cfd-495d-8cb1-c4761729b9b1" providerId="ADAL" clId="{F78D52A1-8CBD-422A-BC14-270B3107FE22}" dt="2024-05-27T08:04:05.670" v="9349" actId="478"/>
          <ac:cxnSpMkLst>
            <pc:docMk/>
            <pc:sldMk cId="2544716801" sldId="1508"/>
            <ac:cxnSpMk id="64" creationId="{7F8A9971-BC88-6A2D-E31C-153674A0FB73}"/>
          </ac:cxnSpMkLst>
        </pc:cxnChg>
        <pc:cxnChg chg="add del mod">
          <ac:chgData name="PELLAN Marin" userId="9ec8e806-9cfd-495d-8cb1-c4761729b9b1" providerId="ADAL" clId="{F78D52A1-8CBD-422A-BC14-270B3107FE22}" dt="2024-05-27T08:04:02.947" v="9348" actId="478"/>
          <ac:cxnSpMkLst>
            <pc:docMk/>
            <pc:sldMk cId="2544716801" sldId="1508"/>
            <ac:cxnSpMk id="68" creationId="{DA7B0A8D-78DE-24AD-2B71-8A01050F8EEC}"/>
          </ac:cxnSpMkLst>
        </pc:cxnChg>
        <pc:cxnChg chg="add del mod">
          <ac:chgData name="PELLAN Marin" userId="9ec8e806-9cfd-495d-8cb1-c4761729b9b1" providerId="ADAL" clId="{F78D52A1-8CBD-422A-BC14-270B3107FE22}" dt="2024-05-27T12:19:12.080" v="11450" actId="478"/>
          <ac:cxnSpMkLst>
            <pc:docMk/>
            <pc:sldMk cId="2544716801" sldId="1508"/>
            <ac:cxnSpMk id="78" creationId="{E9D1CB75-F2FD-DE75-1DAB-331E3B689E62}"/>
          </ac:cxnSpMkLst>
        </pc:cxnChg>
        <pc:cxnChg chg="add del mod">
          <ac:chgData name="PELLAN Marin" userId="9ec8e806-9cfd-495d-8cb1-c4761729b9b1" providerId="ADAL" clId="{F78D52A1-8CBD-422A-BC14-270B3107FE22}" dt="2024-05-27T12:19:10.042" v="11447" actId="478"/>
          <ac:cxnSpMkLst>
            <pc:docMk/>
            <pc:sldMk cId="2544716801" sldId="1508"/>
            <ac:cxnSpMk id="79" creationId="{C0F7EC19-4448-4541-FDBE-02CD0CE0E65F}"/>
          </ac:cxnSpMkLst>
        </pc:cxnChg>
        <pc:cxnChg chg="add del mod">
          <ac:chgData name="PELLAN Marin" userId="9ec8e806-9cfd-495d-8cb1-c4761729b9b1" providerId="ADAL" clId="{F78D52A1-8CBD-422A-BC14-270B3107FE22}" dt="2024-05-27T12:19:13.532" v="11452" actId="478"/>
          <ac:cxnSpMkLst>
            <pc:docMk/>
            <pc:sldMk cId="2544716801" sldId="1508"/>
            <ac:cxnSpMk id="80" creationId="{F27EF767-27B8-CE8E-DCEF-CCA27075D5A2}"/>
          </ac:cxnSpMkLst>
        </pc:cxnChg>
        <pc:cxnChg chg="add del mod">
          <ac:chgData name="PELLAN Marin" userId="9ec8e806-9cfd-495d-8cb1-c4761729b9b1" providerId="ADAL" clId="{F78D52A1-8CBD-422A-BC14-270B3107FE22}" dt="2024-05-27T12:19:10.042" v="11447" actId="478"/>
          <ac:cxnSpMkLst>
            <pc:docMk/>
            <pc:sldMk cId="2544716801" sldId="1508"/>
            <ac:cxnSpMk id="87" creationId="{5A7DBEBF-CD30-B804-1975-78D80F43CCFC}"/>
          </ac:cxnSpMkLst>
        </pc:cxnChg>
        <pc:cxnChg chg="add del mod">
          <ac:chgData name="PELLAN Marin" userId="9ec8e806-9cfd-495d-8cb1-c4761729b9b1" providerId="ADAL" clId="{F78D52A1-8CBD-422A-BC14-270B3107FE22}" dt="2024-05-27T12:00:58.321" v="11310" actId="478"/>
          <ac:cxnSpMkLst>
            <pc:docMk/>
            <pc:sldMk cId="2544716801" sldId="1508"/>
            <ac:cxnSpMk id="98" creationId="{89C53A58-CCD5-3AF3-0A97-0DE948DC16D4}"/>
          </ac:cxnSpMkLst>
        </pc:cxnChg>
        <pc:cxnChg chg="add del mod">
          <ac:chgData name="PELLAN Marin" userId="9ec8e806-9cfd-495d-8cb1-c4761729b9b1" providerId="ADAL" clId="{F78D52A1-8CBD-422A-BC14-270B3107FE22}" dt="2024-05-27T12:19:14.802" v="11453" actId="478"/>
          <ac:cxnSpMkLst>
            <pc:docMk/>
            <pc:sldMk cId="2544716801" sldId="1508"/>
            <ac:cxnSpMk id="106" creationId="{EAA74717-F6AC-96EC-8918-1DC4C06C9006}"/>
          </ac:cxnSpMkLst>
        </pc:cxnChg>
        <pc:cxnChg chg="add del mod">
          <ac:chgData name="PELLAN Marin" userId="9ec8e806-9cfd-495d-8cb1-c4761729b9b1" providerId="ADAL" clId="{F78D52A1-8CBD-422A-BC14-270B3107FE22}" dt="2024-05-28T07:11:26.063" v="15698" actId="11529"/>
          <ac:cxnSpMkLst>
            <pc:docMk/>
            <pc:sldMk cId="2544716801" sldId="1508"/>
            <ac:cxnSpMk id="137" creationId="{6F63C9AC-0B6D-7705-5553-615A25BEC40D}"/>
          </ac:cxnSpMkLst>
        </pc:cxnChg>
        <pc:extLst>
          <p:ext xmlns:p="http://schemas.openxmlformats.org/presentationml/2006/main" uri="{D6D511B9-2390-475A-947B-AFAB55BFBCF1}">
            <pc226:cmChg xmlns:pc226="http://schemas.microsoft.com/office/powerpoint/2022/06/main/command" chg="del mod">
              <pc226:chgData name="PELLAN Marin" userId="9ec8e806-9cfd-495d-8cb1-c4761729b9b1" providerId="ADAL" clId="{F78D52A1-8CBD-422A-BC14-270B3107FE22}" dt="2024-06-12T13:51:25.816" v="76655"/>
              <pc2:cmMkLst xmlns:pc2="http://schemas.microsoft.com/office/powerpoint/2019/9/main/command">
                <pc:docMk/>
                <pc:sldMk cId="2544716801" sldId="1508"/>
                <pc2:cmMk id="{FEF9D4FD-F2F8-434E-9972-948B3EBA76CC}"/>
              </pc2:cmMkLst>
            </pc226:cmChg>
          </p:ext>
        </pc:extLst>
      </pc:sldChg>
      <pc:sldChg chg="addSp delSp modSp add mod ord modNotesTx">
        <pc:chgData name="PELLAN Marin" userId="9ec8e806-9cfd-495d-8cb1-c4761729b9b1" providerId="ADAL" clId="{F78D52A1-8CBD-422A-BC14-270B3107FE22}" dt="2024-06-19T15:21:57.834" v="89366" actId="20577"/>
        <pc:sldMkLst>
          <pc:docMk/>
          <pc:sldMk cId="2934406684" sldId="1509"/>
        </pc:sldMkLst>
        <pc:spChg chg="del">
          <ac:chgData name="PELLAN Marin" userId="9ec8e806-9cfd-495d-8cb1-c4761729b9b1" providerId="ADAL" clId="{F78D52A1-8CBD-422A-BC14-270B3107FE22}" dt="2024-05-27T12:15:12.669" v="11408" actId="478"/>
          <ac:spMkLst>
            <pc:docMk/>
            <pc:sldMk cId="2934406684" sldId="1509"/>
            <ac:spMk id="3" creationId="{00000000-0000-0000-0000-000000000000}"/>
          </ac:spMkLst>
        </pc:spChg>
        <pc:spChg chg="mod">
          <ac:chgData name="PELLAN Marin" userId="9ec8e806-9cfd-495d-8cb1-c4761729b9b1" providerId="ADAL" clId="{F78D52A1-8CBD-422A-BC14-270B3107FE22}" dt="2024-06-12T14:17:43.184" v="76853" actId="1076"/>
          <ac:spMkLst>
            <pc:docMk/>
            <pc:sldMk cId="2934406684" sldId="1509"/>
            <ac:spMk id="6" creationId="{81443A76-697F-59FC-7041-13BD8F51E41F}"/>
          </ac:spMkLst>
        </pc:spChg>
        <pc:spChg chg="mod">
          <ac:chgData name="PELLAN Marin" userId="9ec8e806-9cfd-495d-8cb1-c4761729b9b1" providerId="ADAL" clId="{F78D52A1-8CBD-422A-BC14-270B3107FE22}" dt="2024-06-19T15:21:57.834" v="89366" actId="20577"/>
          <ac:spMkLst>
            <pc:docMk/>
            <pc:sldMk cId="2934406684" sldId="1509"/>
            <ac:spMk id="7" creationId="{BF79C100-0088-CA5D-1B9D-790A7C2AFB93}"/>
          </ac:spMkLst>
        </pc:spChg>
        <pc:picChg chg="del">
          <ac:chgData name="PELLAN Marin" userId="9ec8e806-9cfd-495d-8cb1-c4761729b9b1" providerId="ADAL" clId="{F78D52A1-8CBD-422A-BC14-270B3107FE22}" dt="2024-05-28T19:36:09.372" v="21564" actId="478"/>
          <ac:picMkLst>
            <pc:docMk/>
            <pc:sldMk cId="2934406684" sldId="1509"/>
            <ac:picMk id="2" creationId="{B18E8321-A665-7B30-0F64-C1F104FD1E8F}"/>
          </ac:picMkLst>
        </pc:picChg>
        <pc:picChg chg="add mod">
          <ac:chgData name="PELLAN Marin" userId="9ec8e806-9cfd-495d-8cb1-c4761729b9b1" providerId="ADAL" clId="{F78D52A1-8CBD-422A-BC14-270B3107FE22}" dt="2024-05-30T13:33:37.438" v="33480"/>
          <ac:picMkLst>
            <pc:docMk/>
            <pc:sldMk cId="2934406684" sldId="1509"/>
            <ac:picMk id="2" creationId="{EC08B9CC-F86D-A27F-A423-F363A9B6783E}"/>
          </ac:picMkLst>
        </pc:picChg>
        <pc:picChg chg="add del mod">
          <ac:chgData name="PELLAN Marin" userId="9ec8e806-9cfd-495d-8cb1-c4761729b9b1" providerId="ADAL" clId="{F78D52A1-8CBD-422A-BC14-270B3107FE22}" dt="2024-05-30T17:41:31.972" v="33511"/>
          <ac:picMkLst>
            <pc:docMk/>
            <pc:sldMk cId="2934406684" sldId="1509"/>
            <ac:picMk id="3" creationId="{EE5EEC22-01FE-B901-746D-1319EEA22DE7}"/>
          </ac:picMkLst>
        </pc:picChg>
        <pc:picChg chg="add del mod">
          <ac:chgData name="PELLAN Marin" userId="9ec8e806-9cfd-495d-8cb1-c4761729b9b1" providerId="ADAL" clId="{F78D52A1-8CBD-422A-BC14-270B3107FE22}" dt="2024-05-30T13:33:36.673" v="33479" actId="478"/>
          <ac:picMkLst>
            <pc:docMk/>
            <pc:sldMk cId="2934406684" sldId="1509"/>
            <ac:picMk id="10" creationId="{1947B3A9-647C-54D0-5483-90F427B4D485}"/>
          </ac:picMkLst>
        </pc:picChg>
      </pc:sldChg>
      <pc:sldChg chg="addSp delSp modSp add del mod">
        <pc:chgData name="PELLAN Marin" userId="9ec8e806-9cfd-495d-8cb1-c4761729b9b1" providerId="ADAL" clId="{F78D52A1-8CBD-422A-BC14-270B3107FE22}" dt="2024-06-22T14:28:15.853" v="94924" actId="2696"/>
        <pc:sldMkLst>
          <pc:docMk/>
          <pc:sldMk cId="2079798785" sldId="1510"/>
        </pc:sldMkLst>
        <pc:spChg chg="del">
          <ac:chgData name="PELLAN Marin" userId="9ec8e806-9cfd-495d-8cb1-c4761729b9b1" providerId="ADAL" clId="{F78D52A1-8CBD-422A-BC14-270B3107FE22}" dt="2024-05-27T12:15:45.574" v="11417" actId="478"/>
          <ac:spMkLst>
            <pc:docMk/>
            <pc:sldMk cId="2079798785" sldId="1510"/>
            <ac:spMk id="3" creationId="{00000000-0000-0000-0000-000000000000}"/>
          </ac:spMkLst>
        </pc:spChg>
        <pc:spChg chg="add mod">
          <ac:chgData name="PELLAN Marin" userId="9ec8e806-9cfd-495d-8cb1-c4761729b9b1" providerId="ADAL" clId="{F78D52A1-8CBD-422A-BC14-270B3107FE22}" dt="2024-06-02T13:04:31.681" v="57682" actId="20577"/>
          <ac:spMkLst>
            <pc:docMk/>
            <pc:sldMk cId="2079798785" sldId="1510"/>
            <ac:spMk id="3" creationId="{B7BE0B86-B434-481C-C51F-B2B43077150B}"/>
          </ac:spMkLst>
        </pc:spChg>
        <pc:picChg chg="add mod">
          <ac:chgData name="PELLAN Marin" userId="9ec8e806-9cfd-495d-8cb1-c4761729b9b1" providerId="ADAL" clId="{F78D52A1-8CBD-422A-BC14-270B3107FE22}" dt="2024-05-27T12:14:25.151" v="11405"/>
          <ac:picMkLst>
            <pc:docMk/>
            <pc:sldMk cId="2079798785" sldId="1510"/>
            <ac:picMk id="2" creationId="{9596DB8F-A80F-9EB8-4CC8-C2F4C5FC09A4}"/>
          </ac:picMkLst>
        </pc:picChg>
        <pc:picChg chg="del">
          <ac:chgData name="PELLAN Marin" userId="9ec8e806-9cfd-495d-8cb1-c4761729b9b1" providerId="ADAL" clId="{F78D52A1-8CBD-422A-BC14-270B3107FE22}" dt="2024-05-27T12:14:24.199" v="11404" actId="478"/>
          <ac:picMkLst>
            <pc:docMk/>
            <pc:sldMk cId="2079798785" sldId="1510"/>
            <ac:picMk id="4" creationId="{7FC3ADCA-CA73-5F60-B57B-FCE546836CCD}"/>
          </ac:picMkLst>
        </pc:picChg>
        <pc:picChg chg="del">
          <ac:chgData name="PELLAN Marin" userId="9ec8e806-9cfd-495d-8cb1-c4761729b9b1" providerId="ADAL" clId="{F78D52A1-8CBD-422A-BC14-270B3107FE22}" dt="2024-05-27T12:14:21.390" v="11400" actId="478"/>
          <ac:picMkLst>
            <pc:docMk/>
            <pc:sldMk cId="2079798785" sldId="1510"/>
            <ac:picMk id="6" creationId="{43AA460A-66BD-F2CA-9D37-9CF1A3E56FEA}"/>
          </ac:picMkLst>
        </pc:picChg>
        <pc:picChg chg="del">
          <ac:chgData name="PELLAN Marin" userId="9ec8e806-9cfd-495d-8cb1-c4761729b9b1" providerId="ADAL" clId="{F78D52A1-8CBD-422A-BC14-270B3107FE22}" dt="2024-05-27T12:14:22.904" v="11403" actId="478"/>
          <ac:picMkLst>
            <pc:docMk/>
            <pc:sldMk cId="2079798785" sldId="1510"/>
            <ac:picMk id="8" creationId="{32316A47-9D39-F5AB-86D5-84A3B8C3D2FD}"/>
          </ac:picMkLst>
        </pc:picChg>
        <pc:picChg chg="del">
          <ac:chgData name="PELLAN Marin" userId="9ec8e806-9cfd-495d-8cb1-c4761729b9b1" providerId="ADAL" clId="{F78D52A1-8CBD-422A-BC14-270B3107FE22}" dt="2024-05-27T12:14:22.391" v="11402" actId="478"/>
          <ac:picMkLst>
            <pc:docMk/>
            <pc:sldMk cId="2079798785" sldId="1510"/>
            <ac:picMk id="10" creationId="{A8A4464D-9EF2-7285-972A-DBF7D134DBE4}"/>
          </ac:picMkLst>
        </pc:picChg>
        <pc:picChg chg="del">
          <ac:chgData name="PELLAN Marin" userId="9ec8e806-9cfd-495d-8cb1-c4761729b9b1" providerId="ADAL" clId="{F78D52A1-8CBD-422A-BC14-270B3107FE22}" dt="2024-05-27T12:14:21.881" v="11401" actId="478"/>
          <ac:picMkLst>
            <pc:docMk/>
            <pc:sldMk cId="2079798785" sldId="1510"/>
            <ac:picMk id="12" creationId="{E0713E89-51DD-B8D0-7F77-992198C8856D}"/>
          </ac:picMkLst>
        </pc:picChg>
      </pc:sldChg>
      <pc:sldChg chg="addSp delSp modSp add mod setBg delCm modCm modNotesTx">
        <pc:chgData name="PELLAN Marin" userId="9ec8e806-9cfd-495d-8cb1-c4761729b9b1" providerId="ADAL" clId="{F78D52A1-8CBD-422A-BC14-270B3107FE22}" dt="2024-06-22T13:03:04.410" v="93273"/>
        <pc:sldMkLst>
          <pc:docMk/>
          <pc:sldMk cId="1572207229" sldId="1511"/>
        </pc:sldMkLst>
        <pc:spChg chg="mod">
          <ac:chgData name="PELLAN Marin" userId="9ec8e806-9cfd-495d-8cb1-c4761729b9b1" providerId="ADAL" clId="{F78D52A1-8CBD-422A-BC14-270B3107FE22}" dt="2024-06-13T17:15:25.368" v="78046" actId="404"/>
          <ac:spMkLst>
            <pc:docMk/>
            <pc:sldMk cId="1572207229" sldId="1511"/>
            <ac:spMk id="6" creationId="{81443A76-697F-59FC-7041-13BD8F51E41F}"/>
          </ac:spMkLst>
        </pc:spChg>
        <pc:spChg chg="mod">
          <ac:chgData name="PELLAN Marin" userId="9ec8e806-9cfd-495d-8cb1-c4761729b9b1" providerId="ADAL" clId="{F78D52A1-8CBD-422A-BC14-270B3107FE22}" dt="2024-06-19T15:19:22.757" v="89314" actId="20577"/>
          <ac:spMkLst>
            <pc:docMk/>
            <pc:sldMk cId="1572207229" sldId="1511"/>
            <ac:spMk id="7" creationId="{BF79C100-0088-CA5D-1B9D-790A7C2AFB93}"/>
          </ac:spMkLst>
        </pc:spChg>
        <pc:picChg chg="add mod">
          <ac:chgData name="PELLAN Marin" userId="9ec8e806-9cfd-495d-8cb1-c4761729b9b1" providerId="ADAL" clId="{F78D52A1-8CBD-422A-BC14-270B3107FE22}" dt="2024-06-12T13:41:04.599" v="76628"/>
          <ac:picMkLst>
            <pc:docMk/>
            <pc:sldMk cId="1572207229" sldId="1511"/>
            <ac:picMk id="2" creationId="{2EDD1A5A-3E3E-3F6E-CAB9-1DEED7EACDA7}"/>
          </ac:picMkLst>
        </pc:picChg>
        <pc:picChg chg="add del">
          <ac:chgData name="PELLAN Marin" userId="9ec8e806-9cfd-495d-8cb1-c4761729b9b1" providerId="ADAL" clId="{F78D52A1-8CBD-422A-BC14-270B3107FE22}" dt="2024-05-27T15:43:09.407" v="14123" actId="478"/>
          <ac:picMkLst>
            <pc:docMk/>
            <pc:sldMk cId="1572207229" sldId="1511"/>
            <ac:picMk id="2" creationId="{B18E8321-A665-7B30-0F64-C1F104FD1E8F}"/>
          </ac:picMkLst>
        </pc:picChg>
        <pc:picChg chg="add del mod">
          <ac:chgData name="PELLAN Marin" userId="9ec8e806-9cfd-495d-8cb1-c4761729b9b1" providerId="ADAL" clId="{F78D52A1-8CBD-422A-BC14-270B3107FE22}" dt="2024-06-12T13:41:03.891" v="76627" actId="478"/>
          <ac:picMkLst>
            <pc:docMk/>
            <pc:sldMk cId="1572207229" sldId="1511"/>
            <ac:picMk id="3" creationId="{54F85059-F91F-B1B8-AC3D-C709938AB7DB}"/>
          </ac:picMkLst>
        </pc:picChg>
        <pc:extLst>
          <p:ext xmlns:p="http://schemas.openxmlformats.org/presentationml/2006/main" uri="{D6D511B9-2390-475A-947B-AFAB55BFBCF1}">
            <pc226:cmChg xmlns:pc226="http://schemas.microsoft.com/office/powerpoint/2022/06/main/command" chg="del mod">
              <pc226:chgData name="PELLAN Marin" userId="9ec8e806-9cfd-495d-8cb1-c4761729b9b1" providerId="ADAL" clId="{F78D52A1-8CBD-422A-BC14-270B3107FE22}" dt="2024-06-22T13:03:04.410" v="93273"/>
              <pc2:cmMkLst xmlns:pc2="http://schemas.microsoft.com/office/powerpoint/2019/9/main/command">
                <pc:docMk/>
                <pc:sldMk cId="1572207229" sldId="1511"/>
                <pc2:cmMk id="{6E2FF56C-3D3D-4BC4-A657-28F4BF10383D}"/>
              </pc2:cmMkLst>
            </pc226:cmChg>
          </p:ext>
        </pc:extLst>
      </pc:sldChg>
      <pc:sldChg chg="addSp delSp modSp add mod setBg addAnim delAnim modAnim delCm modCm modNotesTx">
        <pc:chgData name="PELLAN Marin" userId="9ec8e806-9cfd-495d-8cb1-c4761729b9b1" providerId="ADAL" clId="{F78D52A1-8CBD-422A-BC14-270B3107FE22}" dt="2024-06-22T13:19:29.697" v="93754"/>
        <pc:sldMkLst>
          <pc:docMk/>
          <pc:sldMk cId="1501747439" sldId="1512"/>
        </pc:sldMkLst>
        <pc:spChg chg="add mod">
          <ac:chgData name="PELLAN Marin" userId="9ec8e806-9cfd-495d-8cb1-c4761729b9b1" providerId="ADAL" clId="{F78D52A1-8CBD-422A-BC14-270B3107FE22}" dt="2024-05-30T13:08:19.021" v="32585" actId="14100"/>
          <ac:spMkLst>
            <pc:docMk/>
            <pc:sldMk cId="1501747439" sldId="1512"/>
            <ac:spMk id="2" creationId="{5EEF8575-3C5E-D110-CB61-5FA39730E6CE}"/>
          </ac:spMkLst>
        </pc:spChg>
        <pc:spChg chg="add del mod">
          <ac:chgData name="PELLAN Marin" userId="9ec8e806-9cfd-495d-8cb1-c4761729b9b1" providerId="ADAL" clId="{F78D52A1-8CBD-422A-BC14-270B3107FE22}" dt="2024-05-28T07:19:06.246" v="15726"/>
          <ac:spMkLst>
            <pc:docMk/>
            <pc:sldMk cId="1501747439" sldId="1512"/>
            <ac:spMk id="2" creationId="{B56B5C79-C8E8-FAA0-8FC0-D0CBCA1DD364}"/>
          </ac:spMkLst>
        </pc:spChg>
        <pc:spChg chg="mod">
          <ac:chgData name="PELLAN Marin" userId="9ec8e806-9cfd-495d-8cb1-c4761729b9b1" providerId="ADAL" clId="{F78D52A1-8CBD-422A-BC14-270B3107FE22}" dt="2024-06-19T15:19:56.398" v="89333" actId="20577"/>
          <ac:spMkLst>
            <pc:docMk/>
            <pc:sldMk cId="1501747439" sldId="1512"/>
            <ac:spMk id="3" creationId="{179EE5A4-009C-476F-86EE-BD577442E3FC}"/>
          </ac:spMkLst>
        </pc:spChg>
        <pc:spChg chg="mod">
          <ac:chgData name="PELLAN Marin" userId="9ec8e806-9cfd-495d-8cb1-c4761729b9b1" providerId="ADAL" clId="{F78D52A1-8CBD-422A-BC14-270B3107FE22}" dt="2024-05-30T13:08:05.160" v="32584" actId="1036"/>
          <ac:spMkLst>
            <pc:docMk/>
            <pc:sldMk cId="1501747439" sldId="1512"/>
            <ac:spMk id="4" creationId="{0E50E425-9368-7E66-A71D-9DAA38D0E78A}"/>
          </ac:spMkLst>
        </pc:spChg>
        <pc:spChg chg="add del mod">
          <ac:chgData name="PELLAN Marin" userId="9ec8e806-9cfd-495d-8cb1-c4761729b9b1" providerId="ADAL" clId="{F78D52A1-8CBD-422A-BC14-270B3107FE22}" dt="2024-05-30T08:47:58.542" v="31074" actId="478"/>
          <ac:spMkLst>
            <pc:docMk/>
            <pc:sldMk cId="1501747439" sldId="1512"/>
            <ac:spMk id="5" creationId="{042A868C-0908-AC9F-B071-0DEB20F3DF37}"/>
          </ac:spMkLst>
        </pc:spChg>
        <pc:spChg chg="add del mod">
          <ac:chgData name="PELLAN Marin" userId="9ec8e806-9cfd-495d-8cb1-c4761729b9b1" providerId="ADAL" clId="{F78D52A1-8CBD-422A-BC14-270B3107FE22}" dt="2024-05-29T13:51:28.255" v="29969" actId="478"/>
          <ac:spMkLst>
            <pc:docMk/>
            <pc:sldMk cId="1501747439" sldId="1512"/>
            <ac:spMk id="5" creationId="{0B7E21DF-9A92-135B-D789-BEA993B86A7B}"/>
          </ac:spMkLst>
        </pc:spChg>
        <pc:spChg chg="mod">
          <ac:chgData name="PELLAN Marin" userId="9ec8e806-9cfd-495d-8cb1-c4761729b9b1" providerId="ADAL" clId="{F78D52A1-8CBD-422A-BC14-270B3107FE22}" dt="2024-06-13T17:39:22.900" v="78512" actId="207"/>
          <ac:spMkLst>
            <pc:docMk/>
            <pc:sldMk cId="1501747439" sldId="1512"/>
            <ac:spMk id="6" creationId="{B662BEEA-A66D-B4F7-1A14-AAFAC28C7CA0}"/>
          </ac:spMkLst>
        </pc:spChg>
        <pc:spChg chg="add mod">
          <ac:chgData name="PELLAN Marin" userId="9ec8e806-9cfd-495d-8cb1-c4761729b9b1" providerId="ADAL" clId="{F78D52A1-8CBD-422A-BC14-270B3107FE22}" dt="2024-05-30T13:08:05.160" v="32584" actId="1036"/>
          <ac:spMkLst>
            <pc:docMk/>
            <pc:sldMk cId="1501747439" sldId="1512"/>
            <ac:spMk id="7" creationId="{ADCA2E8A-1F91-262F-E328-D2D4B1077B7A}"/>
          </ac:spMkLst>
        </pc:spChg>
        <pc:spChg chg="mod">
          <ac:chgData name="PELLAN Marin" userId="9ec8e806-9cfd-495d-8cb1-c4761729b9b1" providerId="ADAL" clId="{F78D52A1-8CBD-422A-BC14-270B3107FE22}" dt="2024-06-13T17:39:27.281" v="78513" actId="207"/>
          <ac:spMkLst>
            <pc:docMk/>
            <pc:sldMk cId="1501747439" sldId="1512"/>
            <ac:spMk id="8" creationId="{366FECD5-A84B-48E8-FE0C-E7C2E832E890}"/>
          </ac:spMkLst>
        </pc:spChg>
        <pc:spChg chg="mod">
          <ac:chgData name="PELLAN Marin" userId="9ec8e806-9cfd-495d-8cb1-c4761729b9b1" providerId="ADAL" clId="{F78D52A1-8CBD-422A-BC14-270B3107FE22}" dt="2024-06-13T17:39:32.056" v="78514" actId="207"/>
          <ac:spMkLst>
            <pc:docMk/>
            <pc:sldMk cId="1501747439" sldId="1512"/>
            <ac:spMk id="9" creationId="{F2C1541E-B2BA-4F88-CC09-4E6AA53E88A3}"/>
          </ac:spMkLst>
        </pc:spChg>
        <pc:spChg chg="add mod">
          <ac:chgData name="PELLAN Marin" userId="9ec8e806-9cfd-495d-8cb1-c4761729b9b1" providerId="ADAL" clId="{F78D52A1-8CBD-422A-BC14-270B3107FE22}" dt="2024-05-30T13:08:05.160" v="32584" actId="1036"/>
          <ac:spMkLst>
            <pc:docMk/>
            <pc:sldMk cId="1501747439" sldId="1512"/>
            <ac:spMk id="11" creationId="{AF0D8191-78EE-1C68-FB5E-C2E07343AC4F}"/>
          </ac:spMkLst>
        </pc:spChg>
        <pc:spChg chg="mod">
          <ac:chgData name="PELLAN Marin" userId="9ec8e806-9cfd-495d-8cb1-c4761729b9b1" providerId="ADAL" clId="{F78D52A1-8CBD-422A-BC14-270B3107FE22}" dt="2024-06-13T17:21:48.268" v="78265" actId="1076"/>
          <ac:spMkLst>
            <pc:docMk/>
            <pc:sldMk cId="1501747439" sldId="1512"/>
            <ac:spMk id="12" creationId="{9F3E4923-C099-66FE-975C-D87095DE7005}"/>
          </ac:spMkLst>
        </pc:spChg>
        <pc:spChg chg="add mod">
          <ac:chgData name="PELLAN Marin" userId="9ec8e806-9cfd-495d-8cb1-c4761729b9b1" providerId="ADAL" clId="{F78D52A1-8CBD-422A-BC14-270B3107FE22}" dt="2024-05-30T13:08:05.160" v="32584" actId="1036"/>
          <ac:spMkLst>
            <pc:docMk/>
            <pc:sldMk cId="1501747439" sldId="1512"/>
            <ac:spMk id="13" creationId="{6A6875B7-02E8-ACF9-2DBB-31C6CE6FB2F5}"/>
          </ac:spMkLst>
        </pc:spChg>
        <pc:spChg chg="add mod">
          <ac:chgData name="PELLAN Marin" userId="9ec8e806-9cfd-495d-8cb1-c4761729b9b1" providerId="ADAL" clId="{F78D52A1-8CBD-422A-BC14-270B3107FE22}" dt="2024-05-30T13:08:05.160" v="32584" actId="1036"/>
          <ac:spMkLst>
            <pc:docMk/>
            <pc:sldMk cId="1501747439" sldId="1512"/>
            <ac:spMk id="30" creationId="{5F6C8608-C37F-2A8B-1490-EF55C44E538E}"/>
          </ac:spMkLst>
        </pc:spChg>
        <pc:spChg chg="add mod">
          <ac:chgData name="PELLAN Marin" userId="9ec8e806-9cfd-495d-8cb1-c4761729b9b1" providerId="ADAL" clId="{F78D52A1-8CBD-422A-BC14-270B3107FE22}" dt="2024-05-30T13:08:05.160" v="32584" actId="1036"/>
          <ac:spMkLst>
            <pc:docMk/>
            <pc:sldMk cId="1501747439" sldId="1512"/>
            <ac:spMk id="44" creationId="{9130FB1C-ED86-91FA-6DD3-6FE433AD52E1}"/>
          </ac:spMkLst>
        </pc:spChg>
        <pc:spChg chg="mod">
          <ac:chgData name="PELLAN Marin" userId="9ec8e806-9cfd-495d-8cb1-c4761729b9b1" providerId="ADAL" clId="{F78D52A1-8CBD-422A-BC14-270B3107FE22}" dt="2024-05-30T13:08:05.160" v="32584" actId="1036"/>
          <ac:spMkLst>
            <pc:docMk/>
            <pc:sldMk cId="1501747439" sldId="1512"/>
            <ac:spMk id="75" creationId="{0D2D4542-7299-DBF5-9752-3754F76EC45B}"/>
          </ac:spMkLst>
        </pc:spChg>
        <pc:spChg chg="mod">
          <ac:chgData name="PELLAN Marin" userId="9ec8e806-9cfd-495d-8cb1-c4761729b9b1" providerId="ADAL" clId="{F78D52A1-8CBD-422A-BC14-270B3107FE22}" dt="2024-05-30T13:08:05.160" v="32584" actId="1036"/>
          <ac:spMkLst>
            <pc:docMk/>
            <pc:sldMk cId="1501747439" sldId="1512"/>
            <ac:spMk id="76" creationId="{CE8BED00-009A-B1F9-8E64-F3B689651B24}"/>
          </ac:spMkLst>
        </pc:spChg>
        <pc:spChg chg="mod">
          <ac:chgData name="PELLAN Marin" userId="9ec8e806-9cfd-495d-8cb1-c4761729b9b1" providerId="ADAL" clId="{F78D52A1-8CBD-422A-BC14-270B3107FE22}" dt="2024-05-30T13:08:05.160" v="32584" actId="1036"/>
          <ac:spMkLst>
            <pc:docMk/>
            <pc:sldMk cId="1501747439" sldId="1512"/>
            <ac:spMk id="90" creationId="{CBA7CB18-7105-EE0D-58D8-4B38456D3A88}"/>
          </ac:spMkLst>
        </pc:spChg>
        <pc:spChg chg="mod">
          <ac:chgData name="PELLAN Marin" userId="9ec8e806-9cfd-495d-8cb1-c4761729b9b1" providerId="ADAL" clId="{F78D52A1-8CBD-422A-BC14-270B3107FE22}" dt="2024-05-30T13:08:05.160" v="32584" actId="1036"/>
          <ac:spMkLst>
            <pc:docMk/>
            <pc:sldMk cId="1501747439" sldId="1512"/>
            <ac:spMk id="94" creationId="{A914EE7E-3743-4A4A-6652-9920C3C2E3BB}"/>
          </ac:spMkLst>
        </pc:spChg>
        <pc:spChg chg="mod">
          <ac:chgData name="PELLAN Marin" userId="9ec8e806-9cfd-495d-8cb1-c4761729b9b1" providerId="ADAL" clId="{F78D52A1-8CBD-422A-BC14-270B3107FE22}" dt="2024-05-30T13:08:05.160" v="32584" actId="1036"/>
          <ac:spMkLst>
            <pc:docMk/>
            <pc:sldMk cId="1501747439" sldId="1512"/>
            <ac:spMk id="95" creationId="{13B0D777-90B5-9670-F791-D903A621894F}"/>
          </ac:spMkLst>
        </pc:spChg>
        <pc:picChg chg="mod">
          <ac:chgData name="PELLAN Marin" userId="9ec8e806-9cfd-495d-8cb1-c4761729b9b1" providerId="ADAL" clId="{F78D52A1-8CBD-422A-BC14-270B3107FE22}" dt="2024-05-30T13:08:05.160" v="32584" actId="1036"/>
          <ac:picMkLst>
            <pc:docMk/>
            <pc:sldMk cId="1501747439" sldId="1512"/>
            <ac:picMk id="10" creationId="{03D14907-E75B-786C-E2F2-D56A2F7DC411}"/>
          </ac:picMkLst>
        </pc:picChg>
        <pc:picChg chg="mod">
          <ac:chgData name="PELLAN Marin" userId="9ec8e806-9cfd-495d-8cb1-c4761729b9b1" providerId="ADAL" clId="{F78D52A1-8CBD-422A-BC14-270B3107FE22}" dt="2024-05-30T13:08:05.160" v="32584" actId="1036"/>
          <ac:picMkLst>
            <pc:docMk/>
            <pc:sldMk cId="1501747439" sldId="1512"/>
            <ac:picMk id="16" creationId="{A33D4EE3-C4EA-160B-F8B5-3CA9410BF113}"/>
          </ac:picMkLst>
        </pc:picChg>
        <pc:picChg chg="mod">
          <ac:chgData name="PELLAN Marin" userId="9ec8e806-9cfd-495d-8cb1-c4761729b9b1" providerId="ADAL" clId="{F78D52A1-8CBD-422A-BC14-270B3107FE22}" dt="2024-05-30T13:08:05.160" v="32584" actId="1036"/>
          <ac:picMkLst>
            <pc:docMk/>
            <pc:sldMk cId="1501747439" sldId="1512"/>
            <ac:picMk id="17" creationId="{43C6E5EA-C5BB-4F96-7CC9-01341D51F864}"/>
          </ac:picMkLst>
        </pc:picChg>
        <pc:picChg chg="mod">
          <ac:chgData name="PELLAN Marin" userId="9ec8e806-9cfd-495d-8cb1-c4761729b9b1" providerId="ADAL" clId="{F78D52A1-8CBD-422A-BC14-270B3107FE22}" dt="2024-05-30T13:08:05.160" v="32584" actId="1036"/>
          <ac:picMkLst>
            <pc:docMk/>
            <pc:sldMk cId="1501747439" sldId="1512"/>
            <ac:picMk id="18" creationId="{1AEF5822-D2D0-82DB-EAF9-3C07D986A202}"/>
          </ac:picMkLst>
        </pc:picChg>
        <pc:picChg chg="mod">
          <ac:chgData name="PELLAN Marin" userId="9ec8e806-9cfd-495d-8cb1-c4761729b9b1" providerId="ADAL" clId="{F78D52A1-8CBD-422A-BC14-270B3107FE22}" dt="2024-05-30T13:08:05.160" v="32584" actId="1036"/>
          <ac:picMkLst>
            <pc:docMk/>
            <pc:sldMk cId="1501747439" sldId="1512"/>
            <ac:picMk id="20" creationId="{3D4A78CB-1AA9-FB1D-6D53-0F4BD415C485}"/>
          </ac:picMkLst>
        </pc:picChg>
        <pc:picChg chg="del mod">
          <ac:chgData name="PELLAN Marin" userId="9ec8e806-9cfd-495d-8cb1-c4761729b9b1" providerId="ADAL" clId="{F78D52A1-8CBD-422A-BC14-270B3107FE22}" dt="2024-05-30T08:39:09.966" v="30408" actId="478"/>
          <ac:picMkLst>
            <pc:docMk/>
            <pc:sldMk cId="1501747439" sldId="1512"/>
            <ac:picMk id="21" creationId="{B19C2644-4189-7FD9-F424-2151983F0B7D}"/>
          </ac:picMkLst>
        </pc:picChg>
        <pc:picChg chg="mod">
          <ac:chgData name="PELLAN Marin" userId="9ec8e806-9cfd-495d-8cb1-c4761729b9b1" providerId="ADAL" clId="{F78D52A1-8CBD-422A-BC14-270B3107FE22}" dt="2024-05-30T13:08:05.160" v="32584" actId="1036"/>
          <ac:picMkLst>
            <pc:docMk/>
            <pc:sldMk cId="1501747439" sldId="1512"/>
            <ac:picMk id="22" creationId="{B25EEB47-39CF-96DE-1205-1DF4423C0596}"/>
          </ac:picMkLst>
        </pc:picChg>
        <pc:picChg chg="del mod">
          <ac:chgData name="PELLAN Marin" userId="9ec8e806-9cfd-495d-8cb1-c4761729b9b1" providerId="ADAL" clId="{F78D52A1-8CBD-422A-BC14-270B3107FE22}" dt="2024-05-30T08:39:08.570" v="30407" actId="478"/>
          <ac:picMkLst>
            <pc:docMk/>
            <pc:sldMk cId="1501747439" sldId="1512"/>
            <ac:picMk id="23" creationId="{9411BFE6-6161-FF2E-44B9-0965E377B33F}"/>
          </ac:picMkLst>
        </pc:picChg>
        <pc:picChg chg="add mod">
          <ac:chgData name="PELLAN Marin" userId="9ec8e806-9cfd-495d-8cb1-c4761729b9b1" providerId="ADAL" clId="{F78D52A1-8CBD-422A-BC14-270B3107FE22}" dt="2024-05-30T13:08:05.160" v="32584" actId="1036"/>
          <ac:picMkLst>
            <pc:docMk/>
            <pc:sldMk cId="1501747439" sldId="1512"/>
            <ac:picMk id="31" creationId="{71CF62B7-3FF0-31DD-CEBB-6982B4D81D4D}"/>
          </ac:picMkLst>
        </pc:picChg>
        <pc:picChg chg="add mod">
          <ac:chgData name="PELLAN Marin" userId="9ec8e806-9cfd-495d-8cb1-c4761729b9b1" providerId="ADAL" clId="{F78D52A1-8CBD-422A-BC14-270B3107FE22}" dt="2024-05-30T13:08:05.160" v="32584" actId="1036"/>
          <ac:picMkLst>
            <pc:docMk/>
            <pc:sldMk cId="1501747439" sldId="1512"/>
            <ac:picMk id="32" creationId="{B48F565C-9BCD-EBA3-D2CB-711FA79A558F}"/>
          </ac:picMkLst>
        </pc:picChg>
        <pc:picChg chg="add mod">
          <ac:chgData name="PELLAN Marin" userId="9ec8e806-9cfd-495d-8cb1-c4761729b9b1" providerId="ADAL" clId="{F78D52A1-8CBD-422A-BC14-270B3107FE22}" dt="2024-05-30T13:08:05.160" v="32584" actId="1036"/>
          <ac:picMkLst>
            <pc:docMk/>
            <pc:sldMk cId="1501747439" sldId="1512"/>
            <ac:picMk id="33" creationId="{AC6A2607-D13B-8488-49F6-CF7DD68C8D68}"/>
          </ac:picMkLst>
        </pc:picChg>
        <pc:picChg chg="mod">
          <ac:chgData name="PELLAN Marin" userId="9ec8e806-9cfd-495d-8cb1-c4761729b9b1" providerId="ADAL" clId="{F78D52A1-8CBD-422A-BC14-270B3107FE22}" dt="2024-05-30T13:08:05.160" v="32584" actId="1036"/>
          <ac:picMkLst>
            <pc:docMk/>
            <pc:sldMk cId="1501747439" sldId="1512"/>
            <ac:picMk id="34" creationId="{2B72355B-4439-5826-81B7-148B9FF5848F}"/>
          </ac:picMkLst>
        </pc:picChg>
        <pc:picChg chg="mod">
          <ac:chgData name="PELLAN Marin" userId="9ec8e806-9cfd-495d-8cb1-c4761729b9b1" providerId="ADAL" clId="{F78D52A1-8CBD-422A-BC14-270B3107FE22}" dt="2024-05-30T13:08:05.160" v="32584" actId="1036"/>
          <ac:picMkLst>
            <pc:docMk/>
            <pc:sldMk cId="1501747439" sldId="1512"/>
            <ac:picMk id="35" creationId="{EC013E3A-7F49-CAD4-29F0-7A47538820EE}"/>
          </ac:picMkLst>
        </pc:picChg>
        <pc:picChg chg="mod">
          <ac:chgData name="PELLAN Marin" userId="9ec8e806-9cfd-495d-8cb1-c4761729b9b1" providerId="ADAL" clId="{F78D52A1-8CBD-422A-BC14-270B3107FE22}" dt="2024-05-30T13:08:05.160" v="32584" actId="1036"/>
          <ac:picMkLst>
            <pc:docMk/>
            <pc:sldMk cId="1501747439" sldId="1512"/>
            <ac:picMk id="36" creationId="{80A8160D-D98F-EC25-4135-2C4C2D9AD8D0}"/>
          </ac:picMkLst>
        </pc:picChg>
        <pc:picChg chg="mod">
          <ac:chgData name="PELLAN Marin" userId="9ec8e806-9cfd-495d-8cb1-c4761729b9b1" providerId="ADAL" clId="{F78D52A1-8CBD-422A-BC14-270B3107FE22}" dt="2024-05-30T13:08:05.160" v="32584" actId="1036"/>
          <ac:picMkLst>
            <pc:docMk/>
            <pc:sldMk cId="1501747439" sldId="1512"/>
            <ac:picMk id="37" creationId="{601C1C08-8F60-1BE4-0557-B201393DE88B}"/>
          </ac:picMkLst>
        </pc:picChg>
        <pc:picChg chg="mod">
          <ac:chgData name="PELLAN Marin" userId="9ec8e806-9cfd-495d-8cb1-c4761729b9b1" providerId="ADAL" clId="{F78D52A1-8CBD-422A-BC14-270B3107FE22}" dt="2024-05-30T13:08:05.160" v="32584" actId="1036"/>
          <ac:picMkLst>
            <pc:docMk/>
            <pc:sldMk cId="1501747439" sldId="1512"/>
            <ac:picMk id="38" creationId="{E4EDEE69-8FE3-16D5-850F-08F92253AFB1}"/>
          </ac:picMkLst>
        </pc:picChg>
        <pc:picChg chg="mod">
          <ac:chgData name="PELLAN Marin" userId="9ec8e806-9cfd-495d-8cb1-c4761729b9b1" providerId="ADAL" clId="{F78D52A1-8CBD-422A-BC14-270B3107FE22}" dt="2024-05-30T13:08:05.160" v="32584" actId="1036"/>
          <ac:picMkLst>
            <pc:docMk/>
            <pc:sldMk cId="1501747439" sldId="1512"/>
            <ac:picMk id="39" creationId="{8915EFF8-778F-07D5-087D-B9E90A807265}"/>
          </ac:picMkLst>
        </pc:picChg>
        <pc:picChg chg="mod">
          <ac:chgData name="PELLAN Marin" userId="9ec8e806-9cfd-495d-8cb1-c4761729b9b1" providerId="ADAL" clId="{F78D52A1-8CBD-422A-BC14-270B3107FE22}" dt="2024-05-30T13:08:05.160" v="32584" actId="1036"/>
          <ac:picMkLst>
            <pc:docMk/>
            <pc:sldMk cId="1501747439" sldId="1512"/>
            <ac:picMk id="40" creationId="{77173948-63E3-6C06-A45A-8860B05A190A}"/>
          </ac:picMkLst>
        </pc:picChg>
        <pc:picChg chg="add mod">
          <ac:chgData name="PELLAN Marin" userId="9ec8e806-9cfd-495d-8cb1-c4761729b9b1" providerId="ADAL" clId="{F78D52A1-8CBD-422A-BC14-270B3107FE22}" dt="2024-05-30T13:08:05.160" v="32584" actId="1036"/>
          <ac:picMkLst>
            <pc:docMk/>
            <pc:sldMk cId="1501747439" sldId="1512"/>
            <ac:picMk id="41" creationId="{E11BAC4E-F430-3B17-8D3C-4A1456B751B4}"/>
          </ac:picMkLst>
        </pc:picChg>
        <pc:cxnChg chg="add del mod">
          <ac:chgData name="PELLAN Marin" userId="9ec8e806-9cfd-495d-8cb1-c4761729b9b1" providerId="ADAL" clId="{F78D52A1-8CBD-422A-BC14-270B3107FE22}" dt="2024-05-30T08:52:26.087" v="31265" actId="478"/>
          <ac:cxnSpMkLst>
            <pc:docMk/>
            <pc:sldMk cId="1501747439" sldId="1512"/>
            <ac:cxnSpMk id="15" creationId="{375DCB96-F805-63E8-3C4C-96BAE515DEFE}"/>
          </ac:cxnSpMkLst>
        </pc:cxnChg>
        <pc:cxnChg chg="add mod">
          <ac:chgData name="PELLAN Marin" userId="9ec8e806-9cfd-495d-8cb1-c4761729b9b1" providerId="ADAL" clId="{F78D52A1-8CBD-422A-BC14-270B3107FE22}" dt="2024-05-30T13:08:05.160" v="32584" actId="1036"/>
          <ac:cxnSpMkLst>
            <pc:docMk/>
            <pc:sldMk cId="1501747439" sldId="1512"/>
            <ac:cxnSpMk id="19" creationId="{C6C5528A-2C6D-EA15-8E41-CC5DF6283E11}"/>
          </ac:cxnSpMkLst>
        </pc:cxnChg>
        <pc:cxnChg chg="add mod">
          <ac:chgData name="PELLAN Marin" userId="9ec8e806-9cfd-495d-8cb1-c4761729b9b1" providerId="ADAL" clId="{F78D52A1-8CBD-422A-BC14-270B3107FE22}" dt="2024-05-30T13:08:05.160" v="32584" actId="1036"/>
          <ac:cxnSpMkLst>
            <pc:docMk/>
            <pc:sldMk cId="1501747439" sldId="1512"/>
            <ac:cxnSpMk id="26" creationId="{67384747-C016-5893-EEE3-C6F85BC11091}"/>
          </ac:cxnSpMkLst>
        </pc:cxnChg>
        <pc:cxnChg chg="add mod">
          <ac:chgData name="PELLAN Marin" userId="9ec8e806-9cfd-495d-8cb1-c4761729b9b1" providerId="ADAL" clId="{F78D52A1-8CBD-422A-BC14-270B3107FE22}" dt="2024-05-30T13:08:05.160" v="32584" actId="1036"/>
          <ac:cxnSpMkLst>
            <pc:docMk/>
            <pc:sldMk cId="1501747439" sldId="1512"/>
            <ac:cxnSpMk id="27" creationId="{0F2F6EE1-AA39-FBE4-5E53-13EB40C3FB1A}"/>
          </ac:cxnSpMkLst>
        </pc:cxnChg>
        <pc:cxnChg chg="mod">
          <ac:chgData name="PELLAN Marin" userId="9ec8e806-9cfd-495d-8cb1-c4761729b9b1" providerId="ADAL" clId="{F78D52A1-8CBD-422A-BC14-270B3107FE22}" dt="2024-05-30T13:08:05.160" v="32584" actId="1036"/>
          <ac:cxnSpMkLst>
            <pc:docMk/>
            <pc:sldMk cId="1501747439" sldId="1512"/>
            <ac:cxnSpMk id="42" creationId="{7FDF05CC-A3B6-E3FE-B80C-99B1F5EDFBF5}"/>
          </ac:cxnSpMkLst>
        </pc:cxnChg>
        <pc:cxnChg chg="mod">
          <ac:chgData name="PELLAN Marin" userId="9ec8e806-9cfd-495d-8cb1-c4761729b9b1" providerId="ADAL" clId="{F78D52A1-8CBD-422A-BC14-270B3107FE22}" dt="2024-05-30T13:08:05.160" v="32584" actId="1036"/>
          <ac:cxnSpMkLst>
            <pc:docMk/>
            <pc:sldMk cId="1501747439" sldId="1512"/>
            <ac:cxnSpMk id="43" creationId="{E3986D8F-6D2B-8AA3-EFA7-0F4FE906087E}"/>
          </ac:cxnSpMkLst>
        </pc:cxnChg>
        <pc:cxnChg chg="mod">
          <ac:chgData name="PELLAN Marin" userId="9ec8e806-9cfd-495d-8cb1-c4761729b9b1" providerId="ADAL" clId="{F78D52A1-8CBD-422A-BC14-270B3107FE22}" dt="2024-05-30T13:08:05.160" v="32584" actId="1036"/>
          <ac:cxnSpMkLst>
            <pc:docMk/>
            <pc:sldMk cId="1501747439" sldId="1512"/>
            <ac:cxnSpMk id="57" creationId="{B549DAAF-DEE2-ADA7-E085-C4A6D425FFD7}"/>
          </ac:cxnSpMkLst>
        </pc:cxnChg>
        <pc:cxnChg chg="del mod">
          <ac:chgData name="PELLAN Marin" userId="9ec8e806-9cfd-495d-8cb1-c4761729b9b1" providerId="ADAL" clId="{F78D52A1-8CBD-422A-BC14-270B3107FE22}" dt="2024-05-30T08:39:28.443" v="30411" actId="478"/>
          <ac:cxnSpMkLst>
            <pc:docMk/>
            <pc:sldMk cId="1501747439" sldId="1512"/>
            <ac:cxnSpMk id="61" creationId="{57549CEF-CCEF-9FF3-72BA-7418461D4E90}"/>
          </ac:cxnSpMkLst>
        </pc:cxnChg>
        <pc:cxnChg chg="del mod">
          <ac:chgData name="PELLAN Marin" userId="9ec8e806-9cfd-495d-8cb1-c4761729b9b1" providerId="ADAL" clId="{F78D52A1-8CBD-422A-BC14-270B3107FE22}" dt="2024-05-30T08:39:30.370" v="30412" actId="478"/>
          <ac:cxnSpMkLst>
            <pc:docMk/>
            <pc:sldMk cId="1501747439" sldId="1512"/>
            <ac:cxnSpMk id="78" creationId="{E9D1CB75-F2FD-DE75-1DAB-331E3B689E62}"/>
          </ac:cxnSpMkLst>
        </pc:cxnChg>
        <pc:cxnChg chg="add del mod">
          <ac:chgData name="PELLAN Marin" userId="9ec8e806-9cfd-495d-8cb1-c4761729b9b1" providerId="ADAL" clId="{F78D52A1-8CBD-422A-BC14-270B3107FE22}" dt="2024-05-30T08:33:56.912" v="30243" actId="478"/>
          <ac:cxnSpMkLst>
            <pc:docMk/>
            <pc:sldMk cId="1501747439" sldId="1512"/>
            <ac:cxnSpMk id="79" creationId="{C0F7EC19-4448-4541-FDBE-02CD0CE0E65F}"/>
          </ac:cxnSpMkLst>
        </pc:cxnChg>
        <pc:cxnChg chg="add del mod">
          <ac:chgData name="PELLAN Marin" userId="9ec8e806-9cfd-495d-8cb1-c4761729b9b1" providerId="ADAL" clId="{F78D52A1-8CBD-422A-BC14-270B3107FE22}" dt="2024-05-30T08:33:58.039" v="30244" actId="478"/>
          <ac:cxnSpMkLst>
            <pc:docMk/>
            <pc:sldMk cId="1501747439" sldId="1512"/>
            <ac:cxnSpMk id="80" creationId="{F27EF767-27B8-CE8E-DCEF-CCA27075D5A2}"/>
          </ac:cxnSpMkLst>
        </pc:cxnChg>
        <pc:cxnChg chg="mod">
          <ac:chgData name="PELLAN Marin" userId="9ec8e806-9cfd-495d-8cb1-c4761729b9b1" providerId="ADAL" clId="{F78D52A1-8CBD-422A-BC14-270B3107FE22}" dt="2024-05-30T13:08:05.160" v="32584" actId="1036"/>
          <ac:cxnSpMkLst>
            <pc:docMk/>
            <pc:sldMk cId="1501747439" sldId="1512"/>
            <ac:cxnSpMk id="87" creationId="{5A7DBEBF-CD30-B804-1975-78D80F43CCFC}"/>
          </ac:cxnSpMkLst>
        </pc:cxnChg>
        <pc:cxnChg chg="del mod">
          <ac:chgData name="PELLAN Marin" userId="9ec8e806-9cfd-495d-8cb1-c4761729b9b1" providerId="ADAL" clId="{F78D52A1-8CBD-422A-BC14-270B3107FE22}" dt="2024-05-30T08:39:31.218" v="30413" actId="478"/>
          <ac:cxnSpMkLst>
            <pc:docMk/>
            <pc:sldMk cId="1501747439" sldId="1512"/>
            <ac:cxnSpMk id="106" creationId="{EAA74717-F6AC-96EC-8918-1DC4C06C9006}"/>
          </ac:cxnSpMkLst>
        </pc:cxnChg>
        <pc:extLst>
          <p:ext xmlns:p="http://schemas.openxmlformats.org/presentationml/2006/main" uri="{D6D511B9-2390-475A-947B-AFAB55BFBCF1}">
            <pc226:cmChg xmlns:pc226="http://schemas.microsoft.com/office/powerpoint/2022/06/main/command" chg="del mod">
              <pc226:chgData name="PELLAN Marin" userId="9ec8e806-9cfd-495d-8cb1-c4761729b9b1" providerId="ADAL" clId="{F78D52A1-8CBD-422A-BC14-270B3107FE22}" dt="2024-06-22T13:19:29.697" v="93754"/>
              <pc2:cmMkLst xmlns:pc2="http://schemas.microsoft.com/office/powerpoint/2019/9/main/command">
                <pc:docMk/>
                <pc:sldMk cId="1501747439" sldId="1512"/>
                <pc2:cmMk id="{565E30DA-909D-4AA6-8189-A9AC0B506F68}"/>
              </pc2:cmMkLst>
            </pc226:cmChg>
          </p:ext>
        </pc:extLst>
      </pc:sldChg>
      <pc:sldChg chg="addSp delSp modSp add mod modAnim delCm modCm modNotesTx">
        <pc:chgData name="PELLAN Marin" userId="9ec8e806-9cfd-495d-8cb1-c4761729b9b1" providerId="ADAL" clId="{F78D52A1-8CBD-422A-BC14-270B3107FE22}" dt="2024-06-22T13:18:58.730" v="93753" actId="20577"/>
        <pc:sldMkLst>
          <pc:docMk/>
          <pc:sldMk cId="2277874388" sldId="1513"/>
        </pc:sldMkLst>
        <pc:spChg chg="add mod">
          <ac:chgData name="PELLAN Marin" userId="9ec8e806-9cfd-495d-8cb1-c4761729b9b1" providerId="ADAL" clId="{F78D52A1-8CBD-422A-BC14-270B3107FE22}" dt="2024-06-19T15:20:01.935" v="89336" actId="20577"/>
          <ac:spMkLst>
            <pc:docMk/>
            <pc:sldMk cId="2277874388" sldId="1513"/>
            <ac:spMk id="2" creationId="{46A46A16-D28A-8A00-2994-63DEF614C51C}"/>
          </ac:spMkLst>
        </pc:spChg>
        <pc:spChg chg="del">
          <ac:chgData name="PELLAN Marin" userId="9ec8e806-9cfd-495d-8cb1-c4761729b9b1" providerId="ADAL" clId="{F78D52A1-8CBD-422A-BC14-270B3107FE22}" dt="2024-05-27T12:20:20.190" v="11457" actId="478"/>
          <ac:spMkLst>
            <pc:docMk/>
            <pc:sldMk cId="2277874388" sldId="1513"/>
            <ac:spMk id="3" creationId="{179EE5A4-009C-476F-86EE-BD577442E3FC}"/>
          </ac:spMkLst>
        </pc:spChg>
        <pc:spChg chg="add mod">
          <ac:chgData name="PELLAN Marin" userId="9ec8e806-9cfd-495d-8cb1-c4761729b9b1" providerId="ADAL" clId="{F78D52A1-8CBD-422A-BC14-270B3107FE22}" dt="2024-05-31T09:15:25.737" v="39364" actId="1076"/>
          <ac:spMkLst>
            <pc:docMk/>
            <pc:sldMk cId="2277874388" sldId="1513"/>
            <ac:spMk id="3" creationId="{DDCF5554-1DCD-94F2-8F01-36CB356ADE93}"/>
          </ac:spMkLst>
        </pc:spChg>
        <pc:spChg chg="del">
          <ac:chgData name="PELLAN Marin" userId="9ec8e806-9cfd-495d-8cb1-c4761729b9b1" providerId="ADAL" clId="{F78D52A1-8CBD-422A-BC14-270B3107FE22}" dt="2024-05-27T12:20:20.190" v="11457" actId="478"/>
          <ac:spMkLst>
            <pc:docMk/>
            <pc:sldMk cId="2277874388" sldId="1513"/>
            <ac:spMk id="4" creationId="{0E50E425-9368-7E66-A71D-9DAA38D0E78A}"/>
          </ac:spMkLst>
        </pc:spChg>
        <pc:spChg chg="add del mod">
          <ac:chgData name="PELLAN Marin" userId="9ec8e806-9cfd-495d-8cb1-c4761729b9b1" providerId="ADAL" clId="{F78D52A1-8CBD-422A-BC14-270B3107FE22}" dt="2024-06-13T17:22:01.463" v="78266" actId="478"/>
          <ac:spMkLst>
            <pc:docMk/>
            <pc:sldMk cId="2277874388" sldId="1513"/>
            <ac:spMk id="5" creationId="{22C9613F-AE13-31A5-F5F8-1EC037ECFC4E}"/>
          </ac:spMkLst>
        </pc:spChg>
        <pc:spChg chg="add mod">
          <ac:chgData name="PELLAN Marin" userId="9ec8e806-9cfd-495d-8cb1-c4761729b9b1" providerId="ADAL" clId="{F78D52A1-8CBD-422A-BC14-270B3107FE22}" dt="2024-06-13T17:22:02.180" v="78267"/>
          <ac:spMkLst>
            <pc:docMk/>
            <pc:sldMk cId="2277874388" sldId="1513"/>
            <ac:spMk id="6" creationId="{2FDE5DC5-E804-5266-885D-1861A0DB4513}"/>
          </ac:spMkLst>
        </pc:spChg>
        <pc:spChg chg="del">
          <ac:chgData name="PELLAN Marin" userId="9ec8e806-9cfd-495d-8cb1-c4761729b9b1" providerId="ADAL" clId="{F78D52A1-8CBD-422A-BC14-270B3107FE22}" dt="2024-05-27T12:20:20.190" v="11457" actId="478"/>
          <ac:spMkLst>
            <pc:docMk/>
            <pc:sldMk cId="2277874388" sldId="1513"/>
            <ac:spMk id="6" creationId="{B662BEEA-A66D-B4F7-1A14-AAFAC28C7CA0}"/>
          </ac:spMkLst>
        </pc:spChg>
        <pc:spChg chg="del">
          <ac:chgData name="PELLAN Marin" userId="9ec8e806-9cfd-495d-8cb1-c4761729b9b1" providerId="ADAL" clId="{F78D52A1-8CBD-422A-BC14-270B3107FE22}" dt="2024-05-27T12:20:20.190" v="11457" actId="478"/>
          <ac:spMkLst>
            <pc:docMk/>
            <pc:sldMk cId="2277874388" sldId="1513"/>
            <ac:spMk id="8" creationId="{366FECD5-A84B-48E8-FE0C-E7C2E832E890}"/>
          </ac:spMkLst>
        </pc:spChg>
        <pc:spChg chg="del">
          <ac:chgData name="PELLAN Marin" userId="9ec8e806-9cfd-495d-8cb1-c4761729b9b1" providerId="ADAL" clId="{F78D52A1-8CBD-422A-BC14-270B3107FE22}" dt="2024-05-27T12:20:20.190" v="11457" actId="478"/>
          <ac:spMkLst>
            <pc:docMk/>
            <pc:sldMk cId="2277874388" sldId="1513"/>
            <ac:spMk id="9" creationId="{F2C1541E-B2BA-4F88-CC09-4E6AA53E88A3}"/>
          </ac:spMkLst>
        </pc:spChg>
        <pc:spChg chg="del">
          <ac:chgData name="PELLAN Marin" userId="9ec8e806-9cfd-495d-8cb1-c4761729b9b1" providerId="ADAL" clId="{F78D52A1-8CBD-422A-BC14-270B3107FE22}" dt="2024-05-27T12:20:20.190" v="11457" actId="478"/>
          <ac:spMkLst>
            <pc:docMk/>
            <pc:sldMk cId="2277874388" sldId="1513"/>
            <ac:spMk id="12" creationId="{9F3E4923-C099-66FE-975C-D87095DE7005}"/>
          </ac:spMkLst>
        </pc:spChg>
        <pc:spChg chg="add mod">
          <ac:chgData name="PELLAN Marin" userId="9ec8e806-9cfd-495d-8cb1-c4761729b9b1" providerId="ADAL" clId="{F78D52A1-8CBD-422A-BC14-270B3107FE22}" dt="2024-06-02T09:11:31.117" v="49715" actId="1076"/>
          <ac:spMkLst>
            <pc:docMk/>
            <pc:sldMk cId="2277874388" sldId="1513"/>
            <ac:spMk id="15" creationId="{A1ACCEBC-561A-5A47-F7C1-9286F6C13B19}"/>
          </ac:spMkLst>
        </pc:spChg>
        <pc:spChg chg="add mod">
          <ac:chgData name="PELLAN Marin" userId="9ec8e806-9cfd-495d-8cb1-c4761729b9b1" providerId="ADAL" clId="{F78D52A1-8CBD-422A-BC14-270B3107FE22}" dt="2024-05-29T13:23:42.380" v="29268" actId="1076"/>
          <ac:spMkLst>
            <pc:docMk/>
            <pc:sldMk cId="2277874388" sldId="1513"/>
            <ac:spMk id="19" creationId="{559B25B8-12F9-F8B9-3406-459B18B57D7E}"/>
          </ac:spMkLst>
        </pc:spChg>
        <pc:spChg chg="add del mod">
          <ac:chgData name="PELLAN Marin" userId="9ec8e806-9cfd-495d-8cb1-c4761729b9b1" providerId="ADAL" clId="{F78D52A1-8CBD-422A-BC14-270B3107FE22}" dt="2024-05-27T12:32:26.331" v="11658" actId="478"/>
          <ac:spMkLst>
            <pc:docMk/>
            <pc:sldMk cId="2277874388" sldId="1513"/>
            <ac:spMk id="24" creationId="{B7DE95D7-18C0-7936-8577-85C038275448}"/>
          </ac:spMkLst>
        </pc:spChg>
        <pc:spChg chg="add del mod">
          <ac:chgData name="PELLAN Marin" userId="9ec8e806-9cfd-495d-8cb1-c4761729b9b1" providerId="ADAL" clId="{F78D52A1-8CBD-422A-BC14-270B3107FE22}" dt="2024-05-27T12:23:17.487" v="11531" actId="478"/>
          <ac:spMkLst>
            <pc:docMk/>
            <pc:sldMk cId="2277874388" sldId="1513"/>
            <ac:spMk id="33" creationId="{61FB7385-7B7D-163A-F4C3-EF0BABD22E9D}"/>
          </ac:spMkLst>
        </pc:spChg>
        <pc:spChg chg="add mod">
          <ac:chgData name="PELLAN Marin" userId="9ec8e806-9cfd-495d-8cb1-c4761729b9b1" providerId="ADAL" clId="{F78D52A1-8CBD-422A-BC14-270B3107FE22}" dt="2024-05-29T13:29:28.798" v="29420" actId="1036"/>
          <ac:spMkLst>
            <pc:docMk/>
            <pc:sldMk cId="2277874388" sldId="1513"/>
            <ac:spMk id="44" creationId="{6D602A3D-2CE2-FF44-5125-FACCFFA4A207}"/>
          </ac:spMkLst>
        </pc:spChg>
        <pc:spChg chg="add mod">
          <ac:chgData name="PELLAN Marin" userId="9ec8e806-9cfd-495d-8cb1-c4761729b9b1" providerId="ADAL" clId="{F78D52A1-8CBD-422A-BC14-270B3107FE22}" dt="2024-05-31T09:13:55.123" v="39347" actId="1076"/>
          <ac:spMkLst>
            <pc:docMk/>
            <pc:sldMk cId="2277874388" sldId="1513"/>
            <ac:spMk id="45" creationId="{D1243398-352E-6434-5215-5027756D35B3}"/>
          </ac:spMkLst>
        </pc:spChg>
        <pc:spChg chg="add mod">
          <ac:chgData name="PELLAN Marin" userId="9ec8e806-9cfd-495d-8cb1-c4761729b9b1" providerId="ADAL" clId="{F78D52A1-8CBD-422A-BC14-270B3107FE22}" dt="2024-05-31T09:13:12.537" v="39339" actId="1076"/>
          <ac:spMkLst>
            <pc:docMk/>
            <pc:sldMk cId="2277874388" sldId="1513"/>
            <ac:spMk id="46" creationId="{DD8FC2EF-A237-83E7-AC72-56F596D73FAD}"/>
          </ac:spMkLst>
        </pc:spChg>
        <pc:spChg chg="add mod">
          <ac:chgData name="PELLAN Marin" userId="9ec8e806-9cfd-495d-8cb1-c4761729b9b1" providerId="ADAL" clId="{F78D52A1-8CBD-422A-BC14-270B3107FE22}" dt="2024-05-31T09:13:43.399" v="39346" actId="1076"/>
          <ac:spMkLst>
            <pc:docMk/>
            <pc:sldMk cId="2277874388" sldId="1513"/>
            <ac:spMk id="47" creationId="{31C3DAF3-6BD5-CCE5-19E8-B785609A3157}"/>
          </ac:spMkLst>
        </pc:spChg>
        <pc:spChg chg="add mod">
          <ac:chgData name="PELLAN Marin" userId="9ec8e806-9cfd-495d-8cb1-c4761729b9b1" providerId="ADAL" clId="{F78D52A1-8CBD-422A-BC14-270B3107FE22}" dt="2024-05-29T13:46:39.267" v="29783" actId="1035"/>
          <ac:spMkLst>
            <pc:docMk/>
            <pc:sldMk cId="2277874388" sldId="1513"/>
            <ac:spMk id="52" creationId="{819FB0BD-DE90-C156-9A55-AFCB8498ACA6}"/>
          </ac:spMkLst>
        </pc:spChg>
        <pc:spChg chg="add mod">
          <ac:chgData name="PELLAN Marin" userId="9ec8e806-9cfd-495d-8cb1-c4761729b9b1" providerId="ADAL" clId="{F78D52A1-8CBD-422A-BC14-270B3107FE22}" dt="2024-05-29T13:46:39.267" v="29783" actId="1035"/>
          <ac:spMkLst>
            <pc:docMk/>
            <pc:sldMk cId="2277874388" sldId="1513"/>
            <ac:spMk id="53" creationId="{3792AC68-D953-BC4F-4D63-48A979BF621A}"/>
          </ac:spMkLst>
        </pc:spChg>
        <pc:spChg chg="add mod">
          <ac:chgData name="PELLAN Marin" userId="9ec8e806-9cfd-495d-8cb1-c4761729b9b1" providerId="ADAL" clId="{F78D52A1-8CBD-422A-BC14-270B3107FE22}" dt="2024-05-29T13:46:39.267" v="29783" actId="1035"/>
          <ac:spMkLst>
            <pc:docMk/>
            <pc:sldMk cId="2277874388" sldId="1513"/>
            <ac:spMk id="54" creationId="{A5D07FA3-5201-B14B-25F9-A8037C20C507}"/>
          </ac:spMkLst>
        </pc:spChg>
        <pc:spChg chg="add del mod">
          <ac:chgData name="PELLAN Marin" userId="9ec8e806-9cfd-495d-8cb1-c4761729b9b1" providerId="ADAL" clId="{F78D52A1-8CBD-422A-BC14-270B3107FE22}" dt="2024-05-27T15:54:37.658" v="14238" actId="478"/>
          <ac:spMkLst>
            <pc:docMk/>
            <pc:sldMk cId="2277874388" sldId="1513"/>
            <ac:spMk id="58" creationId="{C44DDFA3-C876-8F5A-3045-77F8FFE18BF4}"/>
          </ac:spMkLst>
        </pc:spChg>
        <pc:spChg chg="add mod">
          <ac:chgData name="PELLAN Marin" userId="9ec8e806-9cfd-495d-8cb1-c4761729b9b1" providerId="ADAL" clId="{F78D52A1-8CBD-422A-BC14-270B3107FE22}" dt="2024-05-29T13:46:39.267" v="29783" actId="1035"/>
          <ac:spMkLst>
            <pc:docMk/>
            <pc:sldMk cId="2277874388" sldId="1513"/>
            <ac:spMk id="62" creationId="{6201837A-12F7-F6F2-3F18-37BF78A52490}"/>
          </ac:spMkLst>
        </pc:spChg>
        <pc:spChg chg="add mod">
          <ac:chgData name="PELLAN Marin" userId="9ec8e806-9cfd-495d-8cb1-c4761729b9b1" providerId="ADAL" clId="{F78D52A1-8CBD-422A-BC14-270B3107FE22}" dt="2024-05-29T13:46:39.267" v="29783" actId="1035"/>
          <ac:spMkLst>
            <pc:docMk/>
            <pc:sldMk cId="2277874388" sldId="1513"/>
            <ac:spMk id="72" creationId="{2F8AA67C-4B49-1C4E-34C0-64A3D07144F8}"/>
          </ac:spMkLst>
        </pc:spChg>
        <pc:spChg chg="del">
          <ac:chgData name="PELLAN Marin" userId="9ec8e806-9cfd-495d-8cb1-c4761729b9b1" providerId="ADAL" clId="{F78D52A1-8CBD-422A-BC14-270B3107FE22}" dt="2024-05-27T12:20:20.190" v="11457" actId="478"/>
          <ac:spMkLst>
            <pc:docMk/>
            <pc:sldMk cId="2277874388" sldId="1513"/>
            <ac:spMk id="75" creationId="{0D2D4542-7299-DBF5-9752-3754F76EC45B}"/>
          </ac:spMkLst>
        </pc:spChg>
        <pc:spChg chg="del">
          <ac:chgData name="PELLAN Marin" userId="9ec8e806-9cfd-495d-8cb1-c4761729b9b1" providerId="ADAL" clId="{F78D52A1-8CBD-422A-BC14-270B3107FE22}" dt="2024-05-27T12:20:21.945" v="11458" actId="478"/>
          <ac:spMkLst>
            <pc:docMk/>
            <pc:sldMk cId="2277874388" sldId="1513"/>
            <ac:spMk id="76" creationId="{CE8BED00-009A-B1F9-8E64-F3B689651B24}"/>
          </ac:spMkLst>
        </pc:spChg>
        <pc:spChg chg="add mod">
          <ac:chgData name="PELLAN Marin" userId="9ec8e806-9cfd-495d-8cb1-c4761729b9b1" providerId="ADAL" clId="{F78D52A1-8CBD-422A-BC14-270B3107FE22}" dt="2024-05-29T13:46:39.267" v="29783" actId="1035"/>
          <ac:spMkLst>
            <pc:docMk/>
            <pc:sldMk cId="2277874388" sldId="1513"/>
            <ac:spMk id="82" creationId="{507E2E46-0FC6-5B43-0DD7-1C2C24678EB1}"/>
          </ac:spMkLst>
        </pc:spChg>
        <pc:spChg chg="del">
          <ac:chgData name="PELLAN Marin" userId="9ec8e806-9cfd-495d-8cb1-c4761729b9b1" providerId="ADAL" clId="{F78D52A1-8CBD-422A-BC14-270B3107FE22}" dt="2024-05-27T12:20:20.190" v="11457" actId="478"/>
          <ac:spMkLst>
            <pc:docMk/>
            <pc:sldMk cId="2277874388" sldId="1513"/>
            <ac:spMk id="90" creationId="{CBA7CB18-7105-EE0D-58D8-4B38456D3A88}"/>
          </ac:spMkLst>
        </pc:spChg>
        <pc:spChg chg="del">
          <ac:chgData name="PELLAN Marin" userId="9ec8e806-9cfd-495d-8cb1-c4761729b9b1" providerId="ADAL" clId="{F78D52A1-8CBD-422A-BC14-270B3107FE22}" dt="2024-05-27T12:20:20.190" v="11457" actId="478"/>
          <ac:spMkLst>
            <pc:docMk/>
            <pc:sldMk cId="2277874388" sldId="1513"/>
            <ac:spMk id="94" creationId="{A914EE7E-3743-4A4A-6652-9920C3C2E3BB}"/>
          </ac:spMkLst>
        </pc:spChg>
        <pc:spChg chg="del">
          <ac:chgData name="PELLAN Marin" userId="9ec8e806-9cfd-495d-8cb1-c4761729b9b1" providerId="ADAL" clId="{F78D52A1-8CBD-422A-BC14-270B3107FE22}" dt="2024-05-27T12:20:20.190" v="11457" actId="478"/>
          <ac:spMkLst>
            <pc:docMk/>
            <pc:sldMk cId="2277874388" sldId="1513"/>
            <ac:spMk id="95" creationId="{13B0D777-90B5-9670-F791-D903A621894F}"/>
          </ac:spMkLst>
        </pc:spChg>
        <pc:spChg chg="add mod">
          <ac:chgData name="PELLAN Marin" userId="9ec8e806-9cfd-495d-8cb1-c4761729b9b1" providerId="ADAL" clId="{F78D52A1-8CBD-422A-BC14-270B3107FE22}" dt="2024-05-27T15:55:24.163" v="14268" actId="1036"/>
          <ac:spMkLst>
            <pc:docMk/>
            <pc:sldMk cId="2277874388" sldId="1513"/>
            <ac:spMk id="98" creationId="{112F2101-8CFE-DF4D-C8F5-F937A2C52284}"/>
          </ac:spMkLst>
        </pc:spChg>
        <pc:spChg chg="add mod">
          <ac:chgData name="PELLAN Marin" userId="9ec8e806-9cfd-495d-8cb1-c4761729b9b1" providerId="ADAL" clId="{F78D52A1-8CBD-422A-BC14-270B3107FE22}" dt="2024-05-27T15:55:24.163" v="14268" actId="1036"/>
          <ac:spMkLst>
            <pc:docMk/>
            <pc:sldMk cId="2277874388" sldId="1513"/>
            <ac:spMk id="99" creationId="{AC569421-BCD9-C9C9-E354-2A2B3B8C8032}"/>
          </ac:spMkLst>
        </pc:spChg>
        <pc:spChg chg="add mod">
          <ac:chgData name="PELLAN Marin" userId="9ec8e806-9cfd-495d-8cb1-c4761729b9b1" providerId="ADAL" clId="{F78D52A1-8CBD-422A-BC14-270B3107FE22}" dt="2024-05-27T15:55:24.163" v="14268" actId="1036"/>
          <ac:spMkLst>
            <pc:docMk/>
            <pc:sldMk cId="2277874388" sldId="1513"/>
            <ac:spMk id="100" creationId="{8F26F6AF-BEF4-254D-9DF6-BC9F25EBAA70}"/>
          </ac:spMkLst>
        </pc:spChg>
        <pc:spChg chg="add del mod">
          <ac:chgData name="PELLAN Marin" userId="9ec8e806-9cfd-495d-8cb1-c4761729b9b1" providerId="ADAL" clId="{F78D52A1-8CBD-422A-BC14-270B3107FE22}" dt="2024-05-29T13:28:24.183" v="29349" actId="478"/>
          <ac:spMkLst>
            <pc:docMk/>
            <pc:sldMk cId="2277874388" sldId="1513"/>
            <ac:spMk id="101" creationId="{BDAAF40D-B4CB-7D1C-5149-EEDA293DFF7E}"/>
          </ac:spMkLst>
        </pc:spChg>
        <pc:spChg chg="add mod">
          <ac:chgData name="PELLAN Marin" userId="9ec8e806-9cfd-495d-8cb1-c4761729b9b1" providerId="ADAL" clId="{F78D52A1-8CBD-422A-BC14-270B3107FE22}" dt="2024-05-31T09:09:41.976" v="39222" actId="1035"/>
          <ac:spMkLst>
            <pc:docMk/>
            <pc:sldMk cId="2277874388" sldId="1513"/>
            <ac:spMk id="102" creationId="{58D3298E-E500-2E7E-0328-36599C290B93}"/>
          </ac:spMkLst>
        </pc:spChg>
        <pc:spChg chg="add mod">
          <ac:chgData name="PELLAN Marin" userId="9ec8e806-9cfd-495d-8cb1-c4761729b9b1" providerId="ADAL" clId="{F78D52A1-8CBD-422A-BC14-270B3107FE22}" dt="2024-05-29T13:43:00.437" v="29767" actId="1076"/>
          <ac:spMkLst>
            <pc:docMk/>
            <pc:sldMk cId="2277874388" sldId="1513"/>
            <ac:spMk id="104" creationId="{22A9D747-037E-B3FC-B859-40A8F4EBC0BE}"/>
          </ac:spMkLst>
        </pc:spChg>
        <pc:spChg chg="add mod">
          <ac:chgData name="PELLAN Marin" userId="9ec8e806-9cfd-495d-8cb1-c4761729b9b1" providerId="ADAL" clId="{F78D52A1-8CBD-422A-BC14-270B3107FE22}" dt="2024-05-29T13:48:12.966" v="29863" actId="1076"/>
          <ac:spMkLst>
            <pc:docMk/>
            <pc:sldMk cId="2277874388" sldId="1513"/>
            <ac:spMk id="107" creationId="{F06077B7-98CA-7AD7-E8AE-33F29B24B875}"/>
          </ac:spMkLst>
        </pc:spChg>
        <pc:spChg chg="add mod">
          <ac:chgData name="PELLAN Marin" userId="9ec8e806-9cfd-495d-8cb1-c4761729b9b1" providerId="ADAL" clId="{F78D52A1-8CBD-422A-BC14-270B3107FE22}" dt="2024-05-31T08:51:44.800" v="38492" actId="20577"/>
          <ac:spMkLst>
            <pc:docMk/>
            <pc:sldMk cId="2277874388" sldId="1513"/>
            <ac:spMk id="110" creationId="{F2C6FC61-6101-24BE-885D-D685B866D9C1}"/>
          </ac:spMkLst>
        </pc:spChg>
        <pc:spChg chg="add mod">
          <ac:chgData name="PELLAN Marin" userId="9ec8e806-9cfd-495d-8cb1-c4761729b9b1" providerId="ADAL" clId="{F78D52A1-8CBD-422A-BC14-270B3107FE22}" dt="2024-06-10T09:25:37.999" v="72078" actId="20577"/>
          <ac:spMkLst>
            <pc:docMk/>
            <pc:sldMk cId="2277874388" sldId="1513"/>
            <ac:spMk id="113" creationId="{F5A0AE5C-8214-EC7E-BDC5-B11819A6F66B}"/>
          </ac:spMkLst>
        </pc:spChg>
        <pc:picChg chg="add del mod">
          <ac:chgData name="PELLAN Marin" userId="9ec8e806-9cfd-495d-8cb1-c4761729b9b1" providerId="ADAL" clId="{F78D52A1-8CBD-422A-BC14-270B3107FE22}" dt="2024-05-31T09:15:07.651" v="39361" actId="478"/>
          <ac:picMkLst>
            <pc:docMk/>
            <pc:sldMk cId="2277874388" sldId="1513"/>
            <ac:picMk id="6" creationId="{C1991C5E-02DA-C193-7918-9A3663E3E4DC}"/>
          </ac:picMkLst>
        </pc:picChg>
        <pc:picChg chg="add mod">
          <ac:chgData name="PELLAN Marin" userId="9ec8e806-9cfd-495d-8cb1-c4761729b9b1" providerId="ADAL" clId="{F78D52A1-8CBD-422A-BC14-270B3107FE22}" dt="2024-05-29T13:23:36.633" v="29267" actId="1076"/>
          <ac:picMkLst>
            <pc:docMk/>
            <pc:sldMk cId="2277874388" sldId="1513"/>
            <ac:picMk id="7" creationId="{574CB764-5A37-4B3F-2A52-87625D27DCD5}"/>
          </ac:picMkLst>
        </pc:picChg>
        <pc:picChg chg="add del mod">
          <ac:chgData name="PELLAN Marin" userId="9ec8e806-9cfd-495d-8cb1-c4761729b9b1" providerId="ADAL" clId="{F78D52A1-8CBD-422A-BC14-270B3107FE22}" dt="2024-05-31T09:15:10.897" v="39363" actId="478"/>
          <ac:picMkLst>
            <pc:docMk/>
            <pc:sldMk cId="2277874388" sldId="1513"/>
            <ac:picMk id="8" creationId="{F38E3080-8BCB-39B9-6FE9-724E711606AA}"/>
          </ac:picMkLst>
        </pc:picChg>
        <pc:picChg chg="add mod">
          <ac:chgData name="PELLAN Marin" userId="9ec8e806-9cfd-495d-8cb1-c4761729b9b1" providerId="ADAL" clId="{F78D52A1-8CBD-422A-BC14-270B3107FE22}" dt="2024-05-31T09:16:48.874" v="39372" actId="1076"/>
          <ac:picMkLst>
            <pc:docMk/>
            <pc:sldMk cId="2277874388" sldId="1513"/>
            <ac:picMk id="9" creationId="{F6C669F6-C6D7-F144-2B80-B288E91501A1}"/>
          </ac:picMkLst>
        </pc:picChg>
        <pc:picChg chg="del">
          <ac:chgData name="PELLAN Marin" userId="9ec8e806-9cfd-495d-8cb1-c4761729b9b1" providerId="ADAL" clId="{F78D52A1-8CBD-422A-BC14-270B3107FE22}" dt="2024-05-27T12:20:20.190" v="11457" actId="478"/>
          <ac:picMkLst>
            <pc:docMk/>
            <pc:sldMk cId="2277874388" sldId="1513"/>
            <ac:picMk id="10" creationId="{03D14907-E75B-786C-E2F2-D56A2F7DC411}"/>
          </ac:picMkLst>
        </pc:picChg>
        <pc:picChg chg="add del mod">
          <ac:chgData name="PELLAN Marin" userId="9ec8e806-9cfd-495d-8cb1-c4761729b9b1" providerId="ADAL" clId="{F78D52A1-8CBD-422A-BC14-270B3107FE22}" dt="2024-05-31T09:15:10.081" v="39362" actId="478"/>
          <ac:picMkLst>
            <pc:docMk/>
            <pc:sldMk cId="2277874388" sldId="1513"/>
            <ac:picMk id="10" creationId="{6D9195DC-88D1-62F4-C515-0689742268BC}"/>
          </ac:picMkLst>
        </pc:picChg>
        <pc:picChg chg="add mod">
          <ac:chgData name="PELLAN Marin" userId="9ec8e806-9cfd-495d-8cb1-c4761729b9b1" providerId="ADAL" clId="{F78D52A1-8CBD-422A-BC14-270B3107FE22}" dt="2024-05-27T12:37:59.195" v="11781" actId="1076"/>
          <ac:picMkLst>
            <pc:docMk/>
            <pc:sldMk cId="2277874388" sldId="1513"/>
            <ac:picMk id="11" creationId="{F451F7F8-879C-9C86-AC39-98BB040E0FDB}"/>
          </ac:picMkLst>
        </pc:picChg>
        <pc:picChg chg="add del mod">
          <ac:chgData name="PELLAN Marin" userId="9ec8e806-9cfd-495d-8cb1-c4761729b9b1" providerId="ADAL" clId="{F78D52A1-8CBD-422A-BC14-270B3107FE22}" dt="2024-06-02T09:11:15.728" v="49714" actId="478"/>
          <ac:picMkLst>
            <pc:docMk/>
            <pc:sldMk cId="2277874388" sldId="1513"/>
            <ac:picMk id="13" creationId="{7907749E-CD38-EB1E-F35D-58D5CC320B49}"/>
          </ac:picMkLst>
        </pc:picChg>
        <pc:picChg chg="del">
          <ac:chgData name="PELLAN Marin" userId="9ec8e806-9cfd-495d-8cb1-c4761729b9b1" providerId="ADAL" clId="{F78D52A1-8CBD-422A-BC14-270B3107FE22}" dt="2024-05-27T12:20:20.190" v="11457" actId="478"/>
          <ac:picMkLst>
            <pc:docMk/>
            <pc:sldMk cId="2277874388" sldId="1513"/>
            <ac:picMk id="16" creationId="{A33D4EE3-C4EA-160B-F8B5-3CA9410BF113}"/>
          </ac:picMkLst>
        </pc:picChg>
        <pc:picChg chg="del">
          <ac:chgData name="PELLAN Marin" userId="9ec8e806-9cfd-495d-8cb1-c4761729b9b1" providerId="ADAL" clId="{F78D52A1-8CBD-422A-BC14-270B3107FE22}" dt="2024-05-27T12:20:20.190" v="11457" actId="478"/>
          <ac:picMkLst>
            <pc:docMk/>
            <pc:sldMk cId="2277874388" sldId="1513"/>
            <ac:picMk id="17" creationId="{43C6E5EA-C5BB-4F96-7CC9-01341D51F864}"/>
          </ac:picMkLst>
        </pc:picChg>
        <pc:picChg chg="del">
          <ac:chgData name="PELLAN Marin" userId="9ec8e806-9cfd-495d-8cb1-c4761729b9b1" providerId="ADAL" clId="{F78D52A1-8CBD-422A-BC14-270B3107FE22}" dt="2024-05-27T12:20:20.190" v="11457" actId="478"/>
          <ac:picMkLst>
            <pc:docMk/>
            <pc:sldMk cId="2277874388" sldId="1513"/>
            <ac:picMk id="18" creationId="{1AEF5822-D2D0-82DB-EAF9-3C07D986A202}"/>
          </ac:picMkLst>
        </pc:picChg>
        <pc:picChg chg="del">
          <ac:chgData name="PELLAN Marin" userId="9ec8e806-9cfd-495d-8cb1-c4761729b9b1" providerId="ADAL" clId="{F78D52A1-8CBD-422A-BC14-270B3107FE22}" dt="2024-05-27T12:20:20.190" v="11457" actId="478"/>
          <ac:picMkLst>
            <pc:docMk/>
            <pc:sldMk cId="2277874388" sldId="1513"/>
            <ac:picMk id="20" creationId="{3D4A78CB-1AA9-FB1D-6D53-0F4BD415C485}"/>
          </ac:picMkLst>
        </pc:picChg>
        <pc:picChg chg="del">
          <ac:chgData name="PELLAN Marin" userId="9ec8e806-9cfd-495d-8cb1-c4761729b9b1" providerId="ADAL" clId="{F78D52A1-8CBD-422A-BC14-270B3107FE22}" dt="2024-05-27T12:20:20.190" v="11457" actId="478"/>
          <ac:picMkLst>
            <pc:docMk/>
            <pc:sldMk cId="2277874388" sldId="1513"/>
            <ac:picMk id="21" creationId="{B19C2644-4189-7FD9-F424-2151983F0B7D}"/>
          </ac:picMkLst>
        </pc:picChg>
        <pc:picChg chg="del">
          <ac:chgData name="PELLAN Marin" userId="9ec8e806-9cfd-495d-8cb1-c4761729b9b1" providerId="ADAL" clId="{F78D52A1-8CBD-422A-BC14-270B3107FE22}" dt="2024-05-27T12:20:20.190" v="11457" actId="478"/>
          <ac:picMkLst>
            <pc:docMk/>
            <pc:sldMk cId="2277874388" sldId="1513"/>
            <ac:picMk id="22" creationId="{B25EEB47-39CF-96DE-1205-1DF4423C0596}"/>
          </ac:picMkLst>
        </pc:picChg>
        <pc:picChg chg="del">
          <ac:chgData name="PELLAN Marin" userId="9ec8e806-9cfd-495d-8cb1-c4761729b9b1" providerId="ADAL" clId="{F78D52A1-8CBD-422A-BC14-270B3107FE22}" dt="2024-05-27T12:20:20.190" v="11457" actId="478"/>
          <ac:picMkLst>
            <pc:docMk/>
            <pc:sldMk cId="2277874388" sldId="1513"/>
            <ac:picMk id="23" creationId="{9411BFE6-6161-FF2E-44B9-0965E377B33F}"/>
          </ac:picMkLst>
        </pc:picChg>
        <pc:picChg chg="add mod">
          <ac:chgData name="PELLAN Marin" userId="9ec8e806-9cfd-495d-8cb1-c4761729b9b1" providerId="ADAL" clId="{F78D52A1-8CBD-422A-BC14-270B3107FE22}" dt="2024-05-31T09:11:00.138" v="39314" actId="1035"/>
          <ac:picMkLst>
            <pc:docMk/>
            <pc:sldMk cId="2277874388" sldId="1513"/>
            <ac:picMk id="25" creationId="{D12F89B1-FB67-F34C-3BF2-7DCD6EFE35A9}"/>
          </ac:picMkLst>
        </pc:picChg>
        <pc:picChg chg="add mod">
          <ac:chgData name="PELLAN Marin" userId="9ec8e806-9cfd-495d-8cb1-c4761729b9b1" providerId="ADAL" clId="{F78D52A1-8CBD-422A-BC14-270B3107FE22}" dt="2024-05-29T13:29:28.798" v="29420" actId="1036"/>
          <ac:picMkLst>
            <pc:docMk/>
            <pc:sldMk cId="2277874388" sldId="1513"/>
            <ac:picMk id="26" creationId="{9F0DDE3D-08F6-0AE2-0770-64D4D0127729}"/>
          </ac:picMkLst>
        </pc:picChg>
        <pc:picChg chg="add mod">
          <ac:chgData name="PELLAN Marin" userId="9ec8e806-9cfd-495d-8cb1-c4761729b9b1" providerId="ADAL" clId="{F78D52A1-8CBD-422A-BC14-270B3107FE22}" dt="2024-05-31T09:11:43.085" v="39320" actId="1038"/>
          <ac:picMkLst>
            <pc:docMk/>
            <pc:sldMk cId="2277874388" sldId="1513"/>
            <ac:picMk id="27" creationId="{34BFC974-70FA-A478-77E2-180474842A25}"/>
          </ac:picMkLst>
        </pc:picChg>
        <pc:picChg chg="add mod">
          <ac:chgData name="PELLAN Marin" userId="9ec8e806-9cfd-495d-8cb1-c4761729b9b1" providerId="ADAL" clId="{F78D52A1-8CBD-422A-BC14-270B3107FE22}" dt="2024-05-31T09:11:43.085" v="39320" actId="1038"/>
          <ac:picMkLst>
            <pc:docMk/>
            <pc:sldMk cId="2277874388" sldId="1513"/>
            <ac:picMk id="28" creationId="{BCAA582C-B7A2-9726-AF5F-55CD645BD85E}"/>
          </ac:picMkLst>
        </pc:picChg>
        <pc:picChg chg="add mod">
          <ac:chgData name="PELLAN Marin" userId="9ec8e806-9cfd-495d-8cb1-c4761729b9b1" providerId="ADAL" clId="{F78D52A1-8CBD-422A-BC14-270B3107FE22}" dt="2024-05-31T09:11:43.085" v="39320" actId="1038"/>
          <ac:picMkLst>
            <pc:docMk/>
            <pc:sldMk cId="2277874388" sldId="1513"/>
            <ac:picMk id="29" creationId="{B46549F9-33EA-FCA2-4FB7-C7497D462BCA}"/>
          </ac:picMkLst>
        </pc:picChg>
        <pc:picChg chg="add mod">
          <ac:chgData name="PELLAN Marin" userId="9ec8e806-9cfd-495d-8cb1-c4761729b9b1" providerId="ADAL" clId="{F78D52A1-8CBD-422A-BC14-270B3107FE22}" dt="2024-05-31T09:11:43.085" v="39320" actId="1038"/>
          <ac:picMkLst>
            <pc:docMk/>
            <pc:sldMk cId="2277874388" sldId="1513"/>
            <ac:picMk id="30" creationId="{E5A71762-E168-155C-4D8E-58FD11536E16}"/>
          </ac:picMkLst>
        </pc:picChg>
        <pc:picChg chg="add mod">
          <ac:chgData name="PELLAN Marin" userId="9ec8e806-9cfd-495d-8cb1-c4761729b9b1" providerId="ADAL" clId="{F78D52A1-8CBD-422A-BC14-270B3107FE22}" dt="2024-05-31T09:11:43.085" v="39320" actId="1038"/>
          <ac:picMkLst>
            <pc:docMk/>
            <pc:sldMk cId="2277874388" sldId="1513"/>
            <ac:picMk id="31" creationId="{78B72936-5883-EDE1-D201-6700C32A8A1E}"/>
          </ac:picMkLst>
        </pc:picChg>
        <pc:picChg chg="add mod">
          <ac:chgData name="PELLAN Marin" userId="9ec8e806-9cfd-495d-8cb1-c4761729b9b1" providerId="ADAL" clId="{F78D52A1-8CBD-422A-BC14-270B3107FE22}" dt="2024-05-31T09:11:43.085" v="39320" actId="1038"/>
          <ac:picMkLst>
            <pc:docMk/>
            <pc:sldMk cId="2277874388" sldId="1513"/>
            <ac:picMk id="32" creationId="{1F877043-B4A4-ACD0-B5F3-108BEE2FECB0}"/>
          </ac:picMkLst>
        </pc:picChg>
        <pc:picChg chg="del">
          <ac:chgData name="PELLAN Marin" userId="9ec8e806-9cfd-495d-8cb1-c4761729b9b1" providerId="ADAL" clId="{F78D52A1-8CBD-422A-BC14-270B3107FE22}" dt="2024-05-27T12:20:20.190" v="11457" actId="478"/>
          <ac:picMkLst>
            <pc:docMk/>
            <pc:sldMk cId="2277874388" sldId="1513"/>
            <ac:picMk id="34" creationId="{2B72355B-4439-5826-81B7-148B9FF5848F}"/>
          </ac:picMkLst>
        </pc:picChg>
        <pc:picChg chg="del">
          <ac:chgData name="PELLAN Marin" userId="9ec8e806-9cfd-495d-8cb1-c4761729b9b1" providerId="ADAL" clId="{F78D52A1-8CBD-422A-BC14-270B3107FE22}" dt="2024-05-27T12:20:20.190" v="11457" actId="478"/>
          <ac:picMkLst>
            <pc:docMk/>
            <pc:sldMk cId="2277874388" sldId="1513"/>
            <ac:picMk id="35" creationId="{EC013E3A-7F49-CAD4-29F0-7A47538820EE}"/>
          </ac:picMkLst>
        </pc:picChg>
        <pc:picChg chg="del">
          <ac:chgData name="PELLAN Marin" userId="9ec8e806-9cfd-495d-8cb1-c4761729b9b1" providerId="ADAL" clId="{F78D52A1-8CBD-422A-BC14-270B3107FE22}" dt="2024-05-27T12:20:20.190" v="11457" actId="478"/>
          <ac:picMkLst>
            <pc:docMk/>
            <pc:sldMk cId="2277874388" sldId="1513"/>
            <ac:picMk id="36" creationId="{80A8160D-D98F-EC25-4135-2C4C2D9AD8D0}"/>
          </ac:picMkLst>
        </pc:picChg>
        <pc:picChg chg="del">
          <ac:chgData name="PELLAN Marin" userId="9ec8e806-9cfd-495d-8cb1-c4761729b9b1" providerId="ADAL" clId="{F78D52A1-8CBD-422A-BC14-270B3107FE22}" dt="2024-05-27T12:20:20.190" v="11457" actId="478"/>
          <ac:picMkLst>
            <pc:docMk/>
            <pc:sldMk cId="2277874388" sldId="1513"/>
            <ac:picMk id="37" creationId="{601C1C08-8F60-1BE4-0557-B201393DE88B}"/>
          </ac:picMkLst>
        </pc:picChg>
        <pc:picChg chg="del">
          <ac:chgData name="PELLAN Marin" userId="9ec8e806-9cfd-495d-8cb1-c4761729b9b1" providerId="ADAL" clId="{F78D52A1-8CBD-422A-BC14-270B3107FE22}" dt="2024-05-27T12:20:20.190" v="11457" actId="478"/>
          <ac:picMkLst>
            <pc:docMk/>
            <pc:sldMk cId="2277874388" sldId="1513"/>
            <ac:picMk id="38" creationId="{E4EDEE69-8FE3-16D5-850F-08F92253AFB1}"/>
          </ac:picMkLst>
        </pc:picChg>
        <pc:picChg chg="del">
          <ac:chgData name="PELLAN Marin" userId="9ec8e806-9cfd-495d-8cb1-c4761729b9b1" providerId="ADAL" clId="{F78D52A1-8CBD-422A-BC14-270B3107FE22}" dt="2024-05-27T12:20:20.190" v="11457" actId="478"/>
          <ac:picMkLst>
            <pc:docMk/>
            <pc:sldMk cId="2277874388" sldId="1513"/>
            <ac:picMk id="39" creationId="{8915EFF8-778F-07D5-087D-B9E90A807265}"/>
          </ac:picMkLst>
        </pc:picChg>
        <pc:picChg chg="del">
          <ac:chgData name="PELLAN Marin" userId="9ec8e806-9cfd-495d-8cb1-c4761729b9b1" providerId="ADAL" clId="{F78D52A1-8CBD-422A-BC14-270B3107FE22}" dt="2024-05-27T12:20:20.190" v="11457" actId="478"/>
          <ac:picMkLst>
            <pc:docMk/>
            <pc:sldMk cId="2277874388" sldId="1513"/>
            <ac:picMk id="40" creationId="{77173948-63E3-6C06-A45A-8860B05A190A}"/>
          </ac:picMkLst>
        </pc:picChg>
        <pc:picChg chg="add mod">
          <ac:chgData name="PELLAN Marin" userId="9ec8e806-9cfd-495d-8cb1-c4761729b9b1" providerId="ADAL" clId="{F78D52A1-8CBD-422A-BC14-270B3107FE22}" dt="2024-05-31T09:16:53.560" v="39374" actId="1076"/>
          <ac:picMkLst>
            <pc:docMk/>
            <pc:sldMk cId="2277874388" sldId="1513"/>
            <ac:picMk id="41" creationId="{21688686-23C5-A01F-DA31-B2D8F28D363C}"/>
          </ac:picMkLst>
        </pc:picChg>
        <pc:picChg chg="add mod">
          <ac:chgData name="PELLAN Marin" userId="9ec8e806-9cfd-495d-8cb1-c4761729b9b1" providerId="ADAL" clId="{F78D52A1-8CBD-422A-BC14-270B3107FE22}" dt="2024-05-29T13:49:19.036" v="29869" actId="14100"/>
          <ac:picMkLst>
            <pc:docMk/>
            <pc:sldMk cId="2277874388" sldId="1513"/>
            <ac:picMk id="49" creationId="{B8619599-4892-8588-E03B-83BE9C5BD604}"/>
          </ac:picMkLst>
        </pc:picChg>
        <pc:picChg chg="add mod">
          <ac:chgData name="PELLAN Marin" userId="9ec8e806-9cfd-495d-8cb1-c4761729b9b1" providerId="ADAL" clId="{F78D52A1-8CBD-422A-BC14-270B3107FE22}" dt="2024-05-29T13:49:19.036" v="29869" actId="14100"/>
          <ac:picMkLst>
            <pc:docMk/>
            <pc:sldMk cId="2277874388" sldId="1513"/>
            <ac:picMk id="50" creationId="{49D79602-9994-4339-A0F1-F10083BBD83C}"/>
          </ac:picMkLst>
        </pc:picChg>
        <pc:picChg chg="add mod">
          <ac:chgData name="PELLAN Marin" userId="9ec8e806-9cfd-495d-8cb1-c4761729b9b1" providerId="ADAL" clId="{F78D52A1-8CBD-422A-BC14-270B3107FE22}" dt="2024-05-29T13:49:19.036" v="29869" actId="14100"/>
          <ac:picMkLst>
            <pc:docMk/>
            <pc:sldMk cId="2277874388" sldId="1513"/>
            <ac:picMk id="51" creationId="{B9C0D9F8-FB8E-4AA9-8918-CF7400767BD4}"/>
          </ac:picMkLst>
        </pc:picChg>
        <pc:picChg chg="add mod">
          <ac:chgData name="PELLAN Marin" userId="9ec8e806-9cfd-495d-8cb1-c4761729b9b1" providerId="ADAL" clId="{F78D52A1-8CBD-422A-BC14-270B3107FE22}" dt="2024-05-29T13:31:45.362" v="29512" actId="1076"/>
          <ac:picMkLst>
            <pc:docMk/>
            <pc:sldMk cId="2277874388" sldId="1513"/>
            <ac:picMk id="56" creationId="{B4EEC193-BE4D-DC6D-3CEB-CD6ACC9323FF}"/>
          </ac:picMkLst>
        </pc:picChg>
        <pc:picChg chg="add mod">
          <ac:chgData name="PELLAN Marin" userId="9ec8e806-9cfd-495d-8cb1-c4761729b9b1" providerId="ADAL" clId="{F78D52A1-8CBD-422A-BC14-270B3107FE22}" dt="2024-05-29T13:46:39.267" v="29783" actId="1035"/>
          <ac:picMkLst>
            <pc:docMk/>
            <pc:sldMk cId="2277874388" sldId="1513"/>
            <ac:picMk id="59" creationId="{80B8D1A8-737D-C9CD-31BF-9FABA721FE4C}"/>
          </ac:picMkLst>
        </pc:picChg>
        <pc:picChg chg="add mod">
          <ac:chgData name="PELLAN Marin" userId="9ec8e806-9cfd-495d-8cb1-c4761729b9b1" providerId="ADAL" clId="{F78D52A1-8CBD-422A-BC14-270B3107FE22}" dt="2024-05-29T13:46:39.267" v="29783" actId="1035"/>
          <ac:picMkLst>
            <pc:docMk/>
            <pc:sldMk cId="2277874388" sldId="1513"/>
            <ac:picMk id="60" creationId="{549F2355-B9E0-1DB6-D856-CB3D879B9594}"/>
          </ac:picMkLst>
        </pc:picChg>
        <pc:picChg chg="add mod">
          <ac:chgData name="PELLAN Marin" userId="9ec8e806-9cfd-495d-8cb1-c4761729b9b1" providerId="ADAL" clId="{F78D52A1-8CBD-422A-BC14-270B3107FE22}" dt="2024-05-29T13:46:39.267" v="29783" actId="1035"/>
          <ac:picMkLst>
            <pc:docMk/>
            <pc:sldMk cId="2277874388" sldId="1513"/>
            <ac:picMk id="70" creationId="{A69F0899-60BC-844D-0D98-C2D713BEB268}"/>
          </ac:picMkLst>
        </pc:picChg>
        <pc:picChg chg="add mod">
          <ac:chgData name="PELLAN Marin" userId="9ec8e806-9cfd-495d-8cb1-c4761729b9b1" providerId="ADAL" clId="{F78D52A1-8CBD-422A-BC14-270B3107FE22}" dt="2024-05-29T13:46:39.267" v="29783" actId="1035"/>
          <ac:picMkLst>
            <pc:docMk/>
            <pc:sldMk cId="2277874388" sldId="1513"/>
            <ac:picMk id="71" creationId="{F5102B56-FA92-8C84-0DDC-E7F4DB2638FF}"/>
          </ac:picMkLst>
        </pc:picChg>
        <pc:picChg chg="add mod">
          <ac:chgData name="PELLAN Marin" userId="9ec8e806-9cfd-495d-8cb1-c4761729b9b1" providerId="ADAL" clId="{F78D52A1-8CBD-422A-BC14-270B3107FE22}" dt="2024-05-29T13:46:39.267" v="29783" actId="1035"/>
          <ac:picMkLst>
            <pc:docMk/>
            <pc:sldMk cId="2277874388" sldId="1513"/>
            <ac:picMk id="77" creationId="{08CE0463-26AE-436E-204C-3D6CC3B920FA}"/>
          </ac:picMkLst>
        </pc:picChg>
        <pc:picChg chg="add mod">
          <ac:chgData name="PELLAN Marin" userId="9ec8e806-9cfd-495d-8cb1-c4761729b9b1" providerId="ADAL" clId="{F78D52A1-8CBD-422A-BC14-270B3107FE22}" dt="2024-05-29T13:46:39.267" v="29783" actId="1035"/>
          <ac:picMkLst>
            <pc:docMk/>
            <pc:sldMk cId="2277874388" sldId="1513"/>
            <ac:picMk id="81" creationId="{395D466D-4711-511E-2596-A7C7CAC2C88B}"/>
          </ac:picMkLst>
        </pc:picChg>
        <pc:picChg chg="add mod">
          <ac:chgData name="PELLAN Marin" userId="9ec8e806-9cfd-495d-8cb1-c4761729b9b1" providerId="ADAL" clId="{F78D52A1-8CBD-422A-BC14-270B3107FE22}" dt="2024-05-31T09:09:41.976" v="39222" actId="1035"/>
          <ac:picMkLst>
            <pc:docMk/>
            <pc:sldMk cId="2277874388" sldId="1513"/>
            <ac:picMk id="103" creationId="{40F1AE22-4475-8E06-2320-91323918775F}"/>
          </ac:picMkLst>
        </pc:picChg>
        <pc:picChg chg="add mod">
          <ac:chgData name="PELLAN Marin" userId="9ec8e806-9cfd-495d-8cb1-c4761729b9b1" providerId="ADAL" clId="{F78D52A1-8CBD-422A-BC14-270B3107FE22}" dt="2024-05-29T13:43:00.437" v="29767" actId="1076"/>
          <ac:picMkLst>
            <pc:docMk/>
            <pc:sldMk cId="2277874388" sldId="1513"/>
            <ac:picMk id="105" creationId="{FB7F22DB-33FB-E18C-3E86-9FFB0A6C0B60}"/>
          </ac:picMkLst>
        </pc:picChg>
        <pc:picChg chg="add mod">
          <ac:chgData name="PELLAN Marin" userId="9ec8e806-9cfd-495d-8cb1-c4761729b9b1" providerId="ADAL" clId="{F78D52A1-8CBD-422A-BC14-270B3107FE22}" dt="2024-05-29T13:48:12.966" v="29863" actId="1076"/>
          <ac:picMkLst>
            <pc:docMk/>
            <pc:sldMk cId="2277874388" sldId="1513"/>
            <ac:picMk id="108" creationId="{88C34B50-0743-D4AE-FDCA-406D4251C151}"/>
          </ac:picMkLst>
        </pc:picChg>
        <pc:picChg chg="add mod">
          <ac:chgData name="PELLAN Marin" userId="9ec8e806-9cfd-495d-8cb1-c4761729b9b1" providerId="ADAL" clId="{F78D52A1-8CBD-422A-BC14-270B3107FE22}" dt="2024-05-29T13:46:39.267" v="29783" actId="1035"/>
          <ac:picMkLst>
            <pc:docMk/>
            <pc:sldMk cId="2277874388" sldId="1513"/>
            <ac:picMk id="109" creationId="{856B3E35-C96C-80E6-EE5C-7D6208D1B91D}"/>
          </ac:picMkLst>
        </pc:picChg>
        <pc:picChg chg="add mod">
          <ac:chgData name="PELLAN Marin" userId="9ec8e806-9cfd-495d-8cb1-c4761729b9b1" providerId="ADAL" clId="{F78D52A1-8CBD-422A-BC14-270B3107FE22}" dt="2024-05-31T09:18:19.725" v="39377"/>
          <ac:picMkLst>
            <pc:docMk/>
            <pc:sldMk cId="2277874388" sldId="1513"/>
            <ac:picMk id="111" creationId="{90F71665-304C-1CE3-4404-2979F5075AFB}"/>
          </ac:picMkLst>
        </pc:picChg>
        <pc:cxnChg chg="add mod">
          <ac:chgData name="PELLAN Marin" userId="9ec8e806-9cfd-495d-8cb1-c4761729b9b1" providerId="ADAL" clId="{F78D52A1-8CBD-422A-BC14-270B3107FE22}" dt="2024-06-05T14:50:05.689" v="68060" actId="693"/>
          <ac:cxnSpMkLst>
            <pc:docMk/>
            <pc:sldMk cId="2277874388" sldId="1513"/>
            <ac:cxnSpMk id="4" creationId="{F0DFD72F-252B-BF7B-BDFB-1465D734AF15}"/>
          </ac:cxnSpMkLst>
        </pc:cxnChg>
        <pc:cxnChg chg="add mod">
          <ac:chgData name="PELLAN Marin" userId="9ec8e806-9cfd-495d-8cb1-c4761729b9b1" providerId="ADAL" clId="{F78D52A1-8CBD-422A-BC14-270B3107FE22}" dt="2024-06-10T09:24:30.918" v="72057" actId="208"/>
          <ac:cxnSpMkLst>
            <pc:docMk/>
            <pc:sldMk cId="2277874388" sldId="1513"/>
            <ac:cxnSpMk id="12" creationId="{B8F5913B-4357-3662-0E27-DD2F82ED8DA5}"/>
          </ac:cxnSpMkLst>
        </pc:cxnChg>
        <pc:cxnChg chg="add mod">
          <ac:chgData name="PELLAN Marin" userId="9ec8e806-9cfd-495d-8cb1-c4761729b9b1" providerId="ADAL" clId="{F78D52A1-8CBD-422A-BC14-270B3107FE22}" dt="2024-05-27T12:36:59.573" v="11753" actId="1037"/>
          <ac:cxnSpMkLst>
            <pc:docMk/>
            <pc:sldMk cId="2277874388" sldId="1513"/>
            <ac:cxnSpMk id="14" creationId="{A8DF645F-F070-F076-8421-F6A49A13E330}"/>
          </ac:cxnSpMkLst>
        </pc:cxnChg>
        <pc:cxnChg chg="add mod">
          <ac:chgData name="PELLAN Marin" userId="9ec8e806-9cfd-495d-8cb1-c4761729b9b1" providerId="ADAL" clId="{F78D52A1-8CBD-422A-BC14-270B3107FE22}" dt="2024-06-10T09:24:34.879" v="72058" actId="208"/>
          <ac:cxnSpMkLst>
            <pc:docMk/>
            <pc:sldMk cId="2277874388" sldId="1513"/>
            <ac:cxnSpMk id="16" creationId="{7921B8B6-2D90-541A-B9F5-C53DCDC333EA}"/>
          </ac:cxnSpMkLst>
        </pc:cxnChg>
        <pc:cxnChg chg="add mod">
          <ac:chgData name="PELLAN Marin" userId="9ec8e806-9cfd-495d-8cb1-c4761729b9b1" providerId="ADAL" clId="{F78D52A1-8CBD-422A-BC14-270B3107FE22}" dt="2024-06-10T09:24:34.879" v="72058" actId="208"/>
          <ac:cxnSpMkLst>
            <pc:docMk/>
            <pc:sldMk cId="2277874388" sldId="1513"/>
            <ac:cxnSpMk id="17" creationId="{1F947677-C020-CB92-FD08-0B522392E572}"/>
          </ac:cxnSpMkLst>
        </pc:cxnChg>
        <pc:cxnChg chg="del">
          <ac:chgData name="PELLAN Marin" userId="9ec8e806-9cfd-495d-8cb1-c4761729b9b1" providerId="ADAL" clId="{F78D52A1-8CBD-422A-BC14-270B3107FE22}" dt="2024-05-27T12:20:20.190" v="11457" actId="478"/>
          <ac:cxnSpMkLst>
            <pc:docMk/>
            <pc:sldMk cId="2277874388" sldId="1513"/>
            <ac:cxnSpMk id="42" creationId="{7FDF05CC-A3B6-E3FE-B80C-99B1F5EDFBF5}"/>
          </ac:cxnSpMkLst>
        </pc:cxnChg>
        <pc:cxnChg chg="del">
          <ac:chgData name="PELLAN Marin" userId="9ec8e806-9cfd-495d-8cb1-c4761729b9b1" providerId="ADAL" clId="{F78D52A1-8CBD-422A-BC14-270B3107FE22}" dt="2024-05-27T12:20:20.190" v="11457" actId="478"/>
          <ac:cxnSpMkLst>
            <pc:docMk/>
            <pc:sldMk cId="2277874388" sldId="1513"/>
            <ac:cxnSpMk id="43" creationId="{E3986D8F-6D2B-8AA3-EFA7-0F4FE906087E}"/>
          </ac:cxnSpMkLst>
        </pc:cxnChg>
        <pc:cxnChg chg="add mod">
          <ac:chgData name="PELLAN Marin" userId="9ec8e806-9cfd-495d-8cb1-c4761729b9b1" providerId="ADAL" clId="{F78D52A1-8CBD-422A-BC14-270B3107FE22}" dt="2024-05-27T12:37:09.909" v="11775" actId="1037"/>
          <ac:cxnSpMkLst>
            <pc:docMk/>
            <pc:sldMk cId="2277874388" sldId="1513"/>
            <ac:cxnSpMk id="48" creationId="{02C26F19-184C-F391-F185-EB375004BC75}"/>
          </ac:cxnSpMkLst>
        </pc:cxnChg>
        <pc:cxnChg chg="del">
          <ac:chgData name="PELLAN Marin" userId="9ec8e806-9cfd-495d-8cb1-c4761729b9b1" providerId="ADAL" clId="{F78D52A1-8CBD-422A-BC14-270B3107FE22}" dt="2024-05-27T12:20:20.190" v="11457" actId="478"/>
          <ac:cxnSpMkLst>
            <pc:docMk/>
            <pc:sldMk cId="2277874388" sldId="1513"/>
            <ac:cxnSpMk id="57" creationId="{B549DAAF-DEE2-ADA7-E085-C4A6D425FFD7}"/>
          </ac:cxnSpMkLst>
        </pc:cxnChg>
        <pc:cxnChg chg="del">
          <ac:chgData name="PELLAN Marin" userId="9ec8e806-9cfd-495d-8cb1-c4761729b9b1" providerId="ADAL" clId="{F78D52A1-8CBD-422A-BC14-270B3107FE22}" dt="2024-05-27T12:20:20.190" v="11457" actId="478"/>
          <ac:cxnSpMkLst>
            <pc:docMk/>
            <pc:sldMk cId="2277874388" sldId="1513"/>
            <ac:cxnSpMk id="61" creationId="{57549CEF-CCEF-9FF3-72BA-7418461D4E90}"/>
          </ac:cxnSpMkLst>
        </pc:cxnChg>
        <pc:cxnChg chg="add mod">
          <ac:chgData name="PELLAN Marin" userId="9ec8e806-9cfd-495d-8cb1-c4761729b9b1" providerId="ADAL" clId="{F78D52A1-8CBD-422A-BC14-270B3107FE22}" dt="2024-05-29T13:46:39.267" v="29783" actId="1035"/>
          <ac:cxnSpMkLst>
            <pc:docMk/>
            <pc:sldMk cId="2277874388" sldId="1513"/>
            <ac:cxnSpMk id="64" creationId="{3E8B56BB-BA08-6D9B-E82D-B677F06C0DE2}"/>
          </ac:cxnSpMkLst>
        </pc:cxnChg>
        <pc:cxnChg chg="add mod">
          <ac:chgData name="PELLAN Marin" userId="9ec8e806-9cfd-495d-8cb1-c4761729b9b1" providerId="ADAL" clId="{F78D52A1-8CBD-422A-BC14-270B3107FE22}" dt="2024-05-29T13:46:39.267" v="29783" actId="1035"/>
          <ac:cxnSpMkLst>
            <pc:docMk/>
            <pc:sldMk cId="2277874388" sldId="1513"/>
            <ac:cxnSpMk id="67" creationId="{9CB7B902-AE17-A9A1-3DD2-5F5F71D2FBCA}"/>
          </ac:cxnSpMkLst>
        </pc:cxnChg>
        <pc:cxnChg chg="add mod">
          <ac:chgData name="PELLAN Marin" userId="9ec8e806-9cfd-495d-8cb1-c4761729b9b1" providerId="ADAL" clId="{F78D52A1-8CBD-422A-BC14-270B3107FE22}" dt="2024-05-29T13:46:39.267" v="29783" actId="1035"/>
          <ac:cxnSpMkLst>
            <pc:docMk/>
            <pc:sldMk cId="2277874388" sldId="1513"/>
            <ac:cxnSpMk id="73" creationId="{F4B49488-0546-3ECB-FAB4-7CA547BFDA98}"/>
          </ac:cxnSpMkLst>
        </pc:cxnChg>
        <pc:cxnChg chg="add mod">
          <ac:chgData name="PELLAN Marin" userId="9ec8e806-9cfd-495d-8cb1-c4761729b9b1" providerId="ADAL" clId="{F78D52A1-8CBD-422A-BC14-270B3107FE22}" dt="2024-05-29T13:46:39.267" v="29783" actId="1035"/>
          <ac:cxnSpMkLst>
            <pc:docMk/>
            <pc:sldMk cId="2277874388" sldId="1513"/>
            <ac:cxnSpMk id="74" creationId="{DCC18DE5-2590-561F-6A6D-C87D506FFD9F}"/>
          </ac:cxnSpMkLst>
        </pc:cxnChg>
        <pc:cxnChg chg="del">
          <ac:chgData name="PELLAN Marin" userId="9ec8e806-9cfd-495d-8cb1-c4761729b9b1" providerId="ADAL" clId="{F78D52A1-8CBD-422A-BC14-270B3107FE22}" dt="2024-05-27T12:20:20.190" v="11457" actId="478"/>
          <ac:cxnSpMkLst>
            <pc:docMk/>
            <pc:sldMk cId="2277874388" sldId="1513"/>
            <ac:cxnSpMk id="78" creationId="{E9D1CB75-F2FD-DE75-1DAB-331E3B689E62}"/>
          </ac:cxnSpMkLst>
        </pc:cxnChg>
        <pc:cxnChg chg="del">
          <ac:chgData name="PELLAN Marin" userId="9ec8e806-9cfd-495d-8cb1-c4761729b9b1" providerId="ADAL" clId="{F78D52A1-8CBD-422A-BC14-270B3107FE22}" dt="2024-05-27T12:20:20.190" v="11457" actId="478"/>
          <ac:cxnSpMkLst>
            <pc:docMk/>
            <pc:sldMk cId="2277874388" sldId="1513"/>
            <ac:cxnSpMk id="79" creationId="{C0F7EC19-4448-4541-FDBE-02CD0CE0E65F}"/>
          </ac:cxnSpMkLst>
        </pc:cxnChg>
        <pc:cxnChg chg="del">
          <ac:chgData name="PELLAN Marin" userId="9ec8e806-9cfd-495d-8cb1-c4761729b9b1" providerId="ADAL" clId="{F78D52A1-8CBD-422A-BC14-270B3107FE22}" dt="2024-05-27T12:20:20.190" v="11457" actId="478"/>
          <ac:cxnSpMkLst>
            <pc:docMk/>
            <pc:sldMk cId="2277874388" sldId="1513"/>
            <ac:cxnSpMk id="80" creationId="{F27EF767-27B8-CE8E-DCEF-CCA27075D5A2}"/>
          </ac:cxnSpMkLst>
        </pc:cxnChg>
        <pc:cxnChg chg="add mod">
          <ac:chgData name="PELLAN Marin" userId="9ec8e806-9cfd-495d-8cb1-c4761729b9b1" providerId="ADAL" clId="{F78D52A1-8CBD-422A-BC14-270B3107FE22}" dt="2024-05-29T13:46:39.267" v="29783" actId="1035"/>
          <ac:cxnSpMkLst>
            <pc:docMk/>
            <pc:sldMk cId="2277874388" sldId="1513"/>
            <ac:cxnSpMk id="83" creationId="{EEDE4083-A98C-E901-FEAC-FFEC39DACE99}"/>
          </ac:cxnSpMkLst>
        </pc:cxnChg>
        <pc:cxnChg chg="add mod">
          <ac:chgData name="PELLAN Marin" userId="9ec8e806-9cfd-495d-8cb1-c4761729b9b1" providerId="ADAL" clId="{F78D52A1-8CBD-422A-BC14-270B3107FE22}" dt="2024-05-29T13:46:39.267" v="29783" actId="1035"/>
          <ac:cxnSpMkLst>
            <pc:docMk/>
            <pc:sldMk cId="2277874388" sldId="1513"/>
            <ac:cxnSpMk id="84" creationId="{585DDF26-1BD0-2D96-B8F0-3C719C8E349D}"/>
          </ac:cxnSpMkLst>
        </pc:cxnChg>
        <pc:cxnChg chg="add mod">
          <ac:chgData name="PELLAN Marin" userId="9ec8e806-9cfd-495d-8cb1-c4761729b9b1" providerId="ADAL" clId="{F78D52A1-8CBD-422A-BC14-270B3107FE22}" dt="2024-05-31T09:19:48.441" v="39381" actId="693"/>
          <ac:cxnSpMkLst>
            <pc:docMk/>
            <pc:sldMk cId="2277874388" sldId="1513"/>
            <ac:cxnSpMk id="86" creationId="{B339E0E9-AC15-6DA6-E6C6-EB499BAA839F}"/>
          </ac:cxnSpMkLst>
        </pc:cxnChg>
        <pc:cxnChg chg="del">
          <ac:chgData name="PELLAN Marin" userId="9ec8e806-9cfd-495d-8cb1-c4761729b9b1" providerId="ADAL" clId="{F78D52A1-8CBD-422A-BC14-270B3107FE22}" dt="2024-05-27T12:20:20.190" v="11457" actId="478"/>
          <ac:cxnSpMkLst>
            <pc:docMk/>
            <pc:sldMk cId="2277874388" sldId="1513"/>
            <ac:cxnSpMk id="87" creationId="{5A7DBEBF-CD30-B804-1975-78D80F43CCFC}"/>
          </ac:cxnSpMkLst>
        </pc:cxnChg>
        <pc:cxnChg chg="add mod">
          <ac:chgData name="PELLAN Marin" userId="9ec8e806-9cfd-495d-8cb1-c4761729b9b1" providerId="ADAL" clId="{F78D52A1-8CBD-422A-BC14-270B3107FE22}" dt="2024-05-31T09:19:48.441" v="39381" actId="693"/>
          <ac:cxnSpMkLst>
            <pc:docMk/>
            <pc:sldMk cId="2277874388" sldId="1513"/>
            <ac:cxnSpMk id="88" creationId="{C0D4E733-3D7C-4783-C9F4-E70FA7FA67D1}"/>
          </ac:cxnSpMkLst>
        </pc:cxnChg>
        <pc:cxnChg chg="add mod">
          <ac:chgData name="PELLAN Marin" userId="9ec8e806-9cfd-495d-8cb1-c4761729b9b1" providerId="ADAL" clId="{F78D52A1-8CBD-422A-BC14-270B3107FE22}" dt="2024-06-10T09:24:30.918" v="72057" actId="208"/>
          <ac:cxnSpMkLst>
            <pc:docMk/>
            <pc:sldMk cId="2277874388" sldId="1513"/>
            <ac:cxnSpMk id="89" creationId="{84959780-E4E7-4808-2E98-34083CFB8928}"/>
          </ac:cxnSpMkLst>
        </pc:cxnChg>
        <pc:cxnChg chg="add mod">
          <ac:chgData name="PELLAN Marin" userId="9ec8e806-9cfd-495d-8cb1-c4761729b9b1" providerId="ADAL" clId="{F78D52A1-8CBD-422A-BC14-270B3107FE22}" dt="2024-05-31T09:19:29.123" v="39380" actId="1582"/>
          <ac:cxnSpMkLst>
            <pc:docMk/>
            <pc:sldMk cId="2277874388" sldId="1513"/>
            <ac:cxnSpMk id="91" creationId="{C8247C8F-A85B-10DB-7740-7F14D572DF02}"/>
          </ac:cxnSpMkLst>
        </pc:cxnChg>
        <pc:cxnChg chg="add mod">
          <ac:chgData name="PELLAN Marin" userId="9ec8e806-9cfd-495d-8cb1-c4761729b9b1" providerId="ADAL" clId="{F78D52A1-8CBD-422A-BC14-270B3107FE22}" dt="2024-05-31T09:20:08.926" v="39382" actId="693"/>
          <ac:cxnSpMkLst>
            <pc:docMk/>
            <pc:sldMk cId="2277874388" sldId="1513"/>
            <ac:cxnSpMk id="93" creationId="{2849CB08-E281-6156-3EFE-DBF2F93ED0BE}"/>
          </ac:cxnSpMkLst>
        </pc:cxnChg>
        <pc:cxnChg chg="add mod">
          <ac:chgData name="PELLAN Marin" userId="9ec8e806-9cfd-495d-8cb1-c4761729b9b1" providerId="ADAL" clId="{F78D52A1-8CBD-422A-BC14-270B3107FE22}" dt="2024-05-31T09:20:08.926" v="39382" actId="693"/>
          <ac:cxnSpMkLst>
            <pc:docMk/>
            <pc:sldMk cId="2277874388" sldId="1513"/>
            <ac:cxnSpMk id="96" creationId="{0B5BB164-7CD8-DDB1-EEF2-6DA8CBDC11B6}"/>
          </ac:cxnSpMkLst>
        </pc:cxnChg>
        <pc:cxnChg chg="del">
          <ac:chgData name="PELLAN Marin" userId="9ec8e806-9cfd-495d-8cb1-c4761729b9b1" providerId="ADAL" clId="{F78D52A1-8CBD-422A-BC14-270B3107FE22}" dt="2024-05-27T12:20:20.190" v="11457" actId="478"/>
          <ac:cxnSpMkLst>
            <pc:docMk/>
            <pc:sldMk cId="2277874388" sldId="1513"/>
            <ac:cxnSpMk id="106" creationId="{EAA74717-F6AC-96EC-8918-1DC4C06C9006}"/>
          </ac:cxnSpMkLst>
        </pc:cxnChg>
        <pc:extLst>
          <p:ext xmlns:p="http://schemas.openxmlformats.org/presentationml/2006/main" uri="{D6D511B9-2390-475A-947B-AFAB55BFBCF1}">
            <pc226:cmChg xmlns:pc226="http://schemas.microsoft.com/office/powerpoint/2022/06/main/command" chg="del">
              <pc226:chgData name="PELLAN Marin" userId="9ec8e806-9cfd-495d-8cb1-c4761729b9b1" providerId="ADAL" clId="{F78D52A1-8CBD-422A-BC14-270B3107FE22}" dt="2024-06-22T13:18:36.109" v="93733"/>
              <pc2:cmMkLst xmlns:pc2="http://schemas.microsoft.com/office/powerpoint/2019/9/main/command">
                <pc:docMk/>
                <pc:sldMk cId="2277874388" sldId="1513"/>
                <pc2:cmMk id="{28B5711A-BE56-4C29-9C93-378B34D6A945}"/>
              </pc2:cmMkLst>
              <pc226:cmRplyChg chg="add">
                <pc226:chgData name="PELLAN Marin" userId="9ec8e806-9cfd-495d-8cb1-c4761729b9b1" providerId="ADAL" clId="{F78D52A1-8CBD-422A-BC14-270B3107FE22}" dt="2024-06-19T15:15:03.336" v="89253"/>
                <pc2:cmRplyMkLst xmlns:pc2="http://schemas.microsoft.com/office/powerpoint/2019/9/main/command">
                  <pc:docMk/>
                  <pc:sldMk cId="2277874388" sldId="1513"/>
                  <pc2:cmMk id="{28B5711A-BE56-4C29-9C93-378B34D6A945}"/>
                  <pc2:cmRplyMk id="{B4B02AAC-A7AA-4D5F-AD78-4900C466760B}"/>
                </pc2:cmRplyMkLst>
              </pc226:cmRplyChg>
            </pc226:cmChg>
            <pc226:cmChg xmlns:pc226="http://schemas.microsoft.com/office/powerpoint/2022/06/main/command" chg="del">
              <pc226:chgData name="PELLAN Marin" userId="9ec8e806-9cfd-495d-8cb1-c4761729b9b1" providerId="ADAL" clId="{F78D52A1-8CBD-422A-BC14-270B3107FE22}" dt="2024-06-22T13:18:38.119" v="93734"/>
              <pc2:cmMkLst xmlns:pc2="http://schemas.microsoft.com/office/powerpoint/2019/9/main/command">
                <pc:docMk/>
                <pc:sldMk cId="2277874388" sldId="1513"/>
                <pc2:cmMk id="{183E3B29-0F90-4D5B-930C-E9C4BDBD7E22}"/>
              </pc2:cmMkLst>
              <pc226:cmRplyChg chg="add">
                <pc226:chgData name="PELLAN Marin" userId="9ec8e806-9cfd-495d-8cb1-c4761729b9b1" providerId="ADAL" clId="{F78D52A1-8CBD-422A-BC14-270B3107FE22}" dt="2024-06-19T15:15:31.359" v="89254"/>
                <pc2:cmRplyMkLst xmlns:pc2="http://schemas.microsoft.com/office/powerpoint/2019/9/main/command">
                  <pc:docMk/>
                  <pc:sldMk cId="2277874388" sldId="1513"/>
                  <pc2:cmMk id="{183E3B29-0F90-4D5B-930C-E9C4BDBD7E22}"/>
                  <pc2:cmRplyMk id="{45F7AFEA-4549-48B2-AF2B-B667DAB0980A}"/>
                </pc2:cmRplyMkLst>
              </pc226:cmRplyChg>
            </pc226:cmChg>
            <pc226:cmChg xmlns:pc226="http://schemas.microsoft.com/office/powerpoint/2022/06/main/command" chg="del">
              <pc226:chgData name="PELLAN Marin" userId="9ec8e806-9cfd-495d-8cb1-c4761729b9b1" providerId="ADAL" clId="{F78D52A1-8CBD-422A-BC14-270B3107FE22}" dt="2024-06-22T13:18:34.323" v="93732"/>
              <pc2:cmMkLst xmlns:pc2="http://schemas.microsoft.com/office/powerpoint/2019/9/main/command">
                <pc:docMk/>
                <pc:sldMk cId="2277874388" sldId="1513"/>
                <pc2:cmMk id="{3EF0BB76-2054-40BC-A4DB-E36EE308BBF9}"/>
              </pc2:cmMkLst>
            </pc226:cmChg>
          </p:ext>
        </pc:extLst>
      </pc:sldChg>
      <pc:sldChg chg="addSp delSp modSp add del mod ord modAnim delCm modCm modNotesTx">
        <pc:chgData name="PELLAN Marin" userId="9ec8e806-9cfd-495d-8cb1-c4761729b9b1" providerId="ADAL" clId="{F78D52A1-8CBD-422A-BC14-270B3107FE22}" dt="2024-06-13T18:10:34.057" v="80413" actId="2696"/>
        <pc:sldMkLst>
          <pc:docMk/>
          <pc:sldMk cId="3060371098" sldId="1514"/>
        </pc:sldMkLst>
        <pc:spChg chg="add mod">
          <ac:chgData name="PELLAN Marin" userId="9ec8e806-9cfd-495d-8cb1-c4761729b9b1" providerId="ADAL" clId="{F78D52A1-8CBD-422A-BC14-270B3107FE22}" dt="2024-06-02T12:06:26.646" v="54446" actId="20577"/>
          <ac:spMkLst>
            <pc:docMk/>
            <pc:sldMk cId="3060371098" sldId="1514"/>
            <ac:spMk id="3" creationId="{78422F9E-57C5-E3A3-5818-1AD99A327E4C}"/>
          </ac:spMkLst>
        </pc:spChg>
        <pc:spChg chg="del mod">
          <ac:chgData name="PELLAN Marin" userId="9ec8e806-9cfd-495d-8cb1-c4761729b9b1" providerId="ADAL" clId="{F78D52A1-8CBD-422A-BC14-270B3107FE22}" dt="2024-05-29T08:05:05.568" v="24206" actId="478"/>
          <ac:spMkLst>
            <pc:docMk/>
            <pc:sldMk cId="3060371098" sldId="1514"/>
            <ac:spMk id="4" creationId="{F20AFF96-ADB6-FD11-AE55-224E817893C2}"/>
          </ac:spMkLst>
        </pc:spChg>
        <pc:spChg chg="add mod">
          <ac:chgData name="PELLAN Marin" userId="9ec8e806-9cfd-495d-8cb1-c4761729b9b1" providerId="ADAL" clId="{F78D52A1-8CBD-422A-BC14-270B3107FE22}" dt="2024-06-12T14:09:59.290" v="76725" actId="20577"/>
          <ac:spMkLst>
            <pc:docMk/>
            <pc:sldMk cId="3060371098" sldId="1514"/>
            <ac:spMk id="5" creationId="{EAE06081-F55F-87F9-DEB5-F9EFDEDE53F7}"/>
          </ac:spMkLst>
        </pc:spChg>
        <pc:spChg chg="mod">
          <ac:chgData name="PELLAN Marin" userId="9ec8e806-9cfd-495d-8cb1-c4761729b9b1" providerId="ADAL" clId="{F78D52A1-8CBD-422A-BC14-270B3107FE22}" dt="2024-05-29T08:12:38.722" v="24785" actId="20577"/>
          <ac:spMkLst>
            <pc:docMk/>
            <pc:sldMk cId="3060371098" sldId="1514"/>
            <ac:spMk id="10" creationId="{AFA21F75-CB75-7CAA-9BEA-9387D7F829D4}"/>
          </ac:spMkLst>
        </pc:spChg>
        <pc:spChg chg="add mod">
          <ac:chgData name="PELLAN Marin" userId="9ec8e806-9cfd-495d-8cb1-c4761729b9b1" providerId="ADAL" clId="{F78D52A1-8CBD-422A-BC14-270B3107FE22}" dt="2024-06-05T15:48:18.572" v="68859" actId="571"/>
          <ac:spMkLst>
            <pc:docMk/>
            <pc:sldMk cId="3060371098" sldId="1514"/>
            <ac:spMk id="12" creationId="{1A84D675-1878-5291-3A8C-3C7ED4EB5D12}"/>
          </ac:spMkLst>
        </pc:spChg>
        <pc:spChg chg="add mod ord">
          <ac:chgData name="PELLAN Marin" userId="9ec8e806-9cfd-495d-8cb1-c4761729b9b1" providerId="ADAL" clId="{F78D52A1-8CBD-422A-BC14-270B3107FE22}" dt="2024-06-12T14:09:24.689" v="76719" actId="167"/>
          <ac:spMkLst>
            <pc:docMk/>
            <pc:sldMk cId="3060371098" sldId="1514"/>
            <ac:spMk id="12" creationId="{43EF507A-980D-4713-7121-7DF0DDEA875C}"/>
          </ac:spMkLst>
        </pc:spChg>
        <pc:spChg chg="add mod ord">
          <ac:chgData name="PELLAN Marin" userId="9ec8e806-9cfd-495d-8cb1-c4761729b9b1" providerId="ADAL" clId="{F78D52A1-8CBD-422A-BC14-270B3107FE22}" dt="2024-06-12T14:10:03.767" v="76727" actId="20577"/>
          <ac:spMkLst>
            <pc:docMk/>
            <pc:sldMk cId="3060371098" sldId="1514"/>
            <ac:spMk id="13" creationId="{15DB9153-8A55-4654-780F-8015ABDDFB0D}"/>
          </ac:spMkLst>
        </pc:spChg>
        <pc:spChg chg="del mod">
          <ac:chgData name="PELLAN Marin" userId="9ec8e806-9cfd-495d-8cb1-c4761729b9b1" providerId="ADAL" clId="{F78D52A1-8CBD-422A-BC14-270B3107FE22}" dt="2024-05-29T08:02:33.580" v="24102" actId="478"/>
          <ac:spMkLst>
            <pc:docMk/>
            <pc:sldMk cId="3060371098" sldId="1514"/>
            <ac:spMk id="13" creationId="{50A0AD0A-5148-B9B0-7CE8-EE363E2BF6CD}"/>
          </ac:spMkLst>
        </pc:spChg>
        <pc:spChg chg="add mod">
          <ac:chgData name="PELLAN Marin" userId="9ec8e806-9cfd-495d-8cb1-c4761729b9b1" providerId="ADAL" clId="{F78D52A1-8CBD-422A-BC14-270B3107FE22}" dt="2024-06-05T15:48:27.213" v="68861" actId="571"/>
          <ac:spMkLst>
            <pc:docMk/>
            <pc:sldMk cId="3060371098" sldId="1514"/>
            <ac:spMk id="15" creationId="{9FD17647-95C9-CFBA-4CA6-1299F59122A1}"/>
          </ac:spMkLst>
        </pc:spChg>
        <pc:picChg chg="add mod">
          <ac:chgData name="PELLAN Marin" userId="9ec8e806-9cfd-495d-8cb1-c4761729b9b1" providerId="ADAL" clId="{F78D52A1-8CBD-422A-BC14-270B3107FE22}" dt="2024-06-12T14:09:52.162" v="76723" actId="1076"/>
          <ac:picMkLst>
            <pc:docMk/>
            <pc:sldMk cId="3060371098" sldId="1514"/>
            <ac:picMk id="4" creationId="{A3451F72-EE66-1252-E586-0B53DC747761}"/>
          </ac:picMkLst>
        </pc:picChg>
        <pc:picChg chg="add mod">
          <ac:chgData name="PELLAN Marin" userId="9ec8e806-9cfd-495d-8cb1-c4761729b9b1" providerId="ADAL" clId="{F78D52A1-8CBD-422A-BC14-270B3107FE22}" dt="2024-06-12T14:09:38.976" v="76722" actId="1076"/>
          <ac:picMkLst>
            <pc:docMk/>
            <pc:sldMk cId="3060371098" sldId="1514"/>
            <ac:picMk id="6" creationId="{B37FA47E-8CC3-D906-8A8A-B16D0E37BE10}"/>
          </ac:picMkLst>
        </pc:picChg>
        <pc:picChg chg="add del mod">
          <ac:chgData name="PELLAN Marin" userId="9ec8e806-9cfd-495d-8cb1-c4761729b9b1" providerId="ADAL" clId="{F78D52A1-8CBD-422A-BC14-270B3107FE22}" dt="2024-05-30T13:16:57.774" v="32681" actId="478"/>
          <ac:picMkLst>
            <pc:docMk/>
            <pc:sldMk cId="3060371098" sldId="1514"/>
            <ac:picMk id="7" creationId="{2B63DBC9-F74C-208C-DB61-4CD7F7CB09DE}"/>
          </ac:picMkLst>
        </pc:picChg>
        <pc:picChg chg="add mod">
          <ac:chgData name="PELLAN Marin" userId="9ec8e806-9cfd-495d-8cb1-c4761729b9b1" providerId="ADAL" clId="{F78D52A1-8CBD-422A-BC14-270B3107FE22}" dt="2024-06-12T14:09:32.909" v="76721" actId="1076"/>
          <ac:picMkLst>
            <pc:docMk/>
            <pc:sldMk cId="3060371098" sldId="1514"/>
            <ac:picMk id="7" creationId="{774656F7-FE68-33E2-972C-8C1E2738B3E6}"/>
          </ac:picMkLst>
        </pc:picChg>
        <pc:picChg chg="add mod">
          <ac:chgData name="PELLAN Marin" userId="9ec8e806-9cfd-495d-8cb1-c4761729b9b1" providerId="ADAL" clId="{F78D52A1-8CBD-422A-BC14-270B3107FE22}" dt="2024-06-02T12:31:37.421" v="56821" actId="1038"/>
          <ac:picMkLst>
            <pc:docMk/>
            <pc:sldMk cId="3060371098" sldId="1514"/>
            <ac:picMk id="8" creationId="{1741F025-5168-12B2-16E7-15EA98C85981}"/>
          </ac:picMkLst>
        </pc:picChg>
        <pc:picChg chg="add mod">
          <ac:chgData name="PELLAN Marin" userId="9ec8e806-9cfd-495d-8cb1-c4761729b9b1" providerId="ADAL" clId="{F78D52A1-8CBD-422A-BC14-270B3107FE22}" dt="2024-06-02T12:31:37.421" v="56821" actId="1038"/>
          <ac:picMkLst>
            <pc:docMk/>
            <pc:sldMk cId="3060371098" sldId="1514"/>
            <ac:picMk id="9" creationId="{00F3E3B9-E18C-832B-56E2-6AB2EC5F5B26}"/>
          </ac:picMkLst>
        </pc:picChg>
        <pc:picChg chg="add mod">
          <ac:chgData name="PELLAN Marin" userId="9ec8e806-9cfd-495d-8cb1-c4761729b9b1" providerId="ADAL" clId="{F78D52A1-8CBD-422A-BC14-270B3107FE22}" dt="2024-06-02T12:31:37.421" v="56821" actId="1038"/>
          <ac:picMkLst>
            <pc:docMk/>
            <pc:sldMk cId="3060371098" sldId="1514"/>
            <ac:picMk id="11" creationId="{90815E20-DF3C-7B8F-F931-7BF1884C9AD2}"/>
          </ac:picMkLst>
        </pc:picChg>
        <pc:picChg chg="add mod">
          <ac:chgData name="PELLAN Marin" userId="9ec8e806-9cfd-495d-8cb1-c4761729b9b1" providerId="ADAL" clId="{F78D52A1-8CBD-422A-BC14-270B3107FE22}" dt="2024-06-05T15:48:18.572" v="68859" actId="571"/>
          <ac:picMkLst>
            <pc:docMk/>
            <pc:sldMk cId="3060371098" sldId="1514"/>
            <ac:picMk id="13" creationId="{017E88DE-C021-179A-9AD4-FB9359E9CC68}"/>
          </ac:picMkLst>
        </pc:picChg>
        <pc:picChg chg="add mod">
          <ac:chgData name="PELLAN Marin" userId="9ec8e806-9cfd-495d-8cb1-c4761729b9b1" providerId="ADAL" clId="{F78D52A1-8CBD-422A-BC14-270B3107FE22}" dt="2024-06-05T15:48:18.572" v="68859" actId="571"/>
          <ac:picMkLst>
            <pc:docMk/>
            <pc:sldMk cId="3060371098" sldId="1514"/>
            <ac:picMk id="14" creationId="{EFAB59B4-034A-59E4-E014-2B1CCC74ECAF}"/>
          </ac:picMkLst>
        </pc:picChg>
        <pc:picChg chg="add mod">
          <ac:chgData name="PELLAN Marin" userId="9ec8e806-9cfd-495d-8cb1-c4761729b9b1" providerId="ADAL" clId="{F78D52A1-8CBD-422A-BC14-270B3107FE22}" dt="2024-06-05T15:48:27.213" v="68861" actId="571"/>
          <ac:picMkLst>
            <pc:docMk/>
            <pc:sldMk cId="3060371098" sldId="1514"/>
            <ac:picMk id="16" creationId="{A0E4F7A8-6D3D-2F8E-92D9-5C6046DAD714}"/>
          </ac:picMkLst>
        </pc:picChg>
        <pc:picChg chg="add mod">
          <ac:chgData name="PELLAN Marin" userId="9ec8e806-9cfd-495d-8cb1-c4761729b9b1" providerId="ADAL" clId="{F78D52A1-8CBD-422A-BC14-270B3107FE22}" dt="2024-06-05T15:48:27.213" v="68861" actId="571"/>
          <ac:picMkLst>
            <pc:docMk/>
            <pc:sldMk cId="3060371098" sldId="1514"/>
            <ac:picMk id="17" creationId="{D68342E6-F618-11AC-C11B-625DE49324DB}"/>
          </ac:picMkLst>
        </pc:picChg>
        <pc:extLst>
          <p:ext xmlns:p="http://schemas.openxmlformats.org/presentationml/2006/main" uri="{D6D511B9-2390-475A-947B-AFAB55BFBCF1}">
            <pc226:cmChg xmlns:pc226="http://schemas.microsoft.com/office/powerpoint/2022/06/main/command" chg="">
              <pc226:chgData name="PELLAN Marin" userId="9ec8e806-9cfd-495d-8cb1-c4761729b9b1" providerId="ADAL" clId="{F78D52A1-8CBD-422A-BC14-270B3107FE22}" dt="2024-06-12T14:05:04.569" v="76674"/>
              <pc2:cmMkLst xmlns:pc2="http://schemas.microsoft.com/office/powerpoint/2019/9/main/command">
                <pc:docMk/>
                <pc:sldMk cId="3060371098" sldId="1514"/>
                <pc2:cmMk id="{4A3F2282-F3B4-4475-831A-FB46B879C1A3}"/>
              </pc2:cmMkLst>
              <pc226:cmRplyChg chg="add">
                <pc226:chgData name="PELLAN Marin" userId="9ec8e806-9cfd-495d-8cb1-c4761729b9b1" providerId="ADAL" clId="{F78D52A1-8CBD-422A-BC14-270B3107FE22}" dt="2024-06-12T14:05:04.569" v="76674"/>
                <pc2:cmRplyMkLst xmlns:pc2="http://schemas.microsoft.com/office/powerpoint/2019/9/main/command">
                  <pc:docMk/>
                  <pc:sldMk cId="3060371098" sldId="1514"/>
                  <pc2:cmMk id="{4A3F2282-F3B4-4475-831A-FB46B879C1A3}"/>
                  <pc2:cmRplyMk id="{0A18E2E0-6B91-493A-9C19-C696FF1759D8}"/>
                </pc2:cmRplyMkLst>
              </pc226:cmRplyChg>
            </pc226:cmChg>
            <pc226:cmChg xmlns:pc226="http://schemas.microsoft.com/office/powerpoint/2022/06/main/command" chg="del mod">
              <pc226:chgData name="PELLAN Marin" userId="9ec8e806-9cfd-495d-8cb1-c4761729b9b1" providerId="ADAL" clId="{F78D52A1-8CBD-422A-BC14-270B3107FE22}" dt="2024-06-12T14:08:12.034" v="76702"/>
              <pc2:cmMkLst xmlns:pc2="http://schemas.microsoft.com/office/powerpoint/2019/9/main/command">
                <pc:docMk/>
                <pc:sldMk cId="3060371098" sldId="1514"/>
                <pc2:cmMk id="{91405EFE-411E-4B04-9D3F-6D6ED959BBDC}"/>
              </pc2:cmMkLst>
            </pc226:cmChg>
          </p:ext>
        </pc:extLst>
      </pc:sldChg>
      <pc:sldChg chg="addSp delSp modSp add mod ord modAnim modShow modNotesTx">
        <pc:chgData name="PELLAN Marin" userId="9ec8e806-9cfd-495d-8cb1-c4761729b9b1" providerId="ADAL" clId="{F78D52A1-8CBD-422A-BC14-270B3107FE22}" dt="2024-06-22T14:29:16.670" v="94934"/>
        <pc:sldMkLst>
          <pc:docMk/>
          <pc:sldMk cId="1722709608" sldId="1515"/>
        </pc:sldMkLst>
        <pc:spChg chg="add del mod">
          <ac:chgData name="PELLAN Marin" userId="9ec8e806-9cfd-495d-8cb1-c4761729b9b1" providerId="ADAL" clId="{F78D52A1-8CBD-422A-BC14-270B3107FE22}" dt="2024-06-05T15:28:47.865" v="68541" actId="478"/>
          <ac:spMkLst>
            <pc:docMk/>
            <pc:sldMk cId="1722709608" sldId="1515"/>
            <ac:spMk id="3" creationId="{C768587E-264B-B4B3-2861-7CE109B7F944}"/>
          </ac:spMkLst>
        </pc:spChg>
        <pc:spChg chg="mod">
          <ac:chgData name="PELLAN Marin" userId="9ec8e806-9cfd-495d-8cb1-c4761729b9b1" providerId="ADAL" clId="{F78D52A1-8CBD-422A-BC14-270B3107FE22}" dt="2024-06-05T15:28:45.341" v="68540" actId="1076"/>
          <ac:spMkLst>
            <pc:docMk/>
            <pc:sldMk cId="1722709608" sldId="1515"/>
            <ac:spMk id="4" creationId="{F20AFF96-ADB6-FD11-AE55-224E817893C2}"/>
          </ac:spMkLst>
        </pc:spChg>
        <pc:spChg chg="mod">
          <ac:chgData name="PELLAN Marin" userId="9ec8e806-9cfd-495d-8cb1-c4761729b9b1" providerId="ADAL" clId="{F78D52A1-8CBD-422A-BC14-270B3107FE22}" dt="2024-05-27T13:16:13.528" v="12322" actId="20577"/>
          <ac:spMkLst>
            <pc:docMk/>
            <pc:sldMk cId="1722709608" sldId="1515"/>
            <ac:spMk id="10" creationId="{AFA21F75-CB75-7CAA-9BEA-9387D7F829D4}"/>
          </ac:spMkLst>
        </pc:spChg>
        <pc:spChg chg="mod">
          <ac:chgData name="PELLAN Marin" userId="9ec8e806-9cfd-495d-8cb1-c4761729b9b1" providerId="ADAL" clId="{F78D52A1-8CBD-422A-BC14-270B3107FE22}" dt="2024-06-02T12:07:07.484" v="54452" actId="207"/>
          <ac:spMkLst>
            <pc:docMk/>
            <pc:sldMk cId="1722709608" sldId="1515"/>
            <ac:spMk id="13" creationId="{50A0AD0A-5148-B9B0-7CE8-EE363E2BF6CD}"/>
          </ac:spMkLst>
        </pc:spChg>
      </pc:sldChg>
      <pc:sldChg chg="modSp add del mod">
        <pc:chgData name="PELLAN Marin" userId="9ec8e806-9cfd-495d-8cb1-c4761729b9b1" providerId="ADAL" clId="{F78D52A1-8CBD-422A-BC14-270B3107FE22}" dt="2024-06-02T13:05:31.937" v="57760" actId="2696"/>
        <pc:sldMkLst>
          <pc:docMk/>
          <pc:sldMk cId="3475044605" sldId="1516"/>
        </pc:sldMkLst>
        <pc:spChg chg="mod">
          <ac:chgData name="PELLAN Marin" userId="9ec8e806-9cfd-495d-8cb1-c4761729b9b1" providerId="ADAL" clId="{F78D52A1-8CBD-422A-BC14-270B3107FE22}" dt="2024-05-31T16:34:04.013" v="49616" actId="2711"/>
          <ac:spMkLst>
            <pc:docMk/>
            <pc:sldMk cId="3475044605" sldId="1516"/>
            <ac:spMk id="6" creationId="{7EBF2E80-E55F-4FD0-81DC-3A1F86757927}"/>
          </ac:spMkLst>
        </pc:spChg>
        <pc:spChg chg="mod">
          <ac:chgData name="PELLAN Marin" userId="9ec8e806-9cfd-495d-8cb1-c4761729b9b1" providerId="ADAL" clId="{F78D52A1-8CBD-422A-BC14-270B3107FE22}" dt="2024-05-31T16:34:16.029" v="49618" actId="1076"/>
          <ac:spMkLst>
            <pc:docMk/>
            <pc:sldMk cId="3475044605" sldId="1516"/>
            <ac:spMk id="15" creationId="{BBA6800A-8736-4187-85A0-4B3932D0D0D6}"/>
          </ac:spMkLst>
        </pc:spChg>
        <pc:spChg chg="mod">
          <ac:chgData name="PELLAN Marin" userId="9ec8e806-9cfd-495d-8cb1-c4761729b9b1" providerId="ADAL" clId="{F78D52A1-8CBD-422A-BC14-270B3107FE22}" dt="2024-05-31T16:35:31.787" v="49627" actId="14100"/>
          <ac:spMkLst>
            <pc:docMk/>
            <pc:sldMk cId="3475044605" sldId="1516"/>
            <ac:spMk id="16" creationId="{F06C1E2C-DE74-4F7D-B250-392373E3890F}"/>
          </ac:spMkLst>
        </pc:spChg>
        <pc:spChg chg="mod">
          <ac:chgData name="PELLAN Marin" userId="9ec8e806-9cfd-495d-8cb1-c4761729b9b1" providerId="ADAL" clId="{F78D52A1-8CBD-422A-BC14-270B3107FE22}" dt="2024-05-31T16:34:13.110" v="49617" actId="1076"/>
          <ac:spMkLst>
            <pc:docMk/>
            <pc:sldMk cId="3475044605" sldId="1516"/>
            <ac:spMk id="17" creationId="{F3A1A29B-23E2-4CE0-A84C-F8F0EAC69504}"/>
          </ac:spMkLst>
        </pc:spChg>
        <pc:spChg chg="mod">
          <ac:chgData name="PELLAN Marin" userId="9ec8e806-9cfd-495d-8cb1-c4761729b9b1" providerId="ADAL" clId="{F78D52A1-8CBD-422A-BC14-270B3107FE22}" dt="2024-05-31T16:35:23.832" v="49626" actId="1076"/>
          <ac:spMkLst>
            <pc:docMk/>
            <pc:sldMk cId="3475044605" sldId="1516"/>
            <ac:spMk id="19" creationId="{0D5D1742-CCE5-4284-97A4-EA4EC9E4F811}"/>
          </ac:spMkLst>
        </pc:spChg>
        <pc:spChg chg="mod">
          <ac:chgData name="PELLAN Marin" userId="9ec8e806-9cfd-495d-8cb1-c4761729b9b1" providerId="ADAL" clId="{F78D52A1-8CBD-422A-BC14-270B3107FE22}" dt="2024-05-31T16:34:04.013" v="49616" actId="2711"/>
          <ac:spMkLst>
            <pc:docMk/>
            <pc:sldMk cId="3475044605" sldId="1516"/>
            <ac:spMk id="20" creationId="{57F84970-AD91-4F7D-93A4-D1B3BE033F61}"/>
          </ac:spMkLst>
        </pc:spChg>
        <pc:spChg chg="mod">
          <ac:chgData name="PELLAN Marin" userId="9ec8e806-9cfd-495d-8cb1-c4761729b9b1" providerId="ADAL" clId="{F78D52A1-8CBD-422A-BC14-270B3107FE22}" dt="2024-05-31T16:35:23.832" v="49626" actId="1076"/>
          <ac:spMkLst>
            <pc:docMk/>
            <pc:sldMk cId="3475044605" sldId="1516"/>
            <ac:spMk id="21" creationId="{8C21F2A9-EDD8-4871-8CB3-24103AE2CA4D}"/>
          </ac:spMkLst>
        </pc:spChg>
        <pc:picChg chg="mod">
          <ac:chgData name="PELLAN Marin" userId="9ec8e806-9cfd-495d-8cb1-c4761729b9b1" providerId="ADAL" clId="{F78D52A1-8CBD-422A-BC14-270B3107FE22}" dt="2024-05-31T16:34:04.013" v="49616" actId="2711"/>
          <ac:picMkLst>
            <pc:docMk/>
            <pc:sldMk cId="3475044605" sldId="1516"/>
            <ac:picMk id="5" creationId="{CA5F48D7-2A09-49ED-9101-9B604C86A77E}"/>
          </ac:picMkLst>
        </pc:picChg>
        <pc:picChg chg="mod">
          <ac:chgData name="PELLAN Marin" userId="9ec8e806-9cfd-495d-8cb1-c4761729b9b1" providerId="ADAL" clId="{F78D52A1-8CBD-422A-BC14-270B3107FE22}" dt="2024-05-31T16:35:23.832" v="49626" actId="1076"/>
          <ac:picMkLst>
            <pc:docMk/>
            <pc:sldMk cId="3475044605" sldId="1516"/>
            <ac:picMk id="9" creationId="{252FD9BA-5751-46AB-8268-3349D676E6D2}"/>
          </ac:picMkLst>
        </pc:picChg>
        <pc:picChg chg="mod">
          <ac:chgData name="PELLAN Marin" userId="9ec8e806-9cfd-495d-8cb1-c4761729b9b1" providerId="ADAL" clId="{F78D52A1-8CBD-422A-BC14-270B3107FE22}" dt="2024-05-31T16:35:23.832" v="49626" actId="1076"/>
          <ac:picMkLst>
            <pc:docMk/>
            <pc:sldMk cId="3475044605" sldId="1516"/>
            <ac:picMk id="10" creationId="{23A597D2-9967-45BD-B83A-0A8473E846E9}"/>
          </ac:picMkLst>
        </pc:picChg>
        <pc:picChg chg="mod">
          <ac:chgData name="PELLAN Marin" userId="9ec8e806-9cfd-495d-8cb1-c4761729b9b1" providerId="ADAL" clId="{F78D52A1-8CBD-422A-BC14-270B3107FE22}" dt="2024-05-31T16:35:23.832" v="49626" actId="1076"/>
          <ac:picMkLst>
            <pc:docMk/>
            <pc:sldMk cId="3475044605" sldId="1516"/>
            <ac:picMk id="11" creationId="{2E7AF733-0C07-4A9B-A1BC-BBA4A40B1944}"/>
          </ac:picMkLst>
        </pc:picChg>
        <pc:picChg chg="mod">
          <ac:chgData name="PELLAN Marin" userId="9ec8e806-9cfd-495d-8cb1-c4761729b9b1" providerId="ADAL" clId="{F78D52A1-8CBD-422A-BC14-270B3107FE22}" dt="2024-05-31T16:35:23.832" v="49626" actId="1076"/>
          <ac:picMkLst>
            <pc:docMk/>
            <pc:sldMk cId="3475044605" sldId="1516"/>
            <ac:picMk id="12" creationId="{9F26E3B8-3611-4656-932A-B85B133AA8BB}"/>
          </ac:picMkLst>
        </pc:picChg>
        <pc:picChg chg="mod">
          <ac:chgData name="PELLAN Marin" userId="9ec8e806-9cfd-495d-8cb1-c4761729b9b1" providerId="ADAL" clId="{F78D52A1-8CBD-422A-BC14-270B3107FE22}" dt="2024-05-31T16:35:23.832" v="49626" actId="1076"/>
          <ac:picMkLst>
            <pc:docMk/>
            <pc:sldMk cId="3475044605" sldId="1516"/>
            <ac:picMk id="13" creationId="{C4A9AAD5-29DD-4F7D-9ED8-EE524622E912}"/>
          </ac:picMkLst>
        </pc:picChg>
        <pc:picChg chg="mod">
          <ac:chgData name="PELLAN Marin" userId="9ec8e806-9cfd-495d-8cb1-c4761729b9b1" providerId="ADAL" clId="{F78D52A1-8CBD-422A-BC14-270B3107FE22}" dt="2024-05-31T16:35:23.832" v="49626" actId="1076"/>
          <ac:picMkLst>
            <pc:docMk/>
            <pc:sldMk cId="3475044605" sldId="1516"/>
            <ac:picMk id="14" creationId="{4AE77613-71D5-4E45-B210-39A668A4EA3E}"/>
          </ac:picMkLst>
        </pc:picChg>
        <pc:picChg chg="mod">
          <ac:chgData name="PELLAN Marin" userId="9ec8e806-9cfd-495d-8cb1-c4761729b9b1" providerId="ADAL" clId="{F78D52A1-8CBD-422A-BC14-270B3107FE22}" dt="2024-05-31T16:34:04.013" v="49616" actId="2711"/>
          <ac:picMkLst>
            <pc:docMk/>
            <pc:sldMk cId="3475044605" sldId="1516"/>
            <ac:picMk id="22" creationId="{B8F3C015-B3CE-4E92-8325-D8B557DA7D73}"/>
          </ac:picMkLst>
        </pc:picChg>
        <pc:cxnChg chg="mod">
          <ac:chgData name="PELLAN Marin" userId="9ec8e806-9cfd-495d-8cb1-c4761729b9b1" providerId="ADAL" clId="{F78D52A1-8CBD-422A-BC14-270B3107FE22}" dt="2024-05-31T16:34:04.013" v="49616" actId="2711"/>
          <ac:cxnSpMkLst>
            <pc:docMk/>
            <pc:sldMk cId="3475044605" sldId="1516"/>
            <ac:cxnSpMk id="28" creationId="{2F890285-1547-473B-B06A-0991DACDD0E8}"/>
          </ac:cxnSpMkLst>
        </pc:cxnChg>
        <pc:cxnChg chg="mod">
          <ac:chgData name="PELLAN Marin" userId="9ec8e806-9cfd-495d-8cb1-c4761729b9b1" providerId="ADAL" clId="{F78D52A1-8CBD-422A-BC14-270B3107FE22}" dt="2024-05-31T16:34:04.013" v="49616" actId="2711"/>
          <ac:cxnSpMkLst>
            <pc:docMk/>
            <pc:sldMk cId="3475044605" sldId="1516"/>
            <ac:cxnSpMk id="31" creationId="{EFBA1325-05AD-4E88-BF38-97466F4EDF15}"/>
          </ac:cxnSpMkLst>
        </pc:cxnChg>
        <pc:cxnChg chg="mod">
          <ac:chgData name="PELLAN Marin" userId="9ec8e806-9cfd-495d-8cb1-c4761729b9b1" providerId="ADAL" clId="{F78D52A1-8CBD-422A-BC14-270B3107FE22}" dt="2024-05-31T16:34:04.013" v="49616" actId="2711"/>
          <ac:cxnSpMkLst>
            <pc:docMk/>
            <pc:sldMk cId="3475044605" sldId="1516"/>
            <ac:cxnSpMk id="32" creationId="{1F2CC073-3624-4407-AF29-153A6148FC3B}"/>
          </ac:cxnSpMkLst>
        </pc:cxnChg>
        <pc:cxnChg chg="mod">
          <ac:chgData name="PELLAN Marin" userId="9ec8e806-9cfd-495d-8cb1-c4761729b9b1" providerId="ADAL" clId="{F78D52A1-8CBD-422A-BC14-270B3107FE22}" dt="2024-05-31T16:34:04.013" v="49616" actId="2711"/>
          <ac:cxnSpMkLst>
            <pc:docMk/>
            <pc:sldMk cId="3475044605" sldId="1516"/>
            <ac:cxnSpMk id="33" creationId="{8C660518-A550-4786-80CB-196C3BD8D881}"/>
          </ac:cxnSpMkLst>
        </pc:cxnChg>
      </pc:sldChg>
      <pc:sldChg chg="addSp delSp modSp add del mod ord modAnim modNotesTx">
        <pc:chgData name="PELLAN Marin" userId="9ec8e806-9cfd-495d-8cb1-c4761729b9b1" providerId="ADAL" clId="{F78D52A1-8CBD-422A-BC14-270B3107FE22}" dt="2024-06-22T13:07:14.194" v="93497" actId="2696"/>
        <pc:sldMkLst>
          <pc:docMk/>
          <pc:sldMk cId="1803741005" sldId="1517"/>
        </pc:sldMkLst>
        <pc:spChg chg="del">
          <ac:chgData name="PELLAN Marin" userId="9ec8e806-9cfd-495d-8cb1-c4761729b9b1" providerId="ADAL" clId="{F78D52A1-8CBD-422A-BC14-270B3107FE22}" dt="2024-05-27T20:15:09.856" v="15471" actId="478"/>
          <ac:spMkLst>
            <pc:docMk/>
            <pc:sldMk cId="1803741005" sldId="1517"/>
            <ac:spMk id="4" creationId="{F20AFF96-ADB6-FD11-AE55-224E817893C2}"/>
          </ac:spMkLst>
        </pc:spChg>
        <pc:spChg chg="add del mod">
          <ac:chgData name="PELLAN Marin" userId="9ec8e806-9cfd-495d-8cb1-c4761729b9b1" providerId="ADAL" clId="{F78D52A1-8CBD-422A-BC14-270B3107FE22}" dt="2024-06-05T12:26:48.914" v="66933" actId="478"/>
          <ac:spMkLst>
            <pc:docMk/>
            <pc:sldMk cId="1803741005" sldId="1517"/>
            <ac:spMk id="5" creationId="{9F60AC81-6C13-7060-48FF-47CE59588DD7}"/>
          </ac:spMkLst>
        </pc:spChg>
        <pc:spChg chg="mod">
          <ac:chgData name="PELLAN Marin" userId="9ec8e806-9cfd-495d-8cb1-c4761729b9b1" providerId="ADAL" clId="{F78D52A1-8CBD-422A-BC14-270B3107FE22}" dt="2024-06-02T09:27:18.616" v="51009" actId="20577"/>
          <ac:spMkLst>
            <pc:docMk/>
            <pc:sldMk cId="1803741005" sldId="1517"/>
            <ac:spMk id="10" creationId="{AFA21F75-CB75-7CAA-9BEA-9387D7F829D4}"/>
          </ac:spMkLst>
        </pc:spChg>
        <pc:spChg chg="add del mod">
          <ac:chgData name="PELLAN Marin" userId="9ec8e806-9cfd-495d-8cb1-c4761729b9b1" providerId="ADAL" clId="{F78D52A1-8CBD-422A-BC14-270B3107FE22}" dt="2024-06-05T12:26:47.530" v="66932" actId="478"/>
          <ac:spMkLst>
            <pc:docMk/>
            <pc:sldMk cId="1803741005" sldId="1517"/>
            <ac:spMk id="12" creationId="{5DF9E2A5-3AEC-7057-5962-07B0AD2A9DDE}"/>
          </ac:spMkLst>
        </pc:spChg>
        <pc:spChg chg="del">
          <ac:chgData name="PELLAN Marin" userId="9ec8e806-9cfd-495d-8cb1-c4761729b9b1" providerId="ADAL" clId="{F78D52A1-8CBD-422A-BC14-270B3107FE22}" dt="2024-05-29T06:58:20.902" v="22393" actId="478"/>
          <ac:spMkLst>
            <pc:docMk/>
            <pc:sldMk cId="1803741005" sldId="1517"/>
            <ac:spMk id="13" creationId="{50A0AD0A-5148-B9B0-7CE8-EE363E2BF6CD}"/>
          </ac:spMkLst>
        </pc:spChg>
        <pc:spChg chg="add del mod">
          <ac:chgData name="PELLAN Marin" userId="9ec8e806-9cfd-495d-8cb1-c4761729b9b1" providerId="ADAL" clId="{F78D52A1-8CBD-422A-BC14-270B3107FE22}" dt="2024-06-05T12:26:44.100" v="66929" actId="478"/>
          <ac:spMkLst>
            <pc:docMk/>
            <pc:sldMk cId="1803741005" sldId="1517"/>
            <ac:spMk id="14" creationId="{9080FA4A-8776-E037-6715-7BCFB2201FF9}"/>
          </ac:spMkLst>
        </pc:spChg>
        <pc:spChg chg="add del mod">
          <ac:chgData name="PELLAN Marin" userId="9ec8e806-9cfd-495d-8cb1-c4761729b9b1" providerId="ADAL" clId="{F78D52A1-8CBD-422A-BC14-270B3107FE22}" dt="2024-06-05T12:26:44.100" v="66929" actId="478"/>
          <ac:spMkLst>
            <pc:docMk/>
            <pc:sldMk cId="1803741005" sldId="1517"/>
            <ac:spMk id="15" creationId="{BCC8D3BF-E647-2CB4-3218-B7833E703360}"/>
          </ac:spMkLst>
        </pc:spChg>
        <pc:spChg chg="add del mod">
          <ac:chgData name="PELLAN Marin" userId="9ec8e806-9cfd-495d-8cb1-c4761729b9b1" providerId="ADAL" clId="{F78D52A1-8CBD-422A-BC14-270B3107FE22}" dt="2024-06-05T12:26:46.491" v="66931" actId="478"/>
          <ac:spMkLst>
            <pc:docMk/>
            <pc:sldMk cId="1803741005" sldId="1517"/>
            <ac:spMk id="16" creationId="{CDF562AA-8C0B-6986-D809-0BC1B29A5D68}"/>
          </ac:spMkLst>
        </pc:spChg>
        <pc:spChg chg="add del mod">
          <ac:chgData name="PELLAN Marin" userId="9ec8e806-9cfd-495d-8cb1-c4761729b9b1" providerId="ADAL" clId="{F78D52A1-8CBD-422A-BC14-270B3107FE22}" dt="2024-06-05T12:26:45.434" v="66930" actId="478"/>
          <ac:spMkLst>
            <pc:docMk/>
            <pc:sldMk cId="1803741005" sldId="1517"/>
            <ac:spMk id="17" creationId="{34B537B7-4BFA-ED53-3AC8-2FE43BDA0F9F}"/>
          </ac:spMkLst>
        </pc:spChg>
        <pc:spChg chg="add del mod">
          <ac:chgData name="PELLAN Marin" userId="9ec8e806-9cfd-495d-8cb1-c4761729b9b1" providerId="ADAL" clId="{F78D52A1-8CBD-422A-BC14-270B3107FE22}" dt="2024-05-27T20:21:45.788" v="15682"/>
          <ac:spMkLst>
            <pc:docMk/>
            <pc:sldMk cId="1803741005" sldId="1517"/>
            <ac:spMk id="18" creationId="{80F817E4-23C6-B7B0-B50A-B03C7040DBB1}"/>
          </ac:spMkLst>
        </pc:spChg>
        <pc:spChg chg="add del mod">
          <ac:chgData name="PELLAN Marin" userId="9ec8e806-9cfd-495d-8cb1-c4761729b9b1" providerId="ADAL" clId="{F78D52A1-8CBD-422A-BC14-270B3107FE22}" dt="2024-06-05T12:26:44.100" v="66929" actId="478"/>
          <ac:spMkLst>
            <pc:docMk/>
            <pc:sldMk cId="1803741005" sldId="1517"/>
            <ac:spMk id="19" creationId="{63AA99D1-B099-9764-0899-08FDFDF202E2}"/>
          </ac:spMkLst>
        </pc:spChg>
        <pc:spChg chg="add mod">
          <ac:chgData name="PELLAN Marin" userId="9ec8e806-9cfd-495d-8cb1-c4761729b9b1" providerId="ADAL" clId="{F78D52A1-8CBD-422A-BC14-270B3107FE22}" dt="2024-06-05T12:27:00.111" v="66934" actId="1076"/>
          <ac:spMkLst>
            <pc:docMk/>
            <pc:sldMk cId="1803741005" sldId="1517"/>
            <ac:spMk id="30" creationId="{76C6380A-8D02-7724-AA24-F565D3B2D3D4}"/>
          </ac:spMkLst>
        </pc:spChg>
        <pc:spChg chg="add mod">
          <ac:chgData name="PELLAN Marin" userId="9ec8e806-9cfd-495d-8cb1-c4761729b9b1" providerId="ADAL" clId="{F78D52A1-8CBD-422A-BC14-270B3107FE22}" dt="2024-06-05T12:27:00.111" v="66934" actId="1076"/>
          <ac:spMkLst>
            <pc:docMk/>
            <pc:sldMk cId="1803741005" sldId="1517"/>
            <ac:spMk id="35" creationId="{7CCA866E-6AD7-3E9C-0094-74860BD2ABE3}"/>
          </ac:spMkLst>
        </pc:spChg>
        <pc:spChg chg="add mod">
          <ac:chgData name="PELLAN Marin" userId="9ec8e806-9cfd-495d-8cb1-c4761729b9b1" providerId="ADAL" clId="{F78D52A1-8CBD-422A-BC14-270B3107FE22}" dt="2024-06-05T12:27:00.111" v="66934" actId="1076"/>
          <ac:spMkLst>
            <pc:docMk/>
            <pc:sldMk cId="1803741005" sldId="1517"/>
            <ac:spMk id="36" creationId="{215C52A3-FA39-9599-33EF-25685AF192AB}"/>
          </ac:spMkLst>
        </pc:spChg>
        <pc:spChg chg="add del mod">
          <ac:chgData name="PELLAN Marin" userId="9ec8e806-9cfd-495d-8cb1-c4761729b9b1" providerId="ADAL" clId="{F78D52A1-8CBD-422A-BC14-270B3107FE22}" dt="2024-06-05T12:26:44.100" v="66929" actId="478"/>
          <ac:spMkLst>
            <pc:docMk/>
            <pc:sldMk cId="1803741005" sldId="1517"/>
            <ac:spMk id="37" creationId="{34AC7FC5-8DB0-4DC0-9C81-B599942F9F2D}"/>
          </ac:spMkLst>
        </pc:spChg>
        <pc:spChg chg="add mod">
          <ac:chgData name="PELLAN Marin" userId="9ec8e806-9cfd-495d-8cb1-c4761729b9b1" providerId="ADAL" clId="{F78D52A1-8CBD-422A-BC14-270B3107FE22}" dt="2024-05-29T13:17:08.719" v="29246" actId="20577"/>
          <ac:spMkLst>
            <pc:docMk/>
            <pc:sldMk cId="1803741005" sldId="1517"/>
            <ac:spMk id="38" creationId="{EACBACCD-4344-944F-43DF-84684E803E69}"/>
          </ac:spMkLst>
        </pc:spChg>
        <pc:picChg chg="add mod">
          <ac:chgData name="PELLAN Marin" userId="9ec8e806-9cfd-495d-8cb1-c4761729b9b1" providerId="ADAL" clId="{F78D52A1-8CBD-422A-BC14-270B3107FE22}" dt="2024-06-05T12:27:00.111" v="66934" actId="1076"/>
          <ac:picMkLst>
            <pc:docMk/>
            <pc:sldMk cId="1803741005" sldId="1517"/>
            <ac:picMk id="20" creationId="{6674119E-A640-3130-86D7-9DCDEFFF11F6}"/>
          </ac:picMkLst>
        </pc:picChg>
        <pc:picChg chg="add mod">
          <ac:chgData name="PELLAN Marin" userId="9ec8e806-9cfd-495d-8cb1-c4761729b9b1" providerId="ADAL" clId="{F78D52A1-8CBD-422A-BC14-270B3107FE22}" dt="2024-06-05T12:27:00.111" v="66934" actId="1076"/>
          <ac:picMkLst>
            <pc:docMk/>
            <pc:sldMk cId="1803741005" sldId="1517"/>
            <ac:picMk id="21" creationId="{3BC4845D-1AF0-B045-02E6-73DF69C65428}"/>
          </ac:picMkLst>
        </pc:picChg>
        <pc:picChg chg="add mod">
          <ac:chgData name="PELLAN Marin" userId="9ec8e806-9cfd-495d-8cb1-c4761729b9b1" providerId="ADAL" clId="{F78D52A1-8CBD-422A-BC14-270B3107FE22}" dt="2024-06-05T12:27:00.111" v="66934" actId="1076"/>
          <ac:picMkLst>
            <pc:docMk/>
            <pc:sldMk cId="1803741005" sldId="1517"/>
            <ac:picMk id="22" creationId="{9E8433A4-B794-4B6D-AA27-A50F938C57E5}"/>
          </ac:picMkLst>
        </pc:picChg>
        <pc:picChg chg="add mod">
          <ac:chgData name="PELLAN Marin" userId="9ec8e806-9cfd-495d-8cb1-c4761729b9b1" providerId="ADAL" clId="{F78D52A1-8CBD-422A-BC14-270B3107FE22}" dt="2024-06-05T12:27:00.111" v="66934" actId="1076"/>
          <ac:picMkLst>
            <pc:docMk/>
            <pc:sldMk cId="1803741005" sldId="1517"/>
            <ac:picMk id="23" creationId="{005D3E6C-86F5-DE43-9064-4982D4302AE5}"/>
          </ac:picMkLst>
        </pc:picChg>
        <pc:picChg chg="add mod">
          <ac:chgData name="PELLAN Marin" userId="9ec8e806-9cfd-495d-8cb1-c4761729b9b1" providerId="ADAL" clId="{F78D52A1-8CBD-422A-BC14-270B3107FE22}" dt="2024-06-05T12:27:00.111" v="66934" actId="1076"/>
          <ac:picMkLst>
            <pc:docMk/>
            <pc:sldMk cId="1803741005" sldId="1517"/>
            <ac:picMk id="24" creationId="{F6CE8C1C-5721-E242-4C61-5128D8A09826}"/>
          </ac:picMkLst>
        </pc:picChg>
        <pc:picChg chg="add mod">
          <ac:chgData name="PELLAN Marin" userId="9ec8e806-9cfd-495d-8cb1-c4761729b9b1" providerId="ADAL" clId="{F78D52A1-8CBD-422A-BC14-270B3107FE22}" dt="2024-06-05T12:27:00.111" v="66934" actId="1076"/>
          <ac:picMkLst>
            <pc:docMk/>
            <pc:sldMk cId="1803741005" sldId="1517"/>
            <ac:picMk id="25" creationId="{B8481FA0-F12E-922D-2EAC-67C020833B76}"/>
          </ac:picMkLst>
        </pc:picChg>
        <pc:picChg chg="add mod">
          <ac:chgData name="PELLAN Marin" userId="9ec8e806-9cfd-495d-8cb1-c4761729b9b1" providerId="ADAL" clId="{F78D52A1-8CBD-422A-BC14-270B3107FE22}" dt="2024-06-05T12:27:00.111" v="66934" actId="1076"/>
          <ac:picMkLst>
            <pc:docMk/>
            <pc:sldMk cId="1803741005" sldId="1517"/>
            <ac:picMk id="26" creationId="{044B9209-8DA1-D6DA-F83A-0954CADD7A0B}"/>
          </ac:picMkLst>
        </pc:picChg>
        <pc:picChg chg="add mod">
          <ac:chgData name="PELLAN Marin" userId="9ec8e806-9cfd-495d-8cb1-c4761729b9b1" providerId="ADAL" clId="{F78D52A1-8CBD-422A-BC14-270B3107FE22}" dt="2024-06-05T12:27:00.111" v="66934" actId="1076"/>
          <ac:picMkLst>
            <pc:docMk/>
            <pc:sldMk cId="1803741005" sldId="1517"/>
            <ac:picMk id="27" creationId="{B9B1ADAA-7367-F62C-C40F-08C3FBD3AD14}"/>
          </ac:picMkLst>
        </pc:picChg>
        <pc:picChg chg="add mod">
          <ac:chgData name="PELLAN Marin" userId="9ec8e806-9cfd-495d-8cb1-c4761729b9b1" providerId="ADAL" clId="{F78D52A1-8CBD-422A-BC14-270B3107FE22}" dt="2024-06-05T12:27:00.111" v="66934" actId="1076"/>
          <ac:picMkLst>
            <pc:docMk/>
            <pc:sldMk cId="1803741005" sldId="1517"/>
            <ac:picMk id="28" creationId="{C779782C-8DFE-2BD9-7F74-BA26A1A139F4}"/>
          </ac:picMkLst>
        </pc:picChg>
        <pc:cxnChg chg="add del mod">
          <ac:chgData name="PELLAN Marin" userId="9ec8e806-9cfd-495d-8cb1-c4761729b9b1" providerId="ADAL" clId="{F78D52A1-8CBD-422A-BC14-270B3107FE22}" dt="2024-06-05T12:26:44.100" v="66929" actId="478"/>
          <ac:cxnSpMkLst>
            <pc:docMk/>
            <pc:sldMk cId="1803741005" sldId="1517"/>
            <ac:cxnSpMk id="3" creationId="{752175B2-497E-B66A-A866-77D4A8E40FD7}"/>
          </ac:cxnSpMkLst>
        </pc:cxnChg>
        <pc:cxnChg chg="add del mod">
          <ac:chgData name="PELLAN Marin" userId="9ec8e806-9cfd-495d-8cb1-c4761729b9b1" providerId="ADAL" clId="{F78D52A1-8CBD-422A-BC14-270B3107FE22}" dt="2024-06-05T12:26:44.100" v="66929" actId="478"/>
          <ac:cxnSpMkLst>
            <pc:docMk/>
            <pc:sldMk cId="1803741005" sldId="1517"/>
            <ac:cxnSpMk id="6" creationId="{A6CF824A-DD10-D1E6-63CC-94F6ADF34906}"/>
          </ac:cxnSpMkLst>
        </pc:cxnChg>
        <pc:cxnChg chg="add del mod">
          <ac:chgData name="PELLAN Marin" userId="9ec8e806-9cfd-495d-8cb1-c4761729b9b1" providerId="ADAL" clId="{F78D52A1-8CBD-422A-BC14-270B3107FE22}" dt="2024-06-05T12:26:44.100" v="66929" actId="478"/>
          <ac:cxnSpMkLst>
            <pc:docMk/>
            <pc:sldMk cId="1803741005" sldId="1517"/>
            <ac:cxnSpMk id="7" creationId="{CADC1682-9D25-7272-B44A-D092C3AC096F}"/>
          </ac:cxnSpMkLst>
        </pc:cxnChg>
        <pc:cxnChg chg="add del mod">
          <ac:chgData name="PELLAN Marin" userId="9ec8e806-9cfd-495d-8cb1-c4761729b9b1" providerId="ADAL" clId="{F78D52A1-8CBD-422A-BC14-270B3107FE22}" dt="2024-06-05T12:26:44.100" v="66929" actId="478"/>
          <ac:cxnSpMkLst>
            <pc:docMk/>
            <pc:sldMk cId="1803741005" sldId="1517"/>
            <ac:cxnSpMk id="8" creationId="{F3B96936-08C7-A239-AF97-E4E1B03EAC41}"/>
          </ac:cxnSpMkLst>
        </pc:cxnChg>
        <pc:cxnChg chg="add del mod">
          <ac:chgData name="PELLAN Marin" userId="9ec8e806-9cfd-495d-8cb1-c4761729b9b1" providerId="ADAL" clId="{F78D52A1-8CBD-422A-BC14-270B3107FE22}" dt="2024-06-05T12:26:44.100" v="66929" actId="478"/>
          <ac:cxnSpMkLst>
            <pc:docMk/>
            <pc:sldMk cId="1803741005" sldId="1517"/>
            <ac:cxnSpMk id="9" creationId="{07BE4006-1BEE-12A7-135B-9A5A7098FFE1}"/>
          </ac:cxnSpMkLst>
        </pc:cxnChg>
        <pc:cxnChg chg="add del mod">
          <ac:chgData name="PELLAN Marin" userId="9ec8e806-9cfd-495d-8cb1-c4761729b9b1" providerId="ADAL" clId="{F78D52A1-8CBD-422A-BC14-270B3107FE22}" dt="2024-06-05T12:26:44.100" v="66929" actId="478"/>
          <ac:cxnSpMkLst>
            <pc:docMk/>
            <pc:sldMk cId="1803741005" sldId="1517"/>
            <ac:cxnSpMk id="11" creationId="{BE315E92-115E-0213-ECAA-23B919DAF53B}"/>
          </ac:cxnSpMkLst>
        </pc:cxnChg>
        <pc:cxnChg chg="add mod">
          <ac:chgData name="PELLAN Marin" userId="9ec8e806-9cfd-495d-8cb1-c4761729b9b1" providerId="ADAL" clId="{F78D52A1-8CBD-422A-BC14-270B3107FE22}" dt="2024-06-05T12:27:00.111" v="66934" actId="1076"/>
          <ac:cxnSpMkLst>
            <pc:docMk/>
            <pc:sldMk cId="1803741005" sldId="1517"/>
            <ac:cxnSpMk id="29" creationId="{2B20E2BE-B39E-9A31-9852-CAF6C73454ED}"/>
          </ac:cxnSpMkLst>
        </pc:cxnChg>
      </pc:sldChg>
      <pc:sldChg chg="addSp delSp modSp add mod modAnim modCm modNotesTx">
        <pc:chgData name="PELLAN Marin" userId="9ec8e806-9cfd-495d-8cb1-c4761729b9b1" providerId="ADAL" clId="{F78D52A1-8CBD-422A-BC14-270B3107FE22}" dt="2024-06-22T13:45:22.155" v="94388" actId="1036"/>
        <pc:sldMkLst>
          <pc:docMk/>
          <pc:sldMk cId="753610544" sldId="1518"/>
        </pc:sldMkLst>
        <pc:spChg chg="add mod">
          <ac:chgData name="PELLAN Marin" userId="9ec8e806-9cfd-495d-8cb1-c4761729b9b1" providerId="ADAL" clId="{F78D52A1-8CBD-422A-BC14-270B3107FE22}" dt="2024-06-16T19:29:21.959" v="82041" actId="207"/>
          <ac:spMkLst>
            <pc:docMk/>
            <pc:sldMk cId="753610544" sldId="1518"/>
            <ac:spMk id="3" creationId="{87B2D48C-B5C7-2587-1866-1E89C830CE26}"/>
          </ac:spMkLst>
        </pc:spChg>
        <pc:spChg chg="del">
          <ac:chgData name="PELLAN Marin" userId="9ec8e806-9cfd-495d-8cb1-c4761729b9b1" providerId="ADAL" clId="{F78D52A1-8CBD-422A-BC14-270B3107FE22}" dt="2024-05-28T08:22:59.539" v="17017" actId="478"/>
          <ac:spMkLst>
            <pc:docMk/>
            <pc:sldMk cId="753610544" sldId="1518"/>
            <ac:spMk id="4" creationId="{FA0E9B46-D4BF-493E-60C4-1726A16EF57B}"/>
          </ac:spMkLst>
        </pc:spChg>
        <pc:spChg chg="add mod">
          <ac:chgData name="PELLAN Marin" userId="9ec8e806-9cfd-495d-8cb1-c4761729b9b1" providerId="ADAL" clId="{F78D52A1-8CBD-422A-BC14-270B3107FE22}" dt="2024-06-13T18:19:17.127" v="80557"/>
          <ac:spMkLst>
            <pc:docMk/>
            <pc:sldMk cId="753610544" sldId="1518"/>
            <ac:spMk id="5" creationId="{5EE33573-440D-FA1E-E745-73208CF81069}"/>
          </ac:spMkLst>
        </pc:spChg>
        <pc:spChg chg="del">
          <ac:chgData name="PELLAN Marin" userId="9ec8e806-9cfd-495d-8cb1-c4761729b9b1" providerId="ADAL" clId="{F78D52A1-8CBD-422A-BC14-270B3107FE22}" dt="2024-05-28T08:22:59.539" v="17017" actId="478"/>
          <ac:spMkLst>
            <pc:docMk/>
            <pc:sldMk cId="753610544" sldId="1518"/>
            <ac:spMk id="5" creationId="{83755E95-749F-140F-B44F-A70E103C1F4F}"/>
          </ac:spMkLst>
        </pc:spChg>
        <pc:spChg chg="add del mod">
          <ac:chgData name="PELLAN Marin" userId="9ec8e806-9cfd-495d-8cb1-c4761729b9b1" providerId="ADAL" clId="{F78D52A1-8CBD-422A-BC14-270B3107FE22}" dt="2024-06-20T09:04:59.010" v="89395" actId="478"/>
          <ac:spMkLst>
            <pc:docMk/>
            <pc:sldMk cId="753610544" sldId="1518"/>
            <ac:spMk id="7" creationId="{4131A81E-D691-48E5-7B62-CC12373CAC55}"/>
          </ac:spMkLst>
        </pc:spChg>
        <pc:spChg chg="del">
          <ac:chgData name="PELLAN Marin" userId="9ec8e806-9cfd-495d-8cb1-c4761729b9b1" providerId="ADAL" clId="{F78D52A1-8CBD-422A-BC14-270B3107FE22}" dt="2024-05-28T08:22:59.539" v="17017" actId="478"/>
          <ac:spMkLst>
            <pc:docMk/>
            <pc:sldMk cId="753610544" sldId="1518"/>
            <ac:spMk id="7" creationId="{F3387F75-08A2-25F7-1366-D5C21A4EF12E}"/>
          </ac:spMkLst>
        </pc:spChg>
        <pc:spChg chg="add del mod">
          <ac:chgData name="PELLAN Marin" userId="9ec8e806-9cfd-495d-8cb1-c4761729b9b1" providerId="ADAL" clId="{F78D52A1-8CBD-422A-BC14-270B3107FE22}" dt="2024-06-20T09:04:58.013" v="89394" actId="478"/>
          <ac:spMkLst>
            <pc:docMk/>
            <pc:sldMk cId="753610544" sldId="1518"/>
            <ac:spMk id="8" creationId="{1F75628D-6230-02DC-CA11-BC1F302E1163}"/>
          </ac:spMkLst>
        </pc:spChg>
        <pc:spChg chg="add del mod">
          <ac:chgData name="PELLAN Marin" userId="9ec8e806-9cfd-495d-8cb1-c4761729b9b1" providerId="ADAL" clId="{F78D52A1-8CBD-422A-BC14-270B3107FE22}" dt="2024-06-20T09:04:56.635" v="89393" actId="478"/>
          <ac:spMkLst>
            <pc:docMk/>
            <pc:sldMk cId="753610544" sldId="1518"/>
            <ac:spMk id="9" creationId="{52101674-932A-82DA-C147-90474F3EE046}"/>
          </ac:spMkLst>
        </pc:spChg>
        <pc:spChg chg="add del mod">
          <ac:chgData name="PELLAN Marin" userId="9ec8e806-9cfd-495d-8cb1-c4761729b9b1" providerId="ADAL" clId="{F78D52A1-8CBD-422A-BC14-270B3107FE22}" dt="2024-06-20T09:04:54.337" v="89391" actId="478"/>
          <ac:spMkLst>
            <pc:docMk/>
            <pc:sldMk cId="753610544" sldId="1518"/>
            <ac:spMk id="10" creationId="{B3864195-C1FA-0E97-BE17-57843DBF2609}"/>
          </ac:spMkLst>
        </pc:spChg>
        <pc:spChg chg="del">
          <ac:chgData name="PELLAN Marin" userId="9ec8e806-9cfd-495d-8cb1-c4761729b9b1" providerId="ADAL" clId="{F78D52A1-8CBD-422A-BC14-270B3107FE22}" dt="2024-05-28T08:23:01.127" v="17018" actId="478"/>
          <ac:spMkLst>
            <pc:docMk/>
            <pc:sldMk cId="753610544" sldId="1518"/>
            <ac:spMk id="11" creationId="{37C7FA02-76E0-14DB-8AE9-8CBF997AAD53}"/>
          </ac:spMkLst>
        </pc:spChg>
        <pc:spChg chg="add del mod">
          <ac:chgData name="PELLAN Marin" userId="9ec8e806-9cfd-495d-8cb1-c4761729b9b1" providerId="ADAL" clId="{F78D52A1-8CBD-422A-BC14-270B3107FE22}" dt="2024-06-20T09:04:55.476" v="89392" actId="478"/>
          <ac:spMkLst>
            <pc:docMk/>
            <pc:sldMk cId="753610544" sldId="1518"/>
            <ac:spMk id="11" creationId="{D444317B-3158-CFD7-56B1-6A029F2C40ED}"/>
          </ac:spMkLst>
        </pc:spChg>
        <pc:spChg chg="del">
          <ac:chgData name="PELLAN Marin" userId="9ec8e806-9cfd-495d-8cb1-c4761729b9b1" providerId="ADAL" clId="{F78D52A1-8CBD-422A-BC14-270B3107FE22}" dt="2024-05-28T08:22:59.539" v="17017" actId="478"/>
          <ac:spMkLst>
            <pc:docMk/>
            <pc:sldMk cId="753610544" sldId="1518"/>
            <ac:spMk id="12" creationId="{043D40B0-503B-91DC-244C-7EF433EC6E61}"/>
          </ac:spMkLst>
        </pc:spChg>
        <pc:spChg chg="add del mod">
          <ac:chgData name="PELLAN Marin" userId="9ec8e806-9cfd-495d-8cb1-c4761729b9b1" providerId="ADAL" clId="{F78D52A1-8CBD-422A-BC14-270B3107FE22}" dt="2024-06-20T09:05:00.065" v="89396" actId="478"/>
          <ac:spMkLst>
            <pc:docMk/>
            <pc:sldMk cId="753610544" sldId="1518"/>
            <ac:spMk id="12" creationId="{1D4F2B3A-2561-091D-25A4-19F553065B66}"/>
          </ac:spMkLst>
        </pc:spChg>
        <pc:spChg chg="add del mod">
          <ac:chgData name="PELLAN Marin" userId="9ec8e806-9cfd-495d-8cb1-c4761729b9b1" providerId="ADAL" clId="{F78D52A1-8CBD-422A-BC14-270B3107FE22}" dt="2024-06-20T09:05:01.132" v="89397" actId="478"/>
          <ac:spMkLst>
            <pc:docMk/>
            <pc:sldMk cId="753610544" sldId="1518"/>
            <ac:spMk id="13" creationId="{24449BDC-6A17-F235-1C86-18F8EC8D552D}"/>
          </ac:spMkLst>
        </pc:spChg>
        <pc:spChg chg="add del mod">
          <ac:chgData name="PELLAN Marin" userId="9ec8e806-9cfd-495d-8cb1-c4761729b9b1" providerId="ADAL" clId="{F78D52A1-8CBD-422A-BC14-270B3107FE22}" dt="2024-06-20T09:05:02.271" v="89398" actId="478"/>
          <ac:spMkLst>
            <pc:docMk/>
            <pc:sldMk cId="753610544" sldId="1518"/>
            <ac:spMk id="14" creationId="{9CDEA7C2-C96B-979E-1659-3BA491945595}"/>
          </ac:spMkLst>
        </pc:spChg>
        <pc:spChg chg="del">
          <ac:chgData name="PELLAN Marin" userId="9ec8e806-9cfd-495d-8cb1-c4761729b9b1" providerId="ADAL" clId="{F78D52A1-8CBD-422A-BC14-270B3107FE22}" dt="2024-05-28T08:22:59.539" v="17017" actId="478"/>
          <ac:spMkLst>
            <pc:docMk/>
            <pc:sldMk cId="753610544" sldId="1518"/>
            <ac:spMk id="15" creationId="{49DBEFA8-A7C2-6321-F2B9-89963902FB0F}"/>
          </ac:spMkLst>
        </pc:spChg>
        <pc:spChg chg="del">
          <ac:chgData name="PELLAN Marin" userId="9ec8e806-9cfd-495d-8cb1-c4761729b9b1" providerId="ADAL" clId="{F78D52A1-8CBD-422A-BC14-270B3107FE22}" dt="2024-05-28T08:22:59.539" v="17017" actId="478"/>
          <ac:spMkLst>
            <pc:docMk/>
            <pc:sldMk cId="753610544" sldId="1518"/>
            <ac:spMk id="16" creationId="{1EDE8705-394E-9C63-9A2F-70E09E931907}"/>
          </ac:spMkLst>
        </pc:spChg>
        <pc:spChg chg="del">
          <ac:chgData name="PELLAN Marin" userId="9ec8e806-9cfd-495d-8cb1-c4761729b9b1" providerId="ADAL" clId="{F78D52A1-8CBD-422A-BC14-270B3107FE22}" dt="2024-05-28T08:22:59.539" v="17017" actId="478"/>
          <ac:spMkLst>
            <pc:docMk/>
            <pc:sldMk cId="753610544" sldId="1518"/>
            <ac:spMk id="17" creationId="{A22B2278-CEE9-FBCC-E204-6B15301C847A}"/>
          </ac:spMkLst>
        </pc:spChg>
        <pc:spChg chg="del">
          <ac:chgData name="PELLAN Marin" userId="9ec8e806-9cfd-495d-8cb1-c4761729b9b1" providerId="ADAL" clId="{F78D52A1-8CBD-422A-BC14-270B3107FE22}" dt="2024-05-28T08:22:59.539" v="17017" actId="478"/>
          <ac:spMkLst>
            <pc:docMk/>
            <pc:sldMk cId="753610544" sldId="1518"/>
            <ac:spMk id="18" creationId="{35ABAD96-E545-12EE-C379-3AAE1092FBCD}"/>
          </ac:spMkLst>
        </pc:spChg>
        <pc:spChg chg="del">
          <ac:chgData name="PELLAN Marin" userId="9ec8e806-9cfd-495d-8cb1-c4761729b9b1" providerId="ADAL" clId="{F78D52A1-8CBD-422A-BC14-270B3107FE22}" dt="2024-05-28T08:22:59.539" v="17017" actId="478"/>
          <ac:spMkLst>
            <pc:docMk/>
            <pc:sldMk cId="753610544" sldId="1518"/>
            <ac:spMk id="19" creationId="{F1EEA3FD-66DA-7F56-97E2-D7EF639CB65F}"/>
          </ac:spMkLst>
        </pc:spChg>
        <pc:spChg chg="del">
          <ac:chgData name="PELLAN Marin" userId="9ec8e806-9cfd-495d-8cb1-c4761729b9b1" providerId="ADAL" clId="{F78D52A1-8CBD-422A-BC14-270B3107FE22}" dt="2024-05-28T08:22:59.539" v="17017" actId="478"/>
          <ac:spMkLst>
            <pc:docMk/>
            <pc:sldMk cId="753610544" sldId="1518"/>
            <ac:spMk id="21" creationId="{567B6098-510C-E10A-0D1B-12E4177BD1B2}"/>
          </ac:spMkLst>
        </pc:spChg>
        <pc:spChg chg="del">
          <ac:chgData name="PELLAN Marin" userId="9ec8e806-9cfd-495d-8cb1-c4761729b9b1" providerId="ADAL" clId="{F78D52A1-8CBD-422A-BC14-270B3107FE22}" dt="2024-05-28T08:22:59.539" v="17017" actId="478"/>
          <ac:spMkLst>
            <pc:docMk/>
            <pc:sldMk cId="753610544" sldId="1518"/>
            <ac:spMk id="23" creationId="{120371C0-D3FF-60DE-5FB5-F309DC2C6283}"/>
          </ac:spMkLst>
        </pc:spChg>
        <pc:spChg chg="del">
          <ac:chgData name="PELLAN Marin" userId="9ec8e806-9cfd-495d-8cb1-c4761729b9b1" providerId="ADAL" clId="{F78D52A1-8CBD-422A-BC14-270B3107FE22}" dt="2024-05-28T08:22:59.539" v="17017" actId="478"/>
          <ac:spMkLst>
            <pc:docMk/>
            <pc:sldMk cId="753610544" sldId="1518"/>
            <ac:spMk id="24" creationId="{F8CF6C87-DB72-B921-352E-F1D57487C740}"/>
          </ac:spMkLst>
        </pc:spChg>
        <pc:spChg chg="del">
          <ac:chgData name="PELLAN Marin" userId="9ec8e806-9cfd-495d-8cb1-c4761729b9b1" providerId="ADAL" clId="{F78D52A1-8CBD-422A-BC14-270B3107FE22}" dt="2024-05-28T08:22:59.539" v="17017" actId="478"/>
          <ac:spMkLst>
            <pc:docMk/>
            <pc:sldMk cId="753610544" sldId="1518"/>
            <ac:spMk id="25" creationId="{3FB8FCE4-7817-89F6-70EC-2BB429E0F573}"/>
          </ac:spMkLst>
        </pc:spChg>
        <pc:spChg chg="add mod">
          <ac:chgData name="PELLAN Marin" userId="9ec8e806-9cfd-495d-8cb1-c4761729b9b1" providerId="ADAL" clId="{F78D52A1-8CBD-422A-BC14-270B3107FE22}" dt="2024-06-22T13:41:04.838" v="94320" actId="20577"/>
          <ac:spMkLst>
            <pc:docMk/>
            <pc:sldMk cId="753610544" sldId="1518"/>
            <ac:spMk id="25" creationId="{EC9F63B2-3AF5-802D-66D5-5DFBCE37E5CD}"/>
          </ac:spMkLst>
        </pc:spChg>
        <pc:spChg chg="add mod">
          <ac:chgData name="PELLAN Marin" userId="9ec8e806-9cfd-495d-8cb1-c4761729b9b1" providerId="ADAL" clId="{F78D52A1-8CBD-422A-BC14-270B3107FE22}" dt="2024-06-20T15:49:43.821" v="91617" actId="20577"/>
          <ac:spMkLst>
            <pc:docMk/>
            <pc:sldMk cId="753610544" sldId="1518"/>
            <ac:spMk id="28" creationId="{D1973E02-FCFD-CD05-7B56-71BB63C537B8}"/>
          </ac:spMkLst>
        </pc:spChg>
        <pc:spChg chg="add mod">
          <ac:chgData name="PELLAN Marin" userId="9ec8e806-9cfd-495d-8cb1-c4761729b9b1" providerId="ADAL" clId="{F78D52A1-8CBD-422A-BC14-270B3107FE22}" dt="2024-06-20T15:49:49.470" v="91634" actId="20577"/>
          <ac:spMkLst>
            <pc:docMk/>
            <pc:sldMk cId="753610544" sldId="1518"/>
            <ac:spMk id="29" creationId="{6D53A681-7BAB-479C-3FC9-F68E390CD030}"/>
          </ac:spMkLst>
        </pc:spChg>
        <pc:spChg chg="del">
          <ac:chgData name="PELLAN Marin" userId="9ec8e806-9cfd-495d-8cb1-c4761729b9b1" providerId="ADAL" clId="{F78D52A1-8CBD-422A-BC14-270B3107FE22}" dt="2024-05-28T08:22:59.539" v="17017" actId="478"/>
          <ac:spMkLst>
            <pc:docMk/>
            <pc:sldMk cId="753610544" sldId="1518"/>
            <ac:spMk id="30" creationId="{160CC30E-5500-127F-27E1-2047D75B8178}"/>
          </ac:spMkLst>
        </pc:spChg>
        <pc:spChg chg="del">
          <ac:chgData name="PELLAN Marin" userId="9ec8e806-9cfd-495d-8cb1-c4761729b9b1" providerId="ADAL" clId="{F78D52A1-8CBD-422A-BC14-270B3107FE22}" dt="2024-05-28T08:22:59.539" v="17017" actId="478"/>
          <ac:spMkLst>
            <pc:docMk/>
            <pc:sldMk cId="753610544" sldId="1518"/>
            <ac:spMk id="32" creationId="{98B69EF6-FF2B-25D0-DD8B-8762DBE8FB24}"/>
          </ac:spMkLst>
        </pc:spChg>
        <pc:spChg chg="mod">
          <ac:chgData name="PELLAN Marin" userId="9ec8e806-9cfd-495d-8cb1-c4761729b9b1" providerId="ADAL" clId="{F78D52A1-8CBD-422A-BC14-270B3107FE22}" dt="2024-06-22T13:06:22.460" v="93491" actId="20577"/>
          <ac:spMkLst>
            <pc:docMk/>
            <pc:sldMk cId="753610544" sldId="1518"/>
            <ac:spMk id="35" creationId="{49639DE8-07FF-1FBC-39D3-81A518E39299}"/>
          </ac:spMkLst>
        </pc:spChg>
        <pc:spChg chg="add mod">
          <ac:chgData name="PELLAN Marin" userId="9ec8e806-9cfd-495d-8cb1-c4761729b9b1" providerId="ADAL" clId="{F78D52A1-8CBD-422A-BC14-270B3107FE22}" dt="2024-06-20T09:43:07.384" v="89557" actId="1036"/>
          <ac:spMkLst>
            <pc:docMk/>
            <pc:sldMk cId="753610544" sldId="1518"/>
            <ac:spMk id="58" creationId="{37EE96F8-94AB-A51F-564E-7C847EE1D212}"/>
          </ac:spMkLst>
        </pc:spChg>
        <pc:spChg chg="add mod">
          <ac:chgData name="PELLAN Marin" userId="9ec8e806-9cfd-495d-8cb1-c4761729b9b1" providerId="ADAL" clId="{F78D52A1-8CBD-422A-BC14-270B3107FE22}" dt="2024-06-20T09:42:27.635" v="89546" actId="1076"/>
          <ac:spMkLst>
            <pc:docMk/>
            <pc:sldMk cId="753610544" sldId="1518"/>
            <ac:spMk id="59" creationId="{ED810A9D-8E12-0C64-4443-5657C088F069}"/>
          </ac:spMkLst>
        </pc:spChg>
        <pc:spChg chg="add mod">
          <ac:chgData name="PELLAN Marin" userId="9ec8e806-9cfd-495d-8cb1-c4761729b9b1" providerId="ADAL" clId="{F78D52A1-8CBD-422A-BC14-270B3107FE22}" dt="2024-06-20T09:42:09.191" v="89545" actId="1076"/>
          <ac:spMkLst>
            <pc:docMk/>
            <pc:sldMk cId="753610544" sldId="1518"/>
            <ac:spMk id="60" creationId="{C25D7310-42D1-3416-E1F0-517CC4F12643}"/>
          </ac:spMkLst>
        </pc:spChg>
        <pc:spChg chg="add mod">
          <ac:chgData name="PELLAN Marin" userId="9ec8e806-9cfd-495d-8cb1-c4761729b9b1" providerId="ADAL" clId="{F78D52A1-8CBD-422A-BC14-270B3107FE22}" dt="2024-06-20T09:42:00.507" v="89544" actId="1076"/>
          <ac:spMkLst>
            <pc:docMk/>
            <pc:sldMk cId="753610544" sldId="1518"/>
            <ac:spMk id="61" creationId="{422D88BB-2A45-6FB4-7F34-AD26807CA2E6}"/>
          </ac:spMkLst>
        </pc:spChg>
        <pc:spChg chg="add del mod">
          <ac:chgData name="PELLAN Marin" userId="9ec8e806-9cfd-495d-8cb1-c4761729b9b1" providerId="ADAL" clId="{F78D52A1-8CBD-422A-BC14-270B3107FE22}" dt="2024-05-29T13:16:01.600" v="29191" actId="478"/>
          <ac:spMkLst>
            <pc:docMk/>
            <pc:sldMk cId="753610544" sldId="1518"/>
            <ac:spMk id="74" creationId="{42E1C724-4A8D-2E64-0CEB-DC95F03DAB37}"/>
          </ac:spMkLst>
        </pc:spChg>
        <pc:spChg chg="add del">
          <ac:chgData name="PELLAN Marin" userId="9ec8e806-9cfd-495d-8cb1-c4761729b9b1" providerId="ADAL" clId="{F78D52A1-8CBD-422A-BC14-270B3107FE22}" dt="2024-05-29T13:10:50.037" v="29070" actId="478"/>
          <ac:spMkLst>
            <pc:docMk/>
            <pc:sldMk cId="753610544" sldId="1518"/>
            <ac:spMk id="77" creationId="{B906FCC9-4523-3A07-0459-AA34F46127EE}"/>
          </ac:spMkLst>
        </pc:spChg>
        <pc:spChg chg="add mod ord">
          <ac:chgData name="PELLAN Marin" userId="9ec8e806-9cfd-495d-8cb1-c4761729b9b1" providerId="ADAL" clId="{F78D52A1-8CBD-422A-BC14-270B3107FE22}" dt="2024-06-07T08:47:56.639" v="70393" actId="1076"/>
          <ac:spMkLst>
            <pc:docMk/>
            <pc:sldMk cId="753610544" sldId="1518"/>
            <ac:spMk id="79" creationId="{D0FDB95A-1E48-8E8F-6FA3-83A2AAA959C7}"/>
          </ac:spMkLst>
        </pc:spChg>
        <pc:spChg chg="add del mod">
          <ac:chgData name="PELLAN Marin" userId="9ec8e806-9cfd-495d-8cb1-c4761729b9b1" providerId="ADAL" clId="{F78D52A1-8CBD-422A-BC14-270B3107FE22}" dt="2024-06-13T17:32:59.055" v="78466" actId="478"/>
          <ac:spMkLst>
            <pc:docMk/>
            <pc:sldMk cId="753610544" sldId="1518"/>
            <ac:spMk id="80" creationId="{DDFC8065-8B9C-C867-FCF0-52BAB2724C56}"/>
          </ac:spMkLst>
        </pc:spChg>
        <pc:picChg chg="del">
          <ac:chgData name="PELLAN Marin" userId="9ec8e806-9cfd-495d-8cb1-c4761729b9b1" providerId="ADAL" clId="{F78D52A1-8CBD-422A-BC14-270B3107FE22}" dt="2024-05-28T08:22:59.539" v="17017" actId="478"/>
          <ac:picMkLst>
            <pc:docMk/>
            <pc:sldMk cId="753610544" sldId="1518"/>
            <ac:picMk id="3" creationId="{4222D1EA-DFF6-F8E2-A025-FEA3FB8E8FD2}"/>
          </ac:picMkLst>
        </pc:picChg>
        <pc:picChg chg="add del mod">
          <ac:chgData name="PELLAN Marin" userId="9ec8e806-9cfd-495d-8cb1-c4761729b9b1" providerId="ADAL" clId="{F78D52A1-8CBD-422A-BC14-270B3107FE22}" dt="2024-06-20T09:04:51.026" v="89390" actId="478"/>
          <ac:picMkLst>
            <pc:docMk/>
            <pc:sldMk cId="753610544" sldId="1518"/>
            <ac:picMk id="4" creationId="{96C4CE41-05C5-562F-CABA-74733A4FA14B}"/>
          </ac:picMkLst>
        </pc:picChg>
        <pc:picChg chg="add del mod">
          <ac:chgData name="PELLAN Marin" userId="9ec8e806-9cfd-495d-8cb1-c4761729b9b1" providerId="ADAL" clId="{F78D52A1-8CBD-422A-BC14-270B3107FE22}" dt="2024-06-07T11:57:14.768" v="70463" actId="478"/>
          <ac:picMkLst>
            <pc:docMk/>
            <pc:sldMk cId="753610544" sldId="1518"/>
            <ac:picMk id="4" creationId="{F61E1169-3D91-9733-20C9-975C68556E0A}"/>
          </ac:picMkLst>
        </pc:picChg>
        <pc:picChg chg="add del mod">
          <ac:chgData name="PELLAN Marin" userId="9ec8e806-9cfd-495d-8cb1-c4761729b9b1" providerId="ADAL" clId="{F78D52A1-8CBD-422A-BC14-270B3107FE22}" dt="2024-06-10T08:55:34.064" v="71669" actId="478"/>
          <ac:picMkLst>
            <pc:docMk/>
            <pc:sldMk cId="753610544" sldId="1518"/>
            <ac:picMk id="6" creationId="{DF3A91CB-185A-142E-15CB-44001268C61C}"/>
          </ac:picMkLst>
        </pc:picChg>
        <pc:picChg chg="add mod ord modCrop">
          <ac:chgData name="PELLAN Marin" userId="9ec8e806-9cfd-495d-8cb1-c4761729b9b1" providerId="ADAL" clId="{F78D52A1-8CBD-422A-BC14-270B3107FE22}" dt="2024-06-22T13:43:41.539" v="94353" actId="1076"/>
          <ac:picMkLst>
            <pc:docMk/>
            <pc:sldMk cId="753610544" sldId="1518"/>
            <ac:picMk id="6" creationId="{FF374011-A3E5-A2A5-A9CB-12AC578CBACA}"/>
          </ac:picMkLst>
        </pc:picChg>
        <pc:picChg chg="add mod modCrop">
          <ac:chgData name="PELLAN Marin" userId="9ec8e806-9cfd-495d-8cb1-c4761729b9b1" providerId="ADAL" clId="{F78D52A1-8CBD-422A-BC14-270B3107FE22}" dt="2024-06-22T13:43:47.506" v="94356" actId="1076"/>
          <ac:picMkLst>
            <pc:docMk/>
            <pc:sldMk cId="753610544" sldId="1518"/>
            <ac:picMk id="7" creationId="{169A5930-2E0F-A609-5FE7-09260A952F23}"/>
          </ac:picMkLst>
        </pc:picChg>
        <pc:picChg chg="del">
          <ac:chgData name="PELLAN Marin" userId="9ec8e806-9cfd-495d-8cb1-c4761729b9b1" providerId="ADAL" clId="{F78D52A1-8CBD-422A-BC14-270B3107FE22}" dt="2024-05-28T08:22:59.539" v="17017" actId="478"/>
          <ac:picMkLst>
            <pc:docMk/>
            <pc:sldMk cId="753610544" sldId="1518"/>
            <ac:picMk id="8" creationId="{B904DEF1-DBF9-E010-3F50-2C9CA9C7601B}"/>
          </ac:picMkLst>
        </pc:picChg>
        <pc:picChg chg="add mod ord modCrop">
          <ac:chgData name="PELLAN Marin" userId="9ec8e806-9cfd-495d-8cb1-c4761729b9b1" providerId="ADAL" clId="{F78D52A1-8CBD-422A-BC14-270B3107FE22}" dt="2024-06-22T13:43:58.121" v="94357" actId="1076"/>
          <ac:picMkLst>
            <pc:docMk/>
            <pc:sldMk cId="753610544" sldId="1518"/>
            <ac:picMk id="9" creationId="{9754B057-0D07-822D-47EB-CF01D416C1EA}"/>
          </ac:picMkLst>
        </pc:picChg>
        <pc:picChg chg="del">
          <ac:chgData name="PELLAN Marin" userId="9ec8e806-9cfd-495d-8cb1-c4761729b9b1" providerId="ADAL" clId="{F78D52A1-8CBD-422A-BC14-270B3107FE22}" dt="2024-05-28T08:22:59.539" v="17017" actId="478"/>
          <ac:picMkLst>
            <pc:docMk/>
            <pc:sldMk cId="753610544" sldId="1518"/>
            <ac:picMk id="9" creationId="{C32D5EE2-E469-0192-7CE1-9B4D8E311C03}"/>
          </ac:picMkLst>
        </pc:picChg>
        <pc:picChg chg="del">
          <ac:chgData name="PELLAN Marin" userId="9ec8e806-9cfd-495d-8cb1-c4761729b9b1" providerId="ADAL" clId="{F78D52A1-8CBD-422A-BC14-270B3107FE22}" dt="2024-05-28T08:22:59.539" v="17017" actId="478"/>
          <ac:picMkLst>
            <pc:docMk/>
            <pc:sldMk cId="753610544" sldId="1518"/>
            <ac:picMk id="10" creationId="{ADD00AF6-7B79-E0A0-88FF-C6DC83F455BD}"/>
          </ac:picMkLst>
        </pc:picChg>
        <pc:picChg chg="del">
          <ac:chgData name="PELLAN Marin" userId="9ec8e806-9cfd-495d-8cb1-c4761729b9b1" providerId="ADAL" clId="{F78D52A1-8CBD-422A-BC14-270B3107FE22}" dt="2024-05-28T08:22:59.539" v="17017" actId="478"/>
          <ac:picMkLst>
            <pc:docMk/>
            <pc:sldMk cId="753610544" sldId="1518"/>
            <ac:picMk id="13" creationId="{568427FB-2E25-9F26-3AEE-0F8BC165DCDF}"/>
          </ac:picMkLst>
        </pc:picChg>
        <pc:picChg chg="del">
          <ac:chgData name="PELLAN Marin" userId="9ec8e806-9cfd-495d-8cb1-c4761729b9b1" providerId="ADAL" clId="{F78D52A1-8CBD-422A-BC14-270B3107FE22}" dt="2024-05-28T08:22:59.539" v="17017" actId="478"/>
          <ac:picMkLst>
            <pc:docMk/>
            <pc:sldMk cId="753610544" sldId="1518"/>
            <ac:picMk id="14" creationId="{F10EA2FD-9DC4-B9E2-17CF-D9B5DC20CDFC}"/>
          </ac:picMkLst>
        </pc:picChg>
        <pc:picChg chg="add del mod">
          <ac:chgData name="PELLAN Marin" userId="9ec8e806-9cfd-495d-8cb1-c4761729b9b1" providerId="ADAL" clId="{F78D52A1-8CBD-422A-BC14-270B3107FE22}" dt="2024-06-20T09:06:34.200" v="89401" actId="478"/>
          <ac:picMkLst>
            <pc:docMk/>
            <pc:sldMk cId="753610544" sldId="1518"/>
            <ac:picMk id="15" creationId="{C323F12A-F6BF-89E4-AAEE-8903EE90C540}"/>
          </ac:picMkLst>
        </pc:picChg>
        <pc:picChg chg="add del mod modCrop">
          <ac:chgData name="PELLAN Marin" userId="9ec8e806-9cfd-495d-8cb1-c4761729b9b1" providerId="ADAL" clId="{F78D52A1-8CBD-422A-BC14-270B3107FE22}" dt="2024-06-20T09:10:30.070" v="89415" actId="478"/>
          <ac:picMkLst>
            <pc:docMk/>
            <pc:sldMk cId="753610544" sldId="1518"/>
            <ac:picMk id="17" creationId="{88A06213-5CEA-64FF-2392-36A11FB29B67}"/>
          </ac:picMkLst>
        </pc:picChg>
        <pc:picChg chg="add del mod modCrop">
          <ac:chgData name="PELLAN Marin" userId="9ec8e806-9cfd-495d-8cb1-c4761729b9b1" providerId="ADAL" clId="{F78D52A1-8CBD-422A-BC14-270B3107FE22}" dt="2024-06-20T09:10:30.941" v="89416" actId="478"/>
          <ac:picMkLst>
            <pc:docMk/>
            <pc:sldMk cId="753610544" sldId="1518"/>
            <ac:picMk id="18" creationId="{B80FE47F-D32C-56C3-D008-6874FFD60FBE}"/>
          </ac:picMkLst>
        </pc:picChg>
        <pc:picChg chg="add del mod modCrop">
          <ac:chgData name="PELLAN Marin" userId="9ec8e806-9cfd-495d-8cb1-c4761729b9b1" providerId="ADAL" clId="{F78D52A1-8CBD-422A-BC14-270B3107FE22}" dt="2024-06-20T09:04:49.344" v="89388" actId="478"/>
          <ac:picMkLst>
            <pc:docMk/>
            <pc:sldMk cId="753610544" sldId="1518"/>
            <ac:picMk id="20" creationId="{8973A5AD-2246-4724-A2FA-A14EBEE5FD1E}"/>
          </ac:picMkLst>
        </pc:picChg>
        <pc:picChg chg="add del mod modCrop">
          <ac:chgData name="PELLAN Marin" userId="9ec8e806-9cfd-495d-8cb1-c4761729b9b1" providerId="ADAL" clId="{F78D52A1-8CBD-422A-BC14-270B3107FE22}" dt="2024-06-20T09:37:59.512" v="89486" actId="478"/>
          <ac:picMkLst>
            <pc:docMk/>
            <pc:sldMk cId="753610544" sldId="1518"/>
            <ac:picMk id="21" creationId="{D76007C9-0E26-B137-92D3-93544A79D52B}"/>
          </ac:picMkLst>
        </pc:picChg>
        <pc:picChg chg="add del mod modCrop">
          <ac:chgData name="PELLAN Marin" userId="9ec8e806-9cfd-495d-8cb1-c4761729b9b1" providerId="ADAL" clId="{F78D52A1-8CBD-422A-BC14-270B3107FE22}" dt="2024-06-22T13:41:10.239" v="94321" actId="478"/>
          <ac:picMkLst>
            <pc:docMk/>
            <pc:sldMk cId="753610544" sldId="1518"/>
            <ac:picMk id="22" creationId="{39FA1550-BC79-F15A-5C45-A211C12B6E79}"/>
          </ac:picMkLst>
        </pc:picChg>
        <pc:picChg chg="add del mod modCrop">
          <ac:chgData name="PELLAN Marin" userId="9ec8e806-9cfd-495d-8cb1-c4761729b9b1" providerId="ADAL" clId="{F78D52A1-8CBD-422A-BC14-270B3107FE22}" dt="2024-06-20T09:38:02.421" v="89488" actId="478"/>
          <ac:picMkLst>
            <pc:docMk/>
            <pc:sldMk cId="753610544" sldId="1518"/>
            <ac:picMk id="24" creationId="{AA6916E7-30CF-C2B8-656E-C97C0D10076A}"/>
          </ac:picMkLst>
        </pc:picChg>
        <pc:picChg chg="add del mod modCrop">
          <ac:chgData name="PELLAN Marin" userId="9ec8e806-9cfd-495d-8cb1-c4761729b9b1" providerId="ADAL" clId="{F78D52A1-8CBD-422A-BC14-270B3107FE22}" dt="2024-06-20T09:04:50.082" v="89389" actId="478"/>
          <ac:picMkLst>
            <pc:docMk/>
            <pc:sldMk cId="753610544" sldId="1518"/>
            <ac:picMk id="26" creationId="{7C114F79-7B73-D828-62D3-CB7F2D380096}"/>
          </ac:picMkLst>
        </pc:picChg>
        <pc:picChg chg="add del mod modCrop">
          <ac:chgData name="PELLAN Marin" userId="9ec8e806-9cfd-495d-8cb1-c4761729b9b1" providerId="ADAL" clId="{F78D52A1-8CBD-422A-BC14-270B3107FE22}" dt="2024-06-07T12:08:35.928" v="70584" actId="478"/>
          <ac:picMkLst>
            <pc:docMk/>
            <pc:sldMk cId="753610544" sldId="1518"/>
            <ac:picMk id="27" creationId="{47CB3691-A53E-836B-6FF3-D6F31EDF0D00}"/>
          </ac:picMkLst>
        </pc:picChg>
        <pc:picChg chg="add del mod">
          <ac:chgData name="PELLAN Marin" userId="9ec8e806-9cfd-495d-8cb1-c4761729b9b1" providerId="ADAL" clId="{F78D52A1-8CBD-422A-BC14-270B3107FE22}" dt="2024-06-20T09:36:47.418" v="89477" actId="478"/>
          <ac:picMkLst>
            <pc:docMk/>
            <pc:sldMk cId="753610544" sldId="1518"/>
            <ac:picMk id="30" creationId="{22463E3D-1CAF-09B4-5839-560D561A8C2A}"/>
          </ac:picMkLst>
        </pc:picChg>
        <pc:picChg chg="add del mod ord modCrop">
          <ac:chgData name="PELLAN Marin" userId="9ec8e806-9cfd-495d-8cb1-c4761729b9b1" providerId="ADAL" clId="{F78D52A1-8CBD-422A-BC14-270B3107FE22}" dt="2024-06-22T13:40:50.255" v="94283" actId="478"/>
          <ac:picMkLst>
            <pc:docMk/>
            <pc:sldMk cId="753610544" sldId="1518"/>
            <ac:picMk id="32" creationId="{3F696EA5-C6C1-2CAB-0A50-30FEE540157C}"/>
          </ac:picMkLst>
        </pc:picChg>
        <pc:picChg chg="add del mod ord modCrop">
          <ac:chgData name="PELLAN Marin" userId="9ec8e806-9cfd-495d-8cb1-c4761729b9b1" providerId="ADAL" clId="{F78D52A1-8CBD-422A-BC14-270B3107FE22}" dt="2024-06-22T13:40:49.421" v="94282" actId="478"/>
          <ac:picMkLst>
            <pc:docMk/>
            <pc:sldMk cId="753610544" sldId="1518"/>
            <ac:picMk id="36" creationId="{D3D55DF5-8638-C68A-AA54-E6A193D01A7D}"/>
          </ac:picMkLst>
        </pc:picChg>
        <pc:picChg chg="add mod">
          <ac:chgData name="PELLAN Marin" userId="9ec8e806-9cfd-495d-8cb1-c4761729b9b1" providerId="ADAL" clId="{F78D52A1-8CBD-422A-BC14-270B3107FE22}" dt="2024-06-02T10:20:12.958" v="52798" actId="1035"/>
          <ac:picMkLst>
            <pc:docMk/>
            <pc:sldMk cId="753610544" sldId="1518"/>
            <ac:picMk id="67" creationId="{C04BA3A5-0524-8EDC-C359-EEEF7640524C}"/>
          </ac:picMkLst>
        </pc:picChg>
        <pc:picChg chg="add del mod ord modCrop">
          <ac:chgData name="PELLAN Marin" userId="9ec8e806-9cfd-495d-8cb1-c4761729b9b1" providerId="ADAL" clId="{F78D52A1-8CBD-422A-BC14-270B3107FE22}" dt="2024-06-07T12:08:37.303" v="70585" actId="478"/>
          <ac:picMkLst>
            <pc:docMk/>
            <pc:sldMk cId="753610544" sldId="1518"/>
            <ac:picMk id="78" creationId="{CABE0C3E-2E95-1F05-A256-1F6F750E1C2B}"/>
          </ac:picMkLst>
        </pc:picChg>
        <pc:cxnChg chg="add mod">
          <ac:chgData name="PELLAN Marin" userId="9ec8e806-9cfd-495d-8cb1-c4761729b9b1" providerId="ADAL" clId="{F78D52A1-8CBD-422A-BC14-270B3107FE22}" dt="2024-06-20T09:39:50.951" v="89515" actId="1035"/>
          <ac:cxnSpMkLst>
            <pc:docMk/>
            <pc:sldMk cId="753610544" sldId="1518"/>
            <ac:cxnSpMk id="33" creationId="{E2DBE383-CF2A-24C9-B9E6-31F0BB0D5427}"/>
          </ac:cxnSpMkLst>
        </pc:cxnChg>
        <pc:cxnChg chg="add mod">
          <ac:chgData name="PELLAN Marin" userId="9ec8e806-9cfd-495d-8cb1-c4761729b9b1" providerId="ADAL" clId="{F78D52A1-8CBD-422A-BC14-270B3107FE22}" dt="2024-06-22T13:44:29.771" v="94365" actId="14100"/>
          <ac:cxnSpMkLst>
            <pc:docMk/>
            <pc:sldMk cId="753610544" sldId="1518"/>
            <ac:cxnSpMk id="39" creationId="{46360C84-C9E8-64FD-F3B5-45740314EE9B}"/>
          </ac:cxnSpMkLst>
        </pc:cxnChg>
        <pc:cxnChg chg="add mod">
          <ac:chgData name="PELLAN Marin" userId="9ec8e806-9cfd-495d-8cb1-c4761729b9b1" providerId="ADAL" clId="{F78D52A1-8CBD-422A-BC14-270B3107FE22}" dt="2024-06-22T13:44:44.140" v="94367" actId="14100"/>
          <ac:cxnSpMkLst>
            <pc:docMk/>
            <pc:sldMk cId="753610544" sldId="1518"/>
            <ac:cxnSpMk id="41" creationId="{A02C2D8D-5D40-0740-0758-83FC08DC92C3}"/>
          </ac:cxnSpMkLst>
        </pc:cxnChg>
        <pc:cxnChg chg="add del mod">
          <ac:chgData name="PELLAN Marin" userId="9ec8e806-9cfd-495d-8cb1-c4761729b9b1" providerId="ADAL" clId="{F78D52A1-8CBD-422A-BC14-270B3107FE22}" dt="2024-05-28T09:08:52.919" v="17140" actId="478"/>
          <ac:cxnSpMkLst>
            <pc:docMk/>
            <pc:sldMk cId="753610544" sldId="1518"/>
            <ac:cxnSpMk id="43" creationId="{52AF4DC0-1168-45BF-9FE6-CAFC191B2C7E}"/>
          </ac:cxnSpMkLst>
        </pc:cxnChg>
        <pc:cxnChg chg="add mod">
          <ac:chgData name="PELLAN Marin" userId="9ec8e806-9cfd-495d-8cb1-c4761729b9b1" providerId="ADAL" clId="{F78D52A1-8CBD-422A-BC14-270B3107FE22}" dt="2024-06-22T13:44:55.639" v="94372" actId="1038"/>
          <ac:cxnSpMkLst>
            <pc:docMk/>
            <pc:sldMk cId="753610544" sldId="1518"/>
            <ac:cxnSpMk id="44" creationId="{4925E540-5499-DC36-398A-FFA8E91B1A97}"/>
          </ac:cxnSpMkLst>
        </pc:cxnChg>
        <pc:cxnChg chg="add mod">
          <ac:chgData name="PELLAN Marin" userId="9ec8e806-9cfd-495d-8cb1-c4761729b9b1" providerId="ADAL" clId="{F78D52A1-8CBD-422A-BC14-270B3107FE22}" dt="2024-06-22T13:45:04.572" v="94374" actId="14100"/>
          <ac:cxnSpMkLst>
            <pc:docMk/>
            <pc:sldMk cId="753610544" sldId="1518"/>
            <ac:cxnSpMk id="46" creationId="{72355A0D-7FC3-07ED-8BAF-98DDB330EF08}"/>
          </ac:cxnSpMkLst>
        </pc:cxnChg>
        <pc:cxnChg chg="add mod">
          <ac:chgData name="PELLAN Marin" userId="9ec8e806-9cfd-495d-8cb1-c4761729b9b1" providerId="ADAL" clId="{F78D52A1-8CBD-422A-BC14-270B3107FE22}" dt="2024-06-22T13:45:10.257" v="94381" actId="1036"/>
          <ac:cxnSpMkLst>
            <pc:docMk/>
            <pc:sldMk cId="753610544" sldId="1518"/>
            <ac:cxnSpMk id="47" creationId="{0ED5CBF2-9AF6-74A0-05F5-79E431B0977D}"/>
          </ac:cxnSpMkLst>
        </pc:cxnChg>
        <pc:cxnChg chg="add mod">
          <ac:chgData name="PELLAN Marin" userId="9ec8e806-9cfd-495d-8cb1-c4761729b9b1" providerId="ADAL" clId="{F78D52A1-8CBD-422A-BC14-270B3107FE22}" dt="2024-06-22T13:45:22.155" v="94388" actId="1036"/>
          <ac:cxnSpMkLst>
            <pc:docMk/>
            <pc:sldMk cId="753610544" sldId="1518"/>
            <ac:cxnSpMk id="49" creationId="{5FD442AF-DCAA-5FC8-573B-4B424F10D71E}"/>
          </ac:cxnSpMkLst>
        </pc:cxnChg>
        <pc:cxnChg chg="add del mod">
          <ac:chgData name="PELLAN Marin" userId="9ec8e806-9cfd-495d-8cb1-c4761729b9b1" providerId="ADAL" clId="{F78D52A1-8CBD-422A-BC14-270B3107FE22}" dt="2024-05-28T09:18:39.659" v="17409" actId="478"/>
          <ac:cxnSpMkLst>
            <pc:docMk/>
            <pc:sldMk cId="753610544" sldId="1518"/>
            <ac:cxnSpMk id="53" creationId="{B40691ED-A1EA-0640-3DFB-B1BF16F3B57C}"/>
          </ac:cxnSpMkLst>
        </pc:cxnChg>
        <pc:cxnChg chg="add del mod">
          <ac:chgData name="PELLAN Marin" userId="9ec8e806-9cfd-495d-8cb1-c4761729b9b1" providerId="ADAL" clId="{F78D52A1-8CBD-422A-BC14-270B3107FE22}" dt="2024-05-28T09:18:38.412" v="17408" actId="478"/>
          <ac:cxnSpMkLst>
            <pc:docMk/>
            <pc:sldMk cId="753610544" sldId="1518"/>
            <ac:cxnSpMk id="55" creationId="{1231DF1D-4F41-6C57-099F-399156830DAB}"/>
          </ac:cxnSpMkLst>
        </pc:cxnChg>
        <pc:cxnChg chg="add del mod">
          <ac:chgData name="PELLAN Marin" userId="9ec8e806-9cfd-495d-8cb1-c4761729b9b1" providerId="ADAL" clId="{F78D52A1-8CBD-422A-BC14-270B3107FE22}" dt="2024-05-28T09:18:37.018" v="17407" actId="478"/>
          <ac:cxnSpMkLst>
            <pc:docMk/>
            <pc:sldMk cId="753610544" sldId="1518"/>
            <ac:cxnSpMk id="56" creationId="{3F95E024-1E3B-E56A-38A2-757FC45F5FE5}"/>
          </ac:cxnSpMkLst>
        </pc:cxnChg>
        <pc:cxnChg chg="add mod">
          <ac:chgData name="PELLAN Marin" userId="9ec8e806-9cfd-495d-8cb1-c4761729b9b1" providerId="ADAL" clId="{F78D52A1-8CBD-422A-BC14-270B3107FE22}" dt="2024-06-20T09:43:07.384" v="89557" actId="1036"/>
          <ac:cxnSpMkLst>
            <pc:docMk/>
            <pc:sldMk cId="753610544" sldId="1518"/>
            <ac:cxnSpMk id="57" creationId="{147D7B53-F67A-1374-4056-55A84EBF5E30}"/>
          </ac:cxnSpMkLst>
        </pc:cxnChg>
        <pc:cxnChg chg="add mod">
          <ac:chgData name="PELLAN Marin" userId="9ec8e806-9cfd-495d-8cb1-c4761729b9b1" providerId="ADAL" clId="{F78D52A1-8CBD-422A-BC14-270B3107FE22}" dt="2024-06-20T09:42:27.635" v="89546" actId="1076"/>
          <ac:cxnSpMkLst>
            <pc:docMk/>
            <pc:sldMk cId="753610544" sldId="1518"/>
            <ac:cxnSpMk id="65" creationId="{EE196E85-E9D6-9488-E55C-B870631C90FE}"/>
          </ac:cxnSpMkLst>
        </pc:cxnChg>
        <pc:cxnChg chg="add mod">
          <ac:chgData name="PELLAN Marin" userId="9ec8e806-9cfd-495d-8cb1-c4761729b9b1" providerId="ADAL" clId="{F78D52A1-8CBD-422A-BC14-270B3107FE22}" dt="2024-06-20T09:42:09.191" v="89545" actId="1076"/>
          <ac:cxnSpMkLst>
            <pc:docMk/>
            <pc:sldMk cId="753610544" sldId="1518"/>
            <ac:cxnSpMk id="66" creationId="{4358AEB2-4B01-2E3C-E918-FDD560BA4A0C}"/>
          </ac:cxnSpMkLst>
        </pc:cxnChg>
        <pc:cxnChg chg="add mod">
          <ac:chgData name="PELLAN Marin" userId="9ec8e806-9cfd-495d-8cb1-c4761729b9b1" providerId="ADAL" clId="{F78D52A1-8CBD-422A-BC14-270B3107FE22}" dt="2024-06-20T09:42:00.507" v="89544" actId="1076"/>
          <ac:cxnSpMkLst>
            <pc:docMk/>
            <pc:sldMk cId="753610544" sldId="1518"/>
            <ac:cxnSpMk id="71" creationId="{38BA62D0-63CF-E7D5-F74D-E5A664A6F2E1}"/>
          </ac:cxnSpMkLst>
        </pc:cxnChg>
        <pc:cxnChg chg="add mod">
          <ac:chgData name="PELLAN Marin" userId="9ec8e806-9cfd-495d-8cb1-c4761729b9b1" providerId="ADAL" clId="{F78D52A1-8CBD-422A-BC14-270B3107FE22}" dt="2024-06-22T13:44:20.605" v="94363" actId="1035"/>
          <ac:cxnSpMkLst>
            <pc:docMk/>
            <pc:sldMk cId="753610544" sldId="1518"/>
            <ac:cxnSpMk id="72" creationId="{B1215AF3-8132-0DA9-1245-28DE5104E366}"/>
          </ac:cxnSpMkLst>
        </pc:cxnChg>
        <pc:extLst>
          <p:ext xmlns:p="http://schemas.openxmlformats.org/presentationml/2006/main" uri="{D6D511B9-2390-475A-947B-AFAB55BFBCF1}">
            <pc226:cmChg xmlns:pc226="http://schemas.microsoft.com/office/powerpoint/2022/06/main/command" chg="">
              <pc226:chgData name="PELLAN Marin" userId="9ec8e806-9cfd-495d-8cb1-c4761729b9b1" providerId="ADAL" clId="{F78D52A1-8CBD-422A-BC14-270B3107FE22}" dt="2024-06-12T14:05:55.633" v="76676"/>
              <pc2:cmMkLst xmlns:pc2="http://schemas.microsoft.com/office/powerpoint/2019/9/main/command">
                <pc:docMk/>
                <pc:sldMk cId="753610544" sldId="1518"/>
                <pc2:cmMk id="{6EBCF623-8D70-4866-9759-48CBFD4573A7}"/>
              </pc2:cmMkLst>
              <pc226:cmRplyChg chg="add mod">
                <pc226:chgData name="PELLAN Marin" userId="9ec8e806-9cfd-495d-8cb1-c4761729b9b1" providerId="ADAL" clId="{F78D52A1-8CBD-422A-BC14-270B3107FE22}" dt="2024-06-12T14:05:55.633" v="76676"/>
                <pc2:cmRplyMkLst xmlns:pc2="http://schemas.microsoft.com/office/powerpoint/2019/9/main/command">
                  <pc:docMk/>
                  <pc:sldMk cId="753610544" sldId="1518"/>
                  <pc2:cmMk id="{6EBCF623-8D70-4866-9759-48CBFD4573A7}"/>
                  <pc2:cmRplyMk id="{86F89C24-D002-41DD-8F27-49F0FABDD9EC}"/>
                </pc2:cmRplyMkLst>
              </pc226:cmRplyChg>
            </pc226:cmChg>
            <pc226:cmChg xmlns:pc226="http://schemas.microsoft.com/office/powerpoint/2022/06/main/command" chg="mod">
              <pc226:chgData name="PELLAN Marin" userId="9ec8e806-9cfd-495d-8cb1-c4761729b9b1" providerId="ADAL" clId="{F78D52A1-8CBD-422A-BC14-270B3107FE22}" dt="2024-06-22T13:06:22.460" v="93491" actId="20577"/>
              <pc2:cmMkLst xmlns:pc2="http://schemas.microsoft.com/office/powerpoint/2019/9/main/command">
                <pc:docMk/>
                <pc:sldMk cId="753610544" sldId="1518"/>
                <pc2:cmMk id="{74B80145-30FF-4BB9-89B0-5F61916E6571}"/>
              </pc2:cmMkLst>
              <pc226:cmRplyChg chg="add">
                <pc226:chgData name="PELLAN Marin" userId="9ec8e806-9cfd-495d-8cb1-c4761729b9b1" providerId="ADAL" clId="{F78D52A1-8CBD-422A-BC14-270B3107FE22}" dt="2024-06-19T14:20:24.728" v="89203"/>
                <pc2:cmRplyMkLst xmlns:pc2="http://schemas.microsoft.com/office/powerpoint/2019/9/main/command">
                  <pc:docMk/>
                  <pc:sldMk cId="753610544" sldId="1518"/>
                  <pc2:cmMk id="{74B80145-30FF-4BB9-89B0-5F61916E6571}"/>
                  <pc2:cmRplyMk id="{9EE3C453-C94D-408D-A3C1-575DF8E33F49}"/>
                </pc2:cmRplyMkLst>
              </pc226:cmRplyChg>
            </pc226:cmChg>
          </p:ext>
        </pc:extLst>
      </pc:sldChg>
      <pc:sldChg chg="addSp delSp modSp add mod ord addAnim delAnim modAnim delCm modNotesTx">
        <pc:chgData name="PELLAN Marin" userId="9ec8e806-9cfd-495d-8cb1-c4761729b9b1" providerId="ADAL" clId="{F78D52A1-8CBD-422A-BC14-270B3107FE22}" dt="2024-06-22T13:47:45.173" v="94444" actId="20577"/>
        <pc:sldMkLst>
          <pc:docMk/>
          <pc:sldMk cId="2562032188" sldId="1519"/>
        </pc:sldMkLst>
        <pc:spChg chg="add del mod">
          <ac:chgData name="PELLAN Marin" userId="9ec8e806-9cfd-495d-8cb1-c4761729b9b1" providerId="ADAL" clId="{F78D52A1-8CBD-422A-BC14-270B3107FE22}" dt="2024-05-29T06:37:38.812" v="22065" actId="478"/>
          <ac:spMkLst>
            <pc:docMk/>
            <pc:sldMk cId="2562032188" sldId="1519"/>
            <ac:spMk id="2" creationId="{C490C8DC-69A5-8ACA-591B-DA8F9E38182F}"/>
          </ac:spMkLst>
        </pc:spChg>
        <pc:spChg chg="add mod">
          <ac:chgData name="PELLAN Marin" userId="9ec8e806-9cfd-495d-8cb1-c4761729b9b1" providerId="ADAL" clId="{F78D52A1-8CBD-422A-BC14-270B3107FE22}" dt="2024-06-13T18:18:45.058" v="80549" actId="207"/>
          <ac:spMkLst>
            <pc:docMk/>
            <pc:sldMk cId="2562032188" sldId="1519"/>
            <ac:spMk id="2" creationId="{DACF0314-37E3-CFD9-0168-470D366C4D0F}"/>
          </ac:spMkLst>
        </pc:spChg>
        <pc:spChg chg="mod">
          <ac:chgData name="PELLAN Marin" userId="9ec8e806-9cfd-495d-8cb1-c4761729b9b1" providerId="ADAL" clId="{F78D52A1-8CBD-422A-BC14-270B3107FE22}" dt="2024-06-22T13:04:23.460" v="93350" actId="20577"/>
          <ac:spMkLst>
            <pc:docMk/>
            <pc:sldMk cId="2562032188" sldId="1519"/>
            <ac:spMk id="10" creationId="{AFA21F75-CB75-7CAA-9BEA-9387D7F829D4}"/>
          </ac:spMkLst>
        </pc:spChg>
        <pc:spChg chg="add mod">
          <ac:chgData name="PELLAN Marin" userId="9ec8e806-9cfd-495d-8cb1-c4761729b9b1" providerId="ADAL" clId="{F78D52A1-8CBD-422A-BC14-270B3107FE22}" dt="2024-06-05T15:24:32.700" v="68502" actId="115"/>
          <ac:spMkLst>
            <pc:docMk/>
            <pc:sldMk cId="2562032188" sldId="1519"/>
            <ac:spMk id="14" creationId="{FBFDC6BB-985D-1D3C-3205-78551CD7F129}"/>
          </ac:spMkLst>
        </pc:spChg>
        <pc:spChg chg="add mod ord">
          <ac:chgData name="PELLAN Marin" userId="9ec8e806-9cfd-495d-8cb1-c4761729b9b1" providerId="ADAL" clId="{F78D52A1-8CBD-422A-BC14-270B3107FE22}" dt="2024-06-05T15:18:57.051" v="68441" actId="14100"/>
          <ac:spMkLst>
            <pc:docMk/>
            <pc:sldMk cId="2562032188" sldId="1519"/>
            <ac:spMk id="15" creationId="{6DF78F9D-3995-09AE-D195-0C4DF972444A}"/>
          </ac:spMkLst>
        </pc:spChg>
        <pc:spChg chg="add mod">
          <ac:chgData name="PELLAN Marin" userId="9ec8e806-9cfd-495d-8cb1-c4761729b9b1" providerId="ADAL" clId="{F78D52A1-8CBD-422A-BC14-270B3107FE22}" dt="2024-06-05T15:24:28.836" v="68501" actId="115"/>
          <ac:spMkLst>
            <pc:docMk/>
            <pc:sldMk cId="2562032188" sldId="1519"/>
            <ac:spMk id="17" creationId="{E1B07BDE-CE69-7CD6-B04F-D21A4055B288}"/>
          </ac:spMkLst>
        </pc:spChg>
        <pc:spChg chg="add mod">
          <ac:chgData name="PELLAN Marin" userId="9ec8e806-9cfd-495d-8cb1-c4761729b9b1" providerId="ADAL" clId="{F78D52A1-8CBD-422A-BC14-270B3107FE22}" dt="2024-06-10T13:02:10.638" v="74308" actId="20577"/>
          <ac:spMkLst>
            <pc:docMk/>
            <pc:sldMk cId="2562032188" sldId="1519"/>
            <ac:spMk id="18" creationId="{6AED937A-5B91-125B-AC8D-9082A8C3EB18}"/>
          </ac:spMkLst>
        </pc:spChg>
        <pc:spChg chg="add del mod">
          <ac:chgData name="PELLAN Marin" userId="9ec8e806-9cfd-495d-8cb1-c4761729b9b1" providerId="ADAL" clId="{F78D52A1-8CBD-422A-BC14-270B3107FE22}" dt="2024-05-28T11:37:52.192" v="18627" actId="478"/>
          <ac:spMkLst>
            <pc:docMk/>
            <pc:sldMk cId="2562032188" sldId="1519"/>
            <ac:spMk id="20" creationId="{55B576A2-8ADE-4337-3A97-AC4B19654228}"/>
          </ac:spMkLst>
        </pc:spChg>
        <pc:spChg chg="add mod">
          <ac:chgData name="PELLAN Marin" userId="9ec8e806-9cfd-495d-8cb1-c4761729b9b1" providerId="ADAL" clId="{F78D52A1-8CBD-422A-BC14-270B3107FE22}" dt="2024-06-05T15:17:25.141" v="68380" actId="1076"/>
          <ac:spMkLst>
            <pc:docMk/>
            <pc:sldMk cId="2562032188" sldId="1519"/>
            <ac:spMk id="20" creationId="{C914A663-34FC-0D8E-1626-EBA8ADF7D0DA}"/>
          </ac:spMkLst>
        </pc:spChg>
        <pc:spChg chg="add del mod">
          <ac:chgData name="PELLAN Marin" userId="9ec8e806-9cfd-495d-8cb1-c4761729b9b1" providerId="ADAL" clId="{F78D52A1-8CBD-422A-BC14-270B3107FE22}" dt="2024-05-28T11:37:51.059" v="18626" actId="478"/>
          <ac:spMkLst>
            <pc:docMk/>
            <pc:sldMk cId="2562032188" sldId="1519"/>
            <ac:spMk id="21" creationId="{4B9D8CA7-75AD-EF3C-7689-99A14C242C11}"/>
          </ac:spMkLst>
        </pc:spChg>
        <pc:spChg chg="add mod">
          <ac:chgData name="PELLAN Marin" userId="9ec8e806-9cfd-495d-8cb1-c4761729b9b1" providerId="ADAL" clId="{F78D52A1-8CBD-422A-BC14-270B3107FE22}" dt="2024-06-05T15:13:42.838" v="68335" actId="1037"/>
          <ac:spMkLst>
            <pc:docMk/>
            <pc:sldMk cId="2562032188" sldId="1519"/>
            <ac:spMk id="21" creationId="{686D1201-9D38-D0F2-C9DA-8DEA795DF979}"/>
          </ac:spMkLst>
        </pc:spChg>
        <pc:spChg chg="add del mod">
          <ac:chgData name="PELLAN Marin" userId="9ec8e806-9cfd-495d-8cb1-c4761729b9b1" providerId="ADAL" clId="{F78D52A1-8CBD-422A-BC14-270B3107FE22}" dt="2024-06-05T15:10:40.576" v="68248" actId="478"/>
          <ac:spMkLst>
            <pc:docMk/>
            <pc:sldMk cId="2562032188" sldId="1519"/>
            <ac:spMk id="22" creationId="{2A569929-ADBD-8C41-F988-9AACC239B440}"/>
          </ac:spMkLst>
        </pc:spChg>
        <pc:spChg chg="add del mod">
          <ac:chgData name="PELLAN Marin" userId="9ec8e806-9cfd-495d-8cb1-c4761729b9b1" providerId="ADAL" clId="{F78D52A1-8CBD-422A-BC14-270B3107FE22}" dt="2024-06-05T15:10:36.348" v="68247" actId="478"/>
          <ac:spMkLst>
            <pc:docMk/>
            <pc:sldMk cId="2562032188" sldId="1519"/>
            <ac:spMk id="23" creationId="{EE2E3AB0-655A-C047-4DC9-9E3CB57D1F93}"/>
          </ac:spMkLst>
        </pc:spChg>
        <pc:spChg chg="add mod ord">
          <ac:chgData name="PELLAN Marin" userId="9ec8e806-9cfd-495d-8cb1-c4761729b9b1" providerId="ADAL" clId="{F78D52A1-8CBD-422A-BC14-270B3107FE22}" dt="2024-06-13T18:21:45.822" v="80572" actId="207"/>
          <ac:spMkLst>
            <pc:docMk/>
            <pc:sldMk cId="2562032188" sldId="1519"/>
            <ac:spMk id="24" creationId="{7BBCDC6D-946E-CE3C-642C-6AC902409456}"/>
          </ac:spMkLst>
        </pc:spChg>
        <pc:spChg chg="add del mod">
          <ac:chgData name="PELLAN Marin" userId="9ec8e806-9cfd-495d-8cb1-c4761729b9b1" providerId="ADAL" clId="{F78D52A1-8CBD-422A-BC14-270B3107FE22}" dt="2024-06-05T15:14:35.036" v="68346" actId="478"/>
          <ac:spMkLst>
            <pc:docMk/>
            <pc:sldMk cId="2562032188" sldId="1519"/>
            <ac:spMk id="25" creationId="{333034D3-F151-2D03-3F09-0D220D4690B2}"/>
          </ac:spMkLst>
        </pc:spChg>
        <pc:spChg chg="add del mod">
          <ac:chgData name="PELLAN Marin" userId="9ec8e806-9cfd-495d-8cb1-c4761729b9b1" providerId="ADAL" clId="{F78D52A1-8CBD-422A-BC14-270B3107FE22}" dt="2024-06-05T15:10:43.782" v="68249" actId="478"/>
          <ac:spMkLst>
            <pc:docMk/>
            <pc:sldMk cId="2562032188" sldId="1519"/>
            <ac:spMk id="26" creationId="{9C459475-DF20-79C0-F667-53C9F35F4A7E}"/>
          </ac:spMkLst>
        </pc:spChg>
        <pc:spChg chg="add del mod">
          <ac:chgData name="PELLAN Marin" userId="9ec8e806-9cfd-495d-8cb1-c4761729b9b1" providerId="ADAL" clId="{F78D52A1-8CBD-422A-BC14-270B3107FE22}" dt="2024-06-05T15:07:17.364" v="68203" actId="478"/>
          <ac:spMkLst>
            <pc:docMk/>
            <pc:sldMk cId="2562032188" sldId="1519"/>
            <ac:spMk id="28" creationId="{68C75A1E-FB49-6028-7593-27C2DB303E70}"/>
          </ac:spMkLst>
        </pc:spChg>
        <pc:spChg chg="add del">
          <ac:chgData name="PELLAN Marin" userId="9ec8e806-9cfd-495d-8cb1-c4761729b9b1" providerId="ADAL" clId="{F78D52A1-8CBD-422A-BC14-270B3107FE22}" dt="2024-05-28T12:22:38.752" v="19296" actId="11529"/>
          <ac:spMkLst>
            <pc:docMk/>
            <pc:sldMk cId="2562032188" sldId="1519"/>
            <ac:spMk id="29" creationId="{489D5B60-1876-ADC4-CA73-92BACA094287}"/>
          </ac:spMkLst>
        </pc:spChg>
        <pc:spChg chg="add del mod">
          <ac:chgData name="PELLAN Marin" userId="9ec8e806-9cfd-495d-8cb1-c4761729b9b1" providerId="ADAL" clId="{F78D52A1-8CBD-422A-BC14-270B3107FE22}" dt="2024-06-05T15:16:07.325" v="68363" actId="478"/>
          <ac:spMkLst>
            <pc:docMk/>
            <pc:sldMk cId="2562032188" sldId="1519"/>
            <ac:spMk id="29" creationId="{8147B9FF-7FF1-C521-E40F-C92A0789158E}"/>
          </ac:spMkLst>
        </pc:spChg>
        <pc:spChg chg="add del mod ord">
          <ac:chgData name="PELLAN Marin" userId="9ec8e806-9cfd-495d-8cb1-c4761729b9b1" providerId="ADAL" clId="{F78D52A1-8CBD-422A-BC14-270B3107FE22}" dt="2024-06-05T15:04:38.559" v="68188" actId="478"/>
          <ac:spMkLst>
            <pc:docMk/>
            <pc:sldMk cId="2562032188" sldId="1519"/>
            <ac:spMk id="30" creationId="{37FAEED3-5EB7-CE9E-E14F-7DABC46939FE}"/>
          </ac:spMkLst>
        </pc:spChg>
        <pc:spChg chg="add del mod">
          <ac:chgData name="PELLAN Marin" userId="9ec8e806-9cfd-495d-8cb1-c4761729b9b1" providerId="ADAL" clId="{F78D52A1-8CBD-422A-BC14-270B3107FE22}" dt="2024-06-05T15:02:48.758" v="68174" actId="478"/>
          <ac:spMkLst>
            <pc:docMk/>
            <pc:sldMk cId="2562032188" sldId="1519"/>
            <ac:spMk id="31" creationId="{327EE336-7823-EF14-7C5E-E000F7927D48}"/>
          </ac:spMkLst>
        </pc:spChg>
        <pc:spChg chg="add mod">
          <ac:chgData name="PELLAN Marin" userId="9ec8e806-9cfd-495d-8cb1-c4761729b9b1" providerId="ADAL" clId="{F78D52A1-8CBD-422A-BC14-270B3107FE22}" dt="2024-06-05T15:25:23.814" v="68513" actId="1036"/>
          <ac:spMkLst>
            <pc:docMk/>
            <pc:sldMk cId="2562032188" sldId="1519"/>
            <ac:spMk id="32" creationId="{212EC5FA-80E2-B707-C480-D81E4F8DEE37}"/>
          </ac:spMkLst>
        </pc:spChg>
        <pc:spChg chg="add del mod">
          <ac:chgData name="PELLAN Marin" userId="9ec8e806-9cfd-495d-8cb1-c4761729b9b1" providerId="ADAL" clId="{F78D52A1-8CBD-422A-BC14-270B3107FE22}" dt="2024-05-28T12:59:36.967" v="19487" actId="478"/>
          <ac:spMkLst>
            <pc:docMk/>
            <pc:sldMk cId="2562032188" sldId="1519"/>
            <ac:spMk id="32" creationId="{330E9FB8-E85B-19E3-3A49-F41502B79DD8}"/>
          </ac:spMkLst>
        </pc:spChg>
        <pc:spChg chg="add mod">
          <ac:chgData name="PELLAN Marin" userId="9ec8e806-9cfd-495d-8cb1-c4761729b9b1" providerId="ADAL" clId="{F78D52A1-8CBD-422A-BC14-270B3107FE22}" dt="2024-06-05T15:25:23.814" v="68513" actId="1036"/>
          <ac:spMkLst>
            <pc:docMk/>
            <pc:sldMk cId="2562032188" sldId="1519"/>
            <ac:spMk id="35" creationId="{BBCCAE76-6737-B25F-5AE8-FC202C225375}"/>
          </ac:spMkLst>
        </pc:spChg>
        <pc:spChg chg="add mod">
          <ac:chgData name="PELLAN Marin" userId="9ec8e806-9cfd-495d-8cb1-c4761729b9b1" providerId="ADAL" clId="{F78D52A1-8CBD-422A-BC14-270B3107FE22}" dt="2024-06-05T15:23:59.419" v="68492" actId="1076"/>
          <ac:spMkLst>
            <pc:docMk/>
            <pc:sldMk cId="2562032188" sldId="1519"/>
            <ac:spMk id="37" creationId="{C236F3CC-B494-FBF9-2D44-91EC0CABAE28}"/>
          </ac:spMkLst>
        </pc:spChg>
        <pc:spChg chg="add mod">
          <ac:chgData name="PELLAN Marin" userId="9ec8e806-9cfd-495d-8cb1-c4761729b9b1" providerId="ADAL" clId="{F78D52A1-8CBD-422A-BC14-270B3107FE22}" dt="2024-06-13T17:23:42.050" v="78290" actId="1076"/>
          <ac:spMkLst>
            <pc:docMk/>
            <pc:sldMk cId="2562032188" sldId="1519"/>
            <ac:spMk id="40" creationId="{FF9CDCEA-5AA3-08BD-0795-FF69A08C537C}"/>
          </ac:spMkLst>
        </pc:spChg>
        <pc:spChg chg="add mod">
          <ac:chgData name="PELLAN Marin" userId="9ec8e806-9cfd-495d-8cb1-c4761729b9b1" providerId="ADAL" clId="{F78D52A1-8CBD-422A-BC14-270B3107FE22}" dt="2024-06-05T15:21:42.083" v="68486" actId="1076"/>
          <ac:spMkLst>
            <pc:docMk/>
            <pc:sldMk cId="2562032188" sldId="1519"/>
            <ac:spMk id="41" creationId="{1FFD5359-618C-D0CB-195C-88511238FD7A}"/>
          </ac:spMkLst>
        </pc:spChg>
        <pc:spChg chg="add mod">
          <ac:chgData name="PELLAN Marin" userId="9ec8e806-9cfd-495d-8cb1-c4761729b9b1" providerId="ADAL" clId="{F78D52A1-8CBD-422A-BC14-270B3107FE22}" dt="2024-06-05T15:21:45.803" v="68487" actId="1076"/>
          <ac:spMkLst>
            <pc:docMk/>
            <pc:sldMk cId="2562032188" sldId="1519"/>
            <ac:spMk id="42" creationId="{DA67A6ED-DD70-6255-4898-021134DCCD4D}"/>
          </ac:spMkLst>
        </pc:spChg>
        <pc:spChg chg="add mod ord">
          <ac:chgData name="PELLAN Marin" userId="9ec8e806-9cfd-495d-8cb1-c4761729b9b1" providerId="ADAL" clId="{F78D52A1-8CBD-422A-BC14-270B3107FE22}" dt="2024-06-10T12:55:55.136" v="73541" actId="1076"/>
          <ac:spMkLst>
            <pc:docMk/>
            <pc:sldMk cId="2562032188" sldId="1519"/>
            <ac:spMk id="43" creationId="{857CF258-0C1E-39C5-DC25-5B654AD721AB}"/>
          </ac:spMkLst>
        </pc:spChg>
        <pc:spChg chg="add mod ord">
          <ac:chgData name="PELLAN Marin" userId="9ec8e806-9cfd-495d-8cb1-c4761729b9b1" providerId="ADAL" clId="{F78D52A1-8CBD-422A-BC14-270B3107FE22}" dt="2024-06-13T18:21:49.050" v="80573" actId="207"/>
          <ac:spMkLst>
            <pc:docMk/>
            <pc:sldMk cId="2562032188" sldId="1519"/>
            <ac:spMk id="44" creationId="{15B99600-1335-D1C7-8C7B-754653AE2900}"/>
          </ac:spMkLst>
        </pc:spChg>
        <pc:spChg chg="add mod">
          <ac:chgData name="PELLAN Marin" userId="9ec8e806-9cfd-495d-8cb1-c4761729b9b1" providerId="ADAL" clId="{F78D52A1-8CBD-422A-BC14-270B3107FE22}" dt="2024-06-05T15:21:28.539" v="68483" actId="1076"/>
          <ac:spMkLst>
            <pc:docMk/>
            <pc:sldMk cId="2562032188" sldId="1519"/>
            <ac:spMk id="45" creationId="{0078F38C-99D6-CE57-91B3-2472FD0E958C}"/>
          </ac:spMkLst>
        </pc:spChg>
        <pc:picChg chg="add del mod">
          <ac:chgData name="PELLAN Marin" userId="9ec8e806-9cfd-495d-8cb1-c4761729b9b1" providerId="ADAL" clId="{F78D52A1-8CBD-422A-BC14-270B3107FE22}" dt="2024-06-05T13:52:59.987" v="67797"/>
          <ac:picMkLst>
            <pc:docMk/>
            <pc:sldMk cId="2562032188" sldId="1519"/>
            <ac:picMk id="2" creationId="{711D770B-BAF3-2FE3-DC49-3337C21DF0EE}"/>
          </ac:picMkLst>
        </pc:picChg>
        <pc:picChg chg="add mod">
          <ac:chgData name="PELLAN Marin" userId="9ec8e806-9cfd-495d-8cb1-c4761729b9b1" providerId="ADAL" clId="{F78D52A1-8CBD-422A-BC14-270B3107FE22}" dt="2024-06-05T15:24:04.666" v="68493" actId="1076"/>
          <ac:picMkLst>
            <pc:docMk/>
            <pc:sldMk cId="2562032188" sldId="1519"/>
            <ac:picMk id="3" creationId="{2A1FF0C8-3178-330E-EA75-E4B0F5C5E4BC}"/>
          </ac:picMkLst>
        </pc:picChg>
        <pc:picChg chg="add del mod">
          <ac:chgData name="PELLAN Marin" userId="9ec8e806-9cfd-495d-8cb1-c4761729b9b1" providerId="ADAL" clId="{F78D52A1-8CBD-422A-BC14-270B3107FE22}" dt="2024-05-29T06:34:42.274" v="22044" actId="478"/>
          <ac:picMkLst>
            <pc:docMk/>
            <pc:sldMk cId="2562032188" sldId="1519"/>
            <ac:picMk id="4" creationId="{859C4D6D-8E24-310C-5F7E-49A2CF64F829}"/>
          </ac:picMkLst>
        </pc:picChg>
        <pc:picChg chg="add mod">
          <ac:chgData name="PELLAN Marin" userId="9ec8e806-9cfd-495d-8cb1-c4761729b9b1" providerId="ADAL" clId="{F78D52A1-8CBD-422A-BC14-270B3107FE22}" dt="2024-06-05T15:15:14.260" v="68352" actId="1076"/>
          <ac:picMkLst>
            <pc:docMk/>
            <pc:sldMk cId="2562032188" sldId="1519"/>
            <ac:picMk id="4" creationId="{E5AE8090-4625-A8BF-7B55-9A36A9D927DE}"/>
          </ac:picMkLst>
        </pc:picChg>
        <pc:picChg chg="add del mod">
          <ac:chgData name="PELLAN Marin" userId="9ec8e806-9cfd-495d-8cb1-c4761729b9b1" providerId="ADAL" clId="{F78D52A1-8CBD-422A-BC14-270B3107FE22}" dt="2024-06-05T15:11:38.462" v="68263" actId="478"/>
          <ac:picMkLst>
            <pc:docMk/>
            <pc:sldMk cId="2562032188" sldId="1519"/>
            <ac:picMk id="5" creationId="{02ED75C7-4931-71DE-9000-F6417F6183AE}"/>
          </ac:picMkLst>
        </pc:picChg>
        <pc:picChg chg="del">
          <ac:chgData name="PELLAN Marin" userId="9ec8e806-9cfd-495d-8cb1-c4761729b9b1" providerId="ADAL" clId="{F78D52A1-8CBD-422A-BC14-270B3107FE22}" dt="2024-05-28T11:29:36.229" v="18361" actId="478"/>
          <ac:picMkLst>
            <pc:docMk/>
            <pc:sldMk cId="2562032188" sldId="1519"/>
            <ac:picMk id="5" creationId="{9EC2DA6E-E726-EC6F-E8FF-FE6A0DA7271A}"/>
          </ac:picMkLst>
        </pc:picChg>
        <pc:picChg chg="add del mod">
          <ac:chgData name="PELLAN Marin" userId="9ec8e806-9cfd-495d-8cb1-c4761729b9b1" providerId="ADAL" clId="{F78D52A1-8CBD-422A-BC14-270B3107FE22}" dt="2024-05-28T11:31:17.580" v="18371" actId="478"/>
          <ac:picMkLst>
            <pc:docMk/>
            <pc:sldMk cId="2562032188" sldId="1519"/>
            <ac:picMk id="6" creationId="{88E6BB01-860E-CCFC-7975-B7BA706D517B}"/>
          </ac:picMkLst>
        </pc:picChg>
        <pc:picChg chg="add del mod">
          <ac:chgData name="PELLAN Marin" userId="9ec8e806-9cfd-495d-8cb1-c4761729b9b1" providerId="ADAL" clId="{F78D52A1-8CBD-422A-BC14-270B3107FE22}" dt="2024-06-05T15:10:47.739" v="68250" actId="478"/>
          <ac:picMkLst>
            <pc:docMk/>
            <pc:sldMk cId="2562032188" sldId="1519"/>
            <ac:picMk id="6" creationId="{E75CC925-0981-4CD3-55D4-4C260397EA4C}"/>
          </ac:picMkLst>
        </pc:picChg>
        <pc:picChg chg="add del mod">
          <ac:chgData name="PELLAN Marin" userId="9ec8e806-9cfd-495d-8cb1-c4761729b9b1" providerId="ADAL" clId="{F78D52A1-8CBD-422A-BC14-270B3107FE22}" dt="2024-05-29T06:34:46.022" v="22045" actId="478"/>
          <ac:picMkLst>
            <pc:docMk/>
            <pc:sldMk cId="2562032188" sldId="1519"/>
            <ac:picMk id="7" creationId="{49BAAB44-64F9-34E1-D8EB-4CAAD327AA00}"/>
          </ac:picMkLst>
        </pc:picChg>
        <pc:picChg chg="del">
          <ac:chgData name="PELLAN Marin" userId="9ec8e806-9cfd-495d-8cb1-c4761729b9b1" providerId="ADAL" clId="{F78D52A1-8CBD-422A-BC14-270B3107FE22}" dt="2024-05-28T11:29:35.744" v="18360" actId="478"/>
          <ac:picMkLst>
            <pc:docMk/>
            <pc:sldMk cId="2562032188" sldId="1519"/>
            <ac:picMk id="8" creationId="{9E69B73E-E9EB-3F9F-94CF-C4A34252D0A4}"/>
          </ac:picMkLst>
        </pc:picChg>
        <pc:picChg chg="add mod">
          <ac:chgData name="PELLAN Marin" userId="9ec8e806-9cfd-495d-8cb1-c4761729b9b1" providerId="ADAL" clId="{F78D52A1-8CBD-422A-BC14-270B3107FE22}" dt="2024-06-05T15:25:23.814" v="68513" actId="1036"/>
          <ac:picMkLst>
            <pc:docMk/>
            <pc:sldMk cId="2562032188" sldId="1519"/>
            <ac:picMk id="8" creationId="{C8C47CEA-57BD-14E7-2237-3315A83F171E}"/>
          </ac:picMkLst>
        </pc:picChg>
        <pc:picChg chg="add del mod">
          <ac:chgData name="PELLAN Marin" userId="9ec8e806-9cfd-495d-8cb1-c4761729b9b1" providerId="ADAL" clId="{F78D52A1-8CBD-422A-BC14-270B3107FE22}" dt="2024-05-29T06:34:46.022" v="22045" actId="478"/>
          <ac:picMkLst>
            <pc:docMk/>
            <pc:sldMk cId="2562032188" sldId="1519"/>
            <ac:picMk id="9" creationId="{184B0858-6E1F-BFF7-45BE-E8DBC87F8C36}"/>
          </ac:picMkLst>
        </pc:picChg>
        <pc:picChg chg="add mod">
          <ac:chgData name="PELLAN Marin" userId="9ec8e806-9cfd-495d-8cb1-c4761729b9b1" providerId="ADAL" clId="{F78D52A1-8CBD-422A-BC14-270B3107FE22}" dt="2024-06-06T14:18:13.731" v="69652" actId="1076"/>
          <ac:picMkLst>
            <pc:docMk/>
            <pc:sldMk cId="2562032188" sldId="1519"/>
            <ac:picMk id="9" creationId="{5C031C60-418C-875E-12CE-62EB72765618}"/>
          </ac:picMkLst>
        </pc:picChg>
        <pc:picChg chg="add del mod">
          <ac:chgData name="PELLAN Marin" userId="9ec8e806-9cfd-495d-8cb1-c4761729b9b1" providerId="ADAL" clId="{F78D52A1-8CBD-422A-BC14-270B3107FE22}" dt="2024-05-29T06:34:46.022" v="22045" actId="478"/>
          <ac:picMkLst>
            <pc:docMk/>
            <pc:sldMk cId="2562032188" sldId="1519"/>
            <ac:picMk id="11" creationId="{D5584E2F-3CC3-4D59-22D3-FC1789C88132}"/>
          </ac:picMkLst>
        </pc:picChg>
        <pc:picChg chg="add mod">
          <ac:chgData name="PELLAN Marin" userId="9ec8e806-9cfd-495d-8cb1-c4761729b9b1" providerId="ADAL" clId="{F78D52A1-8CBD-422A-BC14-270B3107FE22}" dt="2024-06-20T09:45:28.206" v="89564" actId="1076"/>
          <ac:picMkLst>
            <pc:docMk/>
            <pc:sldMk cId="2562032188" sldId="1519"/>
            <ac:picMk id="11" creationId="{F0C42BB5-66A6-519F-0983-414F1ACCDEF4}"/>
          </ac:picMkLst>
        </pc:picChg>
        <pc:picChg chg="add mod">
          <ac:chgData name="PELLAN Marin" userId="9ec8e806-9cfd-495d-8cb1-c4761729b9b1" providerId="ADAL" clId="{F78D52A1-8CBD-422A-BC14-270B3107FE22}" dt="2024-06-05T15:15:15.740" v="68353" actId="1076"/>
          <ac:picMkLst>
            <pc:docMk/>
            <pc:sldMk cId="2562032188" sldId="1519"/>
            <ac:picMk id="12" creationId="{0412C682-43EA-98AB-6E7D-A99CFD4AD9E1}"/>
          </ac:picMkLst>
        </pc:picChg>
        <pc:picChg chg="add del mod">
          <ac:chgData name="PELLAN Marin" userId="9ec8e806-9cfd-495d-8cb1-c4761729b9b1" providerId="ADAL" clId="{F78D52A1-8CBD-422A-BC14-270B3107FE22}" dt="2024-05-29T06:34:46.022" v="22045" actId="478"/>
          <ac:picMkLst>
            <pc:docMk/>
            <pc:sldMk cId="2562032188" sldId="1519"/>
            <ac:picMk id="12" creationId="{39CFE17A-7200-AEEA-191F-D76CD5574886}"/>
          </ac:picMkLst>
        </pc:picChg>
        <pc:picChg chg="add mod">
          <ac:chgData name="PELLAN Marin" userId="9ec8e806-9cfd-495d-8cb1-c4761729b9b1" providerId="ADAL" clId="{F78D52A1-8CBD-422A-BC14-270B3107FE22}" dt="2024-06-05T15:15:18.670" v="68354" actId="1076"/>
          <ac:picMkLst>
            <pc:docMk/>
            <pc:sldMk cId="2562032188" sldId="1519"/>
            <ac:picMk id="13" creationId="{50F22F30-9A62-988B-2BF1-2A374A01C67C}"/>
          </ac:picMkLst>
        </pc:picChg>
        <pc:picChg chg="del">
          <ac:chgData name="PELLAN Marin" userId="9ec8e806-9cfd-495d-8cb1-c4761729b9b1" providerId="ADAL" clId="{F78D52A1-8CBD-422A-BC14-270B3107FE22}" dt="2024-05-28T11:29:35.092" v="18359" actId="478"/>
          <ac:picMkLst>
            <pc:docMk/>
            <pc:sldMk cId="2562032188" sldId="1519"/>
            <ac:picMk id="13" creationId="{DE730DA7-641B-0BB4-61EE-0B74B7063FCE}"/>
          </ac:picMkLst>
        </pc:picChg>
        <pc:picChg chg="del">
          <ac:chgData name="PELLAN Marin" userId="9ec8e806-9cfd-495d-8cb1-c4761729b9b1" providerId="ADAL" clId="{F78D52A1-8CBD-422A-BC14-270B3107FE22}" dt="2024-05-28T11:29:34.401" v="18358" actId="478"/>
          <ac:picMkLst>
            <pc:docMk/>
            <pc:sldMk cId="2562032188" sldId="1519"/>
            <ac:picMk id="15" creationId="{69CE1931-04FD-0D52-6979-46E772D6BEAC}"/>
          </ac:picMkLst>
        </pc:picChg>
        <pc:picChg chg="add del mod">
          <ac:chgData name="PELLAN Marin" userId="9ec8e806-9cfd-495d-8cb1-c4761729b9b1" providerId="ADAL" clId="{F78D52A1-8CBD-422A-BC14-270B3107FE22}" dt="2024-06-05T15:25:23.814" v="68513" actId="1036"/>
          <ac:picMkLst>
            <pc:docMk/>
            <pc:sldMk cId="2562032188" sldId="1519"/>
            <ac:picMk id="19" creationId="{55FE6FC6-AE64-7D04-2072-77E6C2706B16}"/>
          </ac:picMkLst>
        </pc:picChg>
        <pc:picChg chg="add del mod">
          <ac:chgData name="PELLAN Marin" userId="9ec8e806-9cfd-495d-8cb1-c4761729b9b1" providerId="ADAL" clId="{F78D52A1-8CBD-422A-BC14-270B3107FE22}" dt="2024-05-28T12:23:58.220" v="19310" actId="478"/>
          <ac:picMkLst>
            <pc:docMk/>
            <pc:sldMk cId="2562032188" sldId="1519"/>
            <ac:picMk id="24" creationId="{68906262-CDF6-2416-8077-BB22C2053FB4}"/>
          </ac:picMkLst>
        </pc:picChg>
        <pc:picChg chg="add del mod">
          <ac:chgData name="PELLAN Marin" userId="9ec8e806-9cfd-495d-8cb1-c4761729b9b1" providerId="ADAL" clId="{F78D52A1-8CBD-422A-BC14-270B3107FE22}" dt="2024-05-28T12:24:00.510" v="19311" actId="478"/>
          <ac:picMkLst>
            <pc:docMk/>
            <pc:sldMk cId="2562032188" sldId="1519"/>
            <ac:picMk id="25" creationId="{650D97F6-CB34-89D3-A453-679C8C5A1193}"/>
          </ac:picMkLst>
        </pc:picChg>
        <pc:picChg chg="add mod">
          <ac:chgData name="PELLAN Marin" userId="9ec8e806-9cfd-495d-8cb1-c4761729b9b1" providerId="ADAL" clId="{F78D52A1-8CBD-422A-BC14-270B3107FE22}" dt="2024-06-05T15:25:23.814" v="68513" actId="1036"/>
          <ac:picMkLst>
            <pc:docMk/>
            <pc:sldMk cId="2562032188" sldId="1519"/>
            <ac:picMk id="27" creationId="{3469F8AA-0265-E1FE-C6B4-2F04AEB745AB}"/>
          </ac:picMkLst>
        </pc:picChg>
        <pc:picChg chg="add mod">
          <ac:chgData name="PELLAN Marin" userId="9ec8e806-9cfd-495d-8cb1-c4761729b9b1" providerId="ADAL" clId="{F78D52A1-8CBD-422A-BC14-270B3107FE22}" dt="2024-06-05T15:21:54.963" v="68489" actId="1076"/>
          <ac:picMkLst>
            <pc:docMk/>
            <pc:sldMk cId="2562032188" sldId="1519"/>
            <ac:picMk id="33" creationId="{15488471-EA60-8EE7-FBBA-5FFE8B1B2CBF}"/>
          </ac:picMkLst>
        </pc:picChg>
        <pc:picChg chg="add del mod">
          <ac:chgData name="PELLAN Marin" userId="9ec8e806-9cfd-495d-8cb1-c4761729b9b1" providerId="ADAL" clId="{F78D52A1-8CBD-422A-BC14-270B3107FE22}" dt="2024-06-05T15:21:49.474" v="68488" actId="1076"/>
          <ac:picMkLst>
            <pc:docMk/>
            <pc:sldMk cId="2562032188" sldId="1519"/>
            <ac:picMk id="34" creationId="{89A94626-2950-E8E1-3E1D-5A0156A5DFF3}"/>
          </ac:picMkLst>
        </pc:picChg>
        <pc:picChg chg="add mod">
          <ac:chgData name="PELLAN Marin" userId="9ec8e806-9cfd-495d-8cb1-c4761729b9b1" providerId="ADAL" clId="{F78D52A1-8CBD-422A-BC14-270B3107FE22}" dt="2024-06-05T15:21:32.279" v="68484" actId="1076"/>
          <ac:picMkLst>
            <pc:docMk/>
            <pc:sldMk cId="2562032188" sldId="1519"/>
            <ac:picMk id="36" creationId="{495DA536-31F6-D7B9-FE04-00E06E8D5395}"/>
          </ac:picMkLst>
        </pc:picChg>
        <pc:picChg chg="add mod">
          <ac:chgData name="PELLAN Marin" userId="9ec8e806-9cfd-495d-8cb1-c4761729b9b1" providerId="ADAL" clId="{F78D52A1-8CBD-422A-BC14-270B3107FE22}" dt="2024-05-29T06:38:04.137" v="22071" actId="1076"/>
          <ac:picMkLst>
            <pc:docMk/>
            <pc:sldMk cId="2562032188" sldId="1519"/>
            <ac:picMk id="38" creationId="{6A21A400-E870-3FF6-9A13-A9D0D8A1871E}"/>
          </ac:picMkLst>
        </pc:picChg>
        <pc:picChg chg="add mod">
          <ac:chgData name="PELLAN Marin" userId="9ec8e806-9cfd-495d-8cb1-c4761729b9b1" providerId="ADAL" clId="{F78D52A1-8CBD-422A-BC14-270B3107FE22}" dt="2024-06-05T15:15:12.174" v="68351" actId="1076"/>
          <ac:picMkLst>
            <pc:docMk/>
            <pc:sldMk cId="2562032188" sldId="1519"/>
            <ac:picMk id="39" creationId="{2B89A8A6-A317-E1B8-016C-63AF2208FCA3}"/>
          </ac:picMkLst>
        </pc:picChg>
        <pc:picChg chg="add mod">
          <ac:chgData name="PELLAN Marin" userId="9ec8e806-9cfd-495d-8cb1-c4761729b9b1" providerId="ADAL" clId="{F78D52A1-8CBD-422A-BC14-270B3107FE22}" dt="2024-06-06T14:18:21.500" v="69654" actId="1076"/>
          <ac:picMkLst>
            <pc:docMk/>
            <pc:sldMk cId="2562032188" sldId="1519"/>
            <ac:picMk id="46" creationId="{D02BD26F-EAC0-5784-ABFA-ECD7332F266C}"/>
          </ac:picMkLst>
        </pc:picChg>
        <pc:extLst>
          <p:ext xmlns:p="http://schemas.openxmlformats.org/presentationml/2006/main" uri="{D6D511B9-2390-475A-947B-AFAB55BFBCF1}">
            <pc226:cmChg xmlns:pc226="http://schemas.microsoft.com/office/powerpoint/2022/06/main/command" chg="del">
              <pc226:chgData name="PELLAN Marin" userId="9ec8e806-9cfd-495d-8cb1-c4761729b9b1" providerId="ADAL" clId="{F78D52A1-8CBD-422A-BC14-270B3107FE22}" dt="2024-06-22T13:20:24.113" v="93759"/>
              <pc2:cmMkLst xmlns:pc2="http://schemas.microsoft.com/office/powerpoint/2019/9/main/command">
                <pc:docMk/>
                <pc:sldMk cId="2562032188" sldId="1519"/>
                <pc2:cmMk id="{D7C30624-5867-44C7-9B1F-D477BECE05BA}"/>
              </pc2:cmMkLst>
            </pc226:cmChg>
            <pc226:cmChg xmlns:pc226="http://schemas.microsoft.com/office/powerpoint/2022/06/main/command" chg="del">
              <pc226:chgData name="PELLAN Marin" userId="9ec8e806-9cfd-495d-8cb1-c4761729b9b1" providerId="ADAL" clId="{F78D52A1-8CBD-422A-BC14-270B3107FE22}" dt="2024-06-22T13:20:22.665" v="93758"/>
              <pc2:cmMkLst xmlns:pc2="http://schemas.microsoft.com/office/powerpoint/2019/9/main/command">
                <pc:docMk/>
                <pc:sldMk cId="2562032188" sldId="1519"/>
                <pc2:cmMk id="{1D8FED4D-6F3E-4E35-9B88-B0C7A3AF3359}"/>
              </pc2:cmMkLst>
            </pc226:cmChg>
          </p:ext>
        </pc:extLst>
      </pc:sldChg>
      <pc:sldChg chg="addSp modSp add del mod">
        <pc:chgData name="PELLAN Marin" userId="9ec8e806-9cfd-495d-8cb1-c4761729b9b1" providerId="ADAL" clId="{F78D52A1-8CBD-422A-BC14-270B3107FE22}" dt="2024-06-02T13:04:14.514" v="57638" actId="2696"/>
        <pc:sldMkLst>
          <pc:docMk/>
          <pc:sldMk cId="159228612" sldId="1520"/>
        </pc:sldMkLst>
        <pc:picChg chg="add mod">
          <ac:chgData name="PELLAN Marin" userId="9ec8e806-9cfd-495d-8cb1-c4761729b9b1" providerId="ADAL" clId="{F78D52A1-8CBD-422A-BC14-270B3107FE22}" dt="2024-05-28T12:30:30.346" v="19362" actId="1076"/>
          <ac:picMkLst>
            <pc:docMk/>
            <pc:sldMk cId="159228612" sldId="1520"/>
            <ac:picMk id="6" creationId="{0DD16BB0-3B7F-AA31-9CE2-C2F068E66698}"/>
          </ac:picMkLst>
        </pc:picChg>
        <pc:picChg chg="add mod">
          <ac:chgData name="PELLAN Marin" userId="9ec8e806-9cfd-495d-8cb1-c4761729b9b1" providerId="ADAL" clId="{F78D52A1-8CBD-422A-BC14-270B3107FE22}" dt="2024-05-30T17:41:10.562" v="33505" actId="1076"/>
          <ac:picMkLst>
            <pc:docMk/>
            <pc:sldMk cId="159228612" sldId="1520"/>
            <ac:picMk id="8" creationId="{DD7190DA-BF4B-8B43-90E9-EE4746CC0FE7}"/>
          </ac:picMkLst>
        </pc:picChg>
        <pc:picChg chg="add mod">
          <ac:chgData name="PELLAN Marin" userId="9ec8e806-9cfd-495d-8cb1-c4761729b9b1" providerId="ADAL" clId="{F78D52A1-8CBD-422A-BC14-270B3107FE22}" dt="2024-05-30T17:41:05.412" v="33503" actId="1076"/>
          <ac:picMkLst>
            <pc:docMk/>
            <pc:sldMk cId="159228612" sldId="1520"/>
            <ac:picMk id="10" creationId="{175A96BC-7268-07A8-D201-C9268F5117F6}"/>
          </ac:picMkLst>
        </pc:picChg>
        <pc:picChg chg="add mod">
          <ac:chgData name="PELLAN Marin" userId="9ec8e806-9cfd-495d-8cb1-c4761729b9b1" providerId="ADAL" clId="{F78D52A1-8CBD-422A-BC14-270B3107FE22}" dt="2024-05-30T17:41:00.984" v="33502" actId="1076"/>
          <ac:picMkLst>
            <pc:docMk/>
            <pc:sldMk cId="159228612" sldId="1520"/>
            <ac:picMk id="12" creationId="{F9290FE8-1D76-38F8-3FF8-1E3F8BE3A0F6}"/>
          </ac:picMkLst>
        </pc:picChg>
        <pc:picChg chg="add mod">
          <ac:chgData name="PELLAN Marin" userId="9ec8e806-9cfd-495d-8cb1-c4761729b9b1" providerId="ADAL" clId="{F78D52A1-8CBD-422A-BC14-270B3107FE22}" dt="2024-05-30T13:32:15.800" v="33473" actId="1076"/>
          <ac:picMkLst>
            <pc:docMk/>
            <pc:sldMk cId="159228612" sldId="1520"/>
            <ac:picMk id="15" creationId="{8B8C83B1-804E-FFAE-E6CD-EB9F2695295B}"/>
          </ac:picMkLst>
        </pc:picChg>
        <pc:picChg chg="add mod">
          <ac:chgData name="PELLAN Marin" userId="9ec8e806-9cfd-495d-8cb1-c4761729b9b1" providerId="ADAL" clId="{F78D52A1-8CBD-422A-BC14-270B3107FE22}" dt="2024-05-30T17:40:54.417" v="33501" actId="1076"/>
          <ac:picMkLst>
            <pc:docMk/>
            <pc:sldMk cId="159228612" sldId="1520"/>
            <ac:picMk id="18" creationId="{3391FE2C-379B-B6E3-E226-4C7B6E9B5F70}"/>
          </ac:picMkLst>
        </pc:picChg>
      </pc:sldChg>
      <pc:sldChg chg="add del">
        <pc:chgData name="PELLAN Marin" userId="9ec8e806-9cfd-495d-8cb1-c4761729b9b1" providerId="ADAL" clId="{F78D52A1-8CBD-422A-BC14-270B3107FE22}" dt="2024-05-30T13:03:47.398" v="32498" actId="2696"/>
        <pc:sldMkLst>
          <pc:docMk/>
          <pc:sldMk cId="681073038" sldId="1521"/>
        </pc:sldMkLst>
      </pc:sldChg>
      <pc:sldChg chg="addSp delSp modSp add del mod ord">
        <pc:chgData name="PELLAN Marin" userId="9ec8e806-9cfd-495d-8cb1-c4761729b9b1" providerId="ADAL" clId="{F78D52A1-8CBD-422A-BC14-270B3107FE22}" dt="2024-06-05T12:42:39.103" v="67230" actId="47"/>
        <pc:sldMkLst>
          <pc:docMk/>
          <pc:sldMk cId="1093430621" sldId="1521"/>
        </pc:sldMkLst>
        <pc:spChg chg="del">
          <ac:chgData name="PELLAN Marin" userId="9ec8e806-9cfd-495d-8cb1-c4761729b9b1" providerId="ADAL" clId="{F78D52A1-8CBD-422A-BC14-270B3107FE22}" dt="2024-05-30T13:16:44.194" v="32674" actId="478"/>
          <ac:spMkLst>
            <pc:docMk/>
            <pc:sldMk cId="1093430621" sldId="1521"/>
            <ac:spMk id="5" creationId="{EAE06081-F55F-87F9-DEB5-F9EFDEDE53F7}"/>
          </ac:spMkLst>
        </pc:spChg>
        <pc:picChg chg="add del mod">
          <ac:chgData name="PELLAN Marin" userId="9ec8e806-9cfd-495d-8cb1-c4761729b9b1" providerId="ADAL" clId="{F78D52A1-8CBD-422A-BC14-270B3107FE22}" dt="2024-06-02T13:15:40.540" v="58163" actId="478"/>
          <ac:picMkLst>
            <pc:docMk/>
            <pc:sldMk cId="1093430621" sldId="1521"/>
            <ac:picMk id="4" creationId="{30DE4A59-001E-A9EB-D200-0FF1FCA5014E}"/>
          </ac:picMkLst>
        </pc:picChg>
        <pc:picChg chg="add del mod">
          <ac:chgData name="PELLAN Marin" userId="9ec8e806-9cfd-495d-8cb1-c4761729b9b1" providerId="ADAL" clId="{F78D52A1-8CBD-422A-BC14-270B3107FE22}" dt="2024-06-02T13:15:42.645" v="58164" actId="478"/>
          <ac:picMkLst>
            <pc:docMk/>
            <pc:sldMk cId="1093430621" sldId="1521"/>
            <ac:picMk id="6" creationId="{D6706B11-F38F-4EAB-0FD7-924A896864D1}"/>
          </ac:picMkLst>
        </pc:picChg>
        <pc:picChg chg="mod">
          <ac:chgData name="PELLAN Marin" userId="9ec8e806-9cfd-495d-8cb1-c4761729b9b1" providerId="ADAL" clId="{F78D52A1-8CBD-422A-BC14-270B3107FE22}" dt="2024-05-30T13:16:50.652" v="32678" actId="1076"/>
          <ac:picMkLst>
            <pc:docMk/>
            <pc:sldMk cId="1093430621" sldId="1521"/>
            <ac:picMk id="7" creationId="{2B63DBC9-F74C-208C-DB61-4CD7F7CB09DE}"/>
          </ac:picMkLst>
        </pc:picChg>
      </pc:sldChg>
      <pc:sldChg chg="addSp delSp modSp add mod ord modNotesTx">
        <pc:chgData name="PELLAN Marin" userId="9ec8e806-9cfd-495d-8cb1-c4761729b9b1" providerId="ADAL" clId="{F78D52A1-8CBD-422A-BC14-270B3107FE22}" dt="2024-06-22T14:32:52.238" v="95078" actId="404"/>
        <pc:sldMkLst>
          <pc:docMk/>
          <pc:sldMk cId="124990222" sldId="1522"/>
        </pc:sldMkLst>
        <pc:spChg chg="mod">
          <ac:chgData name="PELLAN Marin" userId="9ec8e806-9cfd-495d-8cb1-c4761729b9b1" providerId="ADAL" clId="{F78D52A1-8CBD-422A-BC14-270B3107FE22}" dt="2024-06-22T14:32:52.238" v="95078" actId="404"/>
          <ac:spMkLst>
            <pc:docMk/>
            <pc:sldMk cId="124990222" sldId="1522"/>
            <ac:spMk id="10" creationId="{AFA21F75-CB75-7CAA-9BEA-9387D7F829D4}"/>
          </ac:spMkLst>
        </pc:spChg>
        <pc:spChg chg="del">
          <ac:chgData name="PELLAN Marin" userId="9ec8e806-9cfd-495d-8cb1-c4761729b9b1" providerId="ADAL" clId="{F78D52A1-8CBD-422A-BC14-270B3107FE22}" dt="2024-06-02T12:56:54.424" v="57606" actId="478"/>
          <ac:spMkLst>
            <pc:docMk/>
            <pc:sldMk cId="124990222" sldId="1522"/>
            <ac:spMk id="17" creationId="{EF8D2F7C-5C09-9E8D-3BC6-B0BB44A23CF7}"/>
          </ac:spMkLst>
        </pc:spChg>
        <pc:spChg chg="del">
          <ac:chgData name="PELLAN Marin" userId="9ec8e806-9cfd-495d-8cb1-c4761729b9b1" providerId="ADAL" clId="{F78D52A1-8CBD-422A-BC14-270B3107FE22}" dt="2024-06-02T12:56:56.992" v="57608" actId="478"/>
          <ac:spMkLst>
            <pc:docMk/>
            <pc:sldMk cId="124990222" sldId="1522"/>
            <ac:spMk id="19" creationId="{1917892B-BA12-0B8B-0A6A-DA74457C1548}"/>
          </ac:spMkLst>
        </pc:spChg>
        <pc:spChg chg="del">
          <ac:chgData name="PELLAN Marin" userId="9ec8e806-9cfd-495d-8cb1-c4761729b9b1" providerId="ADAL" clId="{F78D52A1-8CBD-422A-BC14-270B3107FE22}" dt="2024-06-02T12:56:55.289" v="57607" actId="478"/>
          <ac:spMkLst>
            <pc:docMk/>
            <pc:sldMk cId="124990222" sldId="1522"/>
            <ac:spMk id="20" creationId="{6504A63E-8ADC-124F-ABD0-E7A3015A63A0}"/>
          </ac:spMkLst>
        </pc:spChg>
        <pc:spChg chg="del">
          <ac:chgData name="PELLAN Marin" userId="9ec8e806-9cfd-495d-8cb1-c4761729b9b1" providerId="ADAL" clId="{F78D52A1-8CBD-422A-BC14-270B3107FE22}" dt="2024-06-02T12:56:57.562" v="57609" actId="478"/>
          <ac:spMkLst>
            <pc:docMk/>
            <pc:sldMk cId="124990222" sldId="1522"/>
            <ac:spMk id="21" creationId="{A6F40B74-3574-0A64-DBB6-E5C6FC0F00F7}"/>
          </ac:spMkLst>
        </pc:spChg>
        <pc:spChg chg="del">
          <ac:chgData name="PELLAN Marin" userId="9ec8e806-9cfd-495d-8cb1-c4761729b9b1" providerId="ADAL" clId="{F78D52A1-8CBD-422A-BC14-270B3107FE22}" dt="2024-06-02T12:56:58.948" v="57610" actId="478"/>
          <ac:spMkLst>
            <pc:docMk/>
            <pc:sldMk cId="124990222" sldId="1522"/>
            <ac:spMk id="22" creationId="{AE5FD1ED-1B3E-931F-9909-9B0A132B4809}"/>
          </ac:spMkLst>
        </pc:spChg>
        <pc:picChg chg="add mod">
          <ac:chgData name="PELLAN Marin" userId="9ec8e806-9cfd-495d-8cb1-c4761729b9b1" providerId="ADAL" clId="{F78D52A1-8CBD-422A-BC14-270B3107FE22}" dt="2024-06-02T13:03:53.715" v="57636" actId="1076"/>
          <ac:picMkLst>
            <pc:docMk/>
            <pc:sldMk cId="124990222" sldId="1522"/>
            <ac:picMk id="3" creationId="{9831F22E-9998-BD77-44A9-7862CD1CAA4E}"/>
          </ac:picMkLst>
        </pc:picChg>
        <pc:picChg chg="del">
          <ac:chgData name="PELLAN Marin" userId="9ec8e806-9cfd-495d-8cb1-c4761729b9b1" providerId="ADAL" clId="{F78D52A1-8CBD-422A-BC14-270B3107FE22}" dt="2024-06-02T12:56:59.833" v="57612" actId="478"/>
          <ac:picMkLst>
            <pc:docMk/>
            <pc:sldMk cId="124990222" sldId="1522"/>
            <ac:picMk id="5" creationId="{9EC2DA6E-E726-EC6F-E8FF-FE6A0DA7271A}"/>
          </ac:picMkLst>
        </pc:picChg>
        <pc:picChg chg="add mod">
          <ac:chgData name="PELLAN Marin" userId="9ec8e806-9cfd-495d-8cb1-c4761729b9b1" providerId="ADAL" clId="{F78D52A1-8CBD-422A-BC14-270B3107FE22}" dt="2024-06-02T13:04:00.012" v="57637" actId="1076"/>
          <ac:picMkLst>
            <pc:docMk/>
            <pc:sldMk cId="124990222" sldId="1522"/>
            <ac:picMk id="6" creationId="{7BC9120D-DF89-81E6-57BF-752E697007C6}"/>
          </ac:picMkLst>
        </pc:picChg>
        <pc:picChg chg="del">
          <ac:chgData name="PELLAN Marin" userId="9ec8e806-9cfd-495d-8cb1-c4761729b9b1" providerId="ADAL" clId="{F78D52A1-8CBD-422A-BC14-270B3107FE22}" dt="2024-06-02T12:56:59.417" v="57611" actId="478"/>
          <ac:picMkLst>
            <pc:docMk/>
            <pc:sldMk cId="124990222" sldId="1522"/>
            <ac:picMk id="8" creationId="{9E69B73E-E9EB-3F9F-94CF-C4A34252D0A4}"/>
          </ac:picMkLst>
        </pc:picChg>
        <pc:picChg chg="add del mod">
          <ac:chgData name="PELLAN Marin" userId="9ec8e806-9cfd-495d-8cb1-c4761729b9b1" providerId="ADAL" clId="{F78D52A1-8CBD-422A-BC14-270B3107FE22}" dt="2024-06-02T13:03:42.264" v="57632" actId="478"/>
          <ac:picMkLst>
            <pc:docMk/>
            <pc:sldMk cId="124990222" sldId="1522"/>
            <ac:picMk id="9" creationId="{47D725C5-B880-FDBE-1B60-81ACEE6197F1}"/>
          </ac:picMkLst>
        </pc:picChg>
        <pc:picChg chg="add del mod">
          <ac:chgData name="PELLAN Marin" userId="9ec8e806-9cfd-495d-8cb1-c4761729b9b1" providerId="ADAL" clId="{F78D52A1-8CBD-422A-BC14-270B3107FE22}" dt="2024-06-02T13:03:42.759" v="57633" actId="478"/>
          <ac:picMkLst>
            <pc:docMk/>
            <pc:sldMk cId="124990222" sldId="1522"/>
            <ac:picMk id="12" creationId="{5E2B8422-7B43-3DBE-2C4B-5E650B461436}"/>
          </ac:picMkLst>
        </pc:picChg>
        <pc:picChg chg="del">
          <ac:chgData name="PELLAN Marin" userId="9ec8e806-9cfd-495d-8cb1-c4761729b9b1" providerId="ADAL" clId="{F78D52A1-8CBD-422A-BC14-270B3107FE22}" dt="2024-06-02T12:56:53.383" v="57605" actId="478"/>
          <ac:picMkLst>
            <pc:docMk/>
            <pc:sldMk cId="124990222" sldId="1522"/>
            <ac:picMk id="13" creationId="{DE730DA7-641B-0BB4-61EE-0B74B7063FCE}"/>
          </ac:picMkLst>
        </pc:picChg>
        <pc:picChg chg="del">
          <ac:chgData name="PELLAN Marin" userId="9ec8e806-9cfd-495d-8cb1-c4761729b9b1" providerId="ADAL" clId="{F78D52A1-8CBD-422A-BC14-270B3107FE22}" dt="2024-06-02T12:56:52.813" v="57604" actId="478"/>
          <ac:picMkLst>
            <pc:docMk/>
            <pc:sldMk cId="124990222" sldId="1522"/>
            <ac:picMk id="15" creationId="{69CE1931-04FD-0D52-6979-46E772D6BEAC}"/>
          </ac:picMkLst>
        </pc:picChg>
      </pc:sldChg>
      <pc:sldChg chg="addSp delSp modSp add mod ord modAnim modShow">
        <pc:chgData name="PELLAN Marin" userId="9ec8e806-9cfd-495d-8cb1-c4761729b9b1" providerId="ADAL" clId="{F78D52A1-8CBD-422A-BC14-270B3107FE22}" dt="2024-06-22T14:32:26.006" v="95064" actId="404"/>
        <pc:sldMkLst>
          <pc:docMk/>
          <pc:sldMk cId="3081594029" sldId="1523"/>
        </pc:sldMkLst>
        <pc:spChg chg="add mod">
          <ac:chgData name="PELLAN Marin" userId="9ec8e806-9cfd-495d-8cb1-c4761729b9b1" providerId="ADAL" clId="{F78D52A1-8CBD-422A-BC14-270B3107FE22}" dt="2024-06-06T14:01:34.092" v="69343" actId="1076"/>
          <ac:spMkLst>
            <pc:docMk/>
            <pc:sldMk cId="3081594029" sldId="1523"/>
            <ac:spMk id="2" creationId="{4B0F8B19-F1BC-8FCD-627A-0FF3B3AE9F36}"/>
          </ac:spMkLst>
        </pc:spChg>
        <pc:spChg chg="add mod">
          <ac:chgData name="PELLAN Marin" userId="9ec8e806-9cfd-495d-8cb1-c4761729b9b1" providerId="ADAL" clId="{F78D52A1-8CBD-422A-BC14-270B3107FE22}" dt="2024-06-07T12:48:52.003" v="70989" actId="1076"/>
          <ac:spMkLst>
            <pc:docMk/>
            <pc:sldMk cId="3081594029" sldId="1523"/>
            <ac:spMk id="3" creationId="{F484A0C9-8EFF-10D8-F32B-1943C70B8D5D}"/>
          </ac:spMkLst>
        </pc:spChg>
        <pc:spChg chg="add mod">
          <ac:chgData name="PELLAN Marin" userId="9ec8e806-9cfd-495d-8cb1-c4761729b9b1" providerId="ADAL" clId="{F78D52A1-8CBD-422A-BC14-270B3107FE22}" dt="2024-06-06T14:01:39.612" v="69344" actId="1076"/>
          <ac:spMkLst>
            <pc:docMk/>
            <pc:sldMk cId="3081594029" sldId="1523"/>
            <ac:spMk id="4" creationId="{3FE123DD-97E0-A9D5-4738-2F1C2965AD11}"/>
          </ac:spMkLst>
        </pc:spChg>
        <pc:spChg chg="del">
          <ac:chgData name="PELLAN Marin" userId="9ec8e806-9cfd-495d-8cb1-c4761729b9b1" providerId="ADAL" clId="{F78D52A1-8CBD-422A-BC14-270B3107FE22}" dt="2024-06-06T14:28:17.375" v="69770" actId="478"/>
          <ac:spMkLst>
            <pc:docMk/>
            <pc:sldMk cId="3081594029" sldId="1523"/>
            <ac:spMk id="6" creationId="{87D04FEB-88CB-FBF8-822B-5B3AD1AED1ED}"/>
          </ac:spMkLst>
        </pc:spChg>
        <pc:spChg chg="add mod">
          <ac:chgData name="PELLAN Marin" userId="9ec8e806-9cfd-495d-8cb1-c4761729b9b1" providerId="ADAL" clId="{F78D52A1-8CBD-422A-BC14-270B3107FE22}" dt="2024-06-06T14:01:07.921" v="69335" actId="208"/>
          <ac:spMkLst>
            <pc:docMk/>
            <pc:sldMk cId="3081594029" sldId="1523"/>
            <ac:spMk id="7" creationId="{B61B865D-69D9-5CA2-28A5-ED5469FF3D03}"/>
          </ac:spMkLst>
        </pc:spChg>
        <pc:spChg chg="add mod">
          <ac:chgData name="PELLAN Marin" userId="9ec8e806-9cfd-495d-8cb1-c4761729b9b1" providerId="ADAL" clId="{F78D52A1-8CBD-422A-BC14-270B3107FE22}" dt="2024-06-06T14:01:21.881" v="69340" actId="1035"/>
          <ac:spMkLst>
            <pc:docMk/>
            <pc:sldMk cId="3081594029" sldId="1523"/>
            <ac:spMk id="9" creationId="{1E52C936-0FFA-4C0E-83BB-4B24D06D7494}"/>
          </ac:spMkLst>
        </pc:spChg>
        <pc:spChg chg="mod">
          <ac:chgData name="PELLAN Marin" userId="9ec8e806-9cfd-495d-8cb1-c4761729b9b1" providerId="ADAL" clId="{F78D52A1-8CBD-422A-BC14-270B3107FE22}" dt="2024-06-22T14:32:26.006" v="95064" actId="404"/>
          <ac:spMkLst>
            <pc:docMk/>
            <pc:sldMk cId="3081594029" sldId="1523"/>
            <ac:spMk id="10" creationId="{AFA21F75-CB75-7CAA-9BEA-9387D7F829D4}"/>
          </ac:spMkLst>
        </pc:spChg>
        <pc:picChg chg="del">
          <ac:chgData name="PELLAN Marin" userId="9ec8e806-9cfd-495d-8cb1-c4761729b9b1" providerId="ADAL" clId="{F78D52A1-8CBD-422A-BC14-270B3107FE22}" dt="2024-06-06T14:28:19.860" v="69771" actId="478"/>
          <ac:picMkLst>
            <pc:docMk/>
            <pc:sldMk cId="3081594029" sldId="1523"/>
            <ac:picMk id="3" creationId="{626EA8B1-35C8-9E89-B8F8-402193B7A047}"/>
          </ac:picMkLst>
        </pc:picChg>
        <pc:picChg chg="mod">
          <ac:chgData name="PELLAN Marin" userId="9ec8e806-9cfd-495d-8cb1-c4761729b9b1" providerId="ADAL" clId="{F78D52A1-8CBD-422A-BC14-270B3107FE22}" dt="2024-06-05T15:44:46.648" v="68854" actId="1076"/>
          <ac:picMkLst>
            <pc:docMk/>
            <pc:sldMk cId="3081594029" sldId="1523"/>
            <ac:picMk id="5" creationId="{B7F0CC9B-76FC-25E2-0D02-978B83C39DF6}"/>
          </ac:picMkLst>
        </pc:picChg>
        <pc:picChg chg="del">
          <ac:chgData name="PELLAN Marin" userId="9ec8e806-9cfd-495d-8cb1-c4761729b9b1" providerId="ADAL" clId="{F78D52A1-8CBD-422A-BC14-270B3107FE22}" dt="2024-06-05T13:34:38.105" v="67623" actId="478"/>
          <ac:picMkLst>
            <pc:docMk/>
            <pc:sldMk cId="3081594029" sldId="1523"/>
            <ac:picMk id="14" creationId="{42EE6412-3ABB-1139-6967-705C0E92B3E1}"/>
          </ac:picMkLst>
        </pc:picChg>
      </pc:sldChg>
      <pc:sldChg chg="addSp delSp modSp add del mod ord">
        <pc:chgData name="PELLAN Marin" userId="9ec8e806-9cfd-495d-8cb1-c4761729b9b1" providerId="ADAL" clId="{F78D52A1-8CBD-422A-BC14-270B3107FE22}" dt="2024-06-22T13:07:16.292" v="93498" actId="2696"/>
        <pc:sldMkLst>
          <pc:docMk/>
          <pc:sldMk cId="1346222885" sldId="1524"/>
        </pc:sldMkLst>
        <pc:spChg chg="del">
          <ac:chgData name="PELLAN Marin" userId="9ec8e806-9cfd-495d-8cb1-c4761729b9b1" providerId="ADAL" clId="{F78D52A1-8CBD-422A-BC14-270B3107FE22}" dt="2024-06-07T08:50:30.469" v="70409" actId="478"/>
          <ac:spMkLst>
            <pc:docMk/>
            <pc:sldMk cId="1346222885" sldId="1524"/>
            <ac:spMk id="7" creationId="{40DEC1D5-AE81-7762-F3FF-1215B0183A17}"/>
          </ac:spMkLst>
        </pc:spChg>
        <pc:spChg chg="del">
          <ac:chgData name="PELLAN Marin" userId="9ec8e806-9cfd-495d-8cb1-c4761729b9b1" providerId="ADAL" clId="{F78D52A1-8CBD-422A-BC14-270B3107FE22}" dt="2024-06-07T08:50:37.039" v="70413" actId="478"/>
          <ac:spMkLst>
            <pc:docMk/>
            <pc:sldMk cId="1346222885" sldId="1524"/>
            <ac:spMk id="9" creationId="{58635DF1-6E50-574C-0B07-59E492FAA790}"/>
          </ac:spMkLst>
        </pc:spChg>
        <pc:spChg chg="del">
          <ac:chgData name="PELLAN Marin" userId="9ec8e806-9cfd-495d-8cb1-c4761729b9b1" providerId="ADAL" clId="{F78D52A1-8CBD-422A-BC14-270B3107FE22}" dt="2024-06-07T08:50:37.689" v="70414" actId="478"/>
          <ac:spMkLst>
            <pc:docMk/>
            <pc:sldMk cId="1346222885" sldId="1524"/>
            <ac:spMk id="10" creationId="{AFA21F75-CB75-7CAA-9BEA-9387D7F829D4}"/>
          </ac:spMkLst>
        </pc:spChg>
        <pc:spChg chg="del mod">
          <ac:chgData name="PELLAN Marin" userId="9ec8e806-9cfd-495d-8cb1-c4761729b9b1" providerId="ADAL" clId="{F78D52A1-8CBD-422A-BC14-270B3107FE22}" dt="2024-06-07T08:50:32.199" v="70411" actId="478"/>
          <ac:spMkLst>
            <pc:docMk/>
            <pc:sldMk cId="1346222885" sldId="1524"/>
            <ac:spMk id="11" creationId="{2DB9393A-BE80-8295-0EC0-43D39FBE91D2}"/>
          </ac:spMkLst>
        </pc:spChg>
        <pc:spChg chg="del">
          <ac:chgData name="PELLAN Marin" userId="9ec8e806-9cfd-495d-8cb1-c4761729b9b1" providerId="ADAL" clId="{F78D52A1-8CBD-422A-BC14-270B3107FE22}" dt="2024-06-07T08:50:30.469" v="70409" actId="478"/>
          <ac:spMkLst>
            <pc:docMk/>
            <pc:sldMk cId="1346222885" sldId="1524"/>
            <ac:spMk id="12" creationId="{2190676F-520C-59E0-439F-9166F61B3428}"/>
          </ac:spMkLst>
        </pc:spChg>
        <pc:spChg chg="del">
          <ac:chgData name="PELLAN Marin" userId="9ec8e806-9cfd-495d-8cb1-c4761729b9b1" providerId="ADAL" clId="{F78D52A1-8CBD-422A-BC14-270B3107FE22}" dt="2024-06-07T08:50:38.839" v="70415" actId="478"/>
          <ac:spMkLst>
            <pc:docMk/>
            <pc:sldMk cId="1346222885" sldId="1524"/>
            <ac:spMk id="13" creationId="{664821EA-E0CF-A714-5BEE-B1BA3441F153}"/>
          </ac:spMkLst>
        </pc:spChg>
        <pc:spChg chg="del">
          <ac:chgData name="PELLAN Marin" userId="9ec8e806-9cfd-495d-8cb1-c4761729b9b1" providerId="ADAL" clId="{F78D52A1-8CBD-422A-BC14-270B3107FE22}" dt="2024-06-07T08:50:30.469" v="70409" actId="478"/>
          <ac:spMkLst>
            <pc:docMk/>
            <pc:sldMk cId="1346222885" sldId="1524"/>
            <ac:spMk id="14" creationId="{69B71CF9-DDC8-FBB9-3286-305C48B1763B}"/>
          </ac:spMkLst>
        </pc:spChg>
        <pc:spChg chg="del">
          <ac:chgData name="PELLAN Marin" userId="9ec8e806-9cfd-495d-8cb1-c4761729b9b1" providerId="ADAL" clId="{F78D52A1-8CBD-422A-BC14-270B3107FE22}" dt="2024-06-07T08:50:30.469" v="70409" actId="478"/>
          <ac:spMkLst>
            <pc:docMk/>
            <pc:sldMk cId="1346222885" sldId="1524"/>
            <ac:spMk id="15" creationId="{C1797D1C-D66D-099A-A8D5-19806F67E83A}"/>
          </ac:spMkLst>
        </pc:spChg>
        <pc:spChg chg="del">
          <ac:chgData name="PELLAN Marin" userId="9ec8e806-9cfd-495d-8cb1-c4761729b9b1" providerId="ADAL" clId="{F78D52A1-8CBD-422A-BC14-270B3107FE22}" dt="2024-06-07T08:50:30.469" v="70409" actId="478"/>
          <ac:spMkLst>
            <pc:docMk/>
            <pc:sldMk cId="1346222885" sldId="1524"/>
            <ac:spMk id="16" creationId="{EE023280-93A0-CE64-8545-2F78560FF99D}"/>
          </ac:spMkLst>
        </pc:spChg>
        <pc:spChg chg="del">
          <ac:chgData name="PELLAN Marin" userId="9ec8e806-9cfd-495d-8cb1-c4761729b9b1" providerId="ADAL" clId="{F78D52A1-8CBD-422A-BC14-270B3107FE22}" dt="2024-06-07T08:50:30.469" v="70409" actId="478"/>
          <ac:spMkLst>
            <pc:docMk/>
            <pc:sldMk cId="1346222885" sldId="1524"/>
            <ac:spMk id="17" creationId="{7B53B29D-8B0E-EAC7-CB95-C0B71E3880CC}"/>
          </ac:spMkLst>
        </pc:spChg>
        <pc:spChg chg="del">
          <ac:chgData name="PELLAN Marin" userId="9ec8e806-9cfd-495d-8cb1-c4761729b9b1" providerId="ADAL" clId="{F78D52A1-8CBD-422A-BC14-270B3107FE22}" dt="2024-06-07T08:50:30.469" v="70409" actId="478"/>
          <ac:spMkLst>
            <pc:docMk/>
            <pc:sldMk cId="1346222885" sldId="1524"/>
            <ac:spMk id="23" creationId="{479217D4-8D95-67D0-9D1B-86648125ED36}"/>
          </ac:spMkLst>
        </pc:spChg>
        <pc:spChg chg="del">
          <ac:chgData name="PELLAN Marin" userId="9ec8e806-9cfd-495d-8cb1-c4761729b9b1" providerId="ADAL" clId="{F78D52A1-8CBD-422A-BC14-270B3107FE22}" dt="2024-06-07T08:50:30.469" v="70409" actId="478"/>
          <ac:spMkLst>
            <pc:docMk/>
            <pc:sldMk cId="1346222885" sldId="1524"/>
            <ac:spMk id="24" creationId="{87313309-2368-8D4B-7AF9-A865A62F7330}"/>
          </ac:spMkLst>
        </pc:spChg>
        <pc:spChg chg="add del mod">
          <ac:chgData name="PELLAN Marin" userId="9ec8e806-9cfd-495d-8cb1-c4761729b9b1" providerId="ADAL" clId="{F78D52A1-8CBD-422A-BC14-270B3107FE22}" dt="2024-06-07T12:03:38.117" v="70511" actId="478"/>
          <ac:spMkLst>
            <pc:docMk/>
            <pc:sldMk cId="1346222885" sldId="1524"/>
            <ac:spMk id="28" creationId="{352B117F-8C12-4FF0-035D-F89CDA5B80AD}"/>
          </ac:spMkLst>
        </pc:spChg>
        <pc:spChg chg="del">
          <ac:chgData name="PELLAN Marin" userId="9ec8e806-9cfd-495d-8cb1-c4761729b9b1" providerId="ADAL" clId="{F78D52A1-8CBD-422A-BC14-270B3107FE22}" dt="2024-06-07T08:50:30.469" v="70409" actId="478"/>
          <ac:spMkLst>
            <pc:docMk/>
            <pc:sldMk cId="1346222885" sldId="1524"/>
            <ac:spMk id="30" creationId="{141AEF51-8FA0-4919-EC0C-93703087F7D0}"/>
          </ac:spMkLst>
        </pc:spChg>
        <pc:spChg chg="del">
          <ac:chgData name="PELLAN Marin" userId="9ec8e806-9cfd-495d-8cb1-c4761729b9b1" providerId="ADAL" clId="{F78D52A1-8CBD-422A-BC14-270B3107FE22}" dt="2024-06-07T08:50:30.469" v="70409" actId="478"/>
          <ac:spMkLst>
            <pc:docMk/>
            <pc:sldMk cId="1346222885" sldId="1524"/>
            <ac:spMk id="31" creationId="{4E118141-84F1-98F9-7D24-6F621E482BE3}"/>
          </ac:spMkLst>
        </pc:spChg>
        <pc:spChg chg="del">
          <ac:chgData name="PELLAN Marin" userId="9ec8e806-9cfd-495d-8cb1-c4761729b9b1" providerId="ADAL" clId="{F78D52A1-8CBD-422A-BC14-270B3107FE22}" dt="2024-06-07T08:50:30.469" v="70409" actId="478"/>
          <ac:spMkLst>
            <pc:docMk/>
            <pc:sldMk cId="1346222885" sldId="1524"/>
            <ac:spMk id="32" creationId="{FD130E99-8829-E97B-53BA-CFEEBF74DE0C}"/>
          </ac:spMkLst>
        </pc:spChg>
        <pc:spChg chg="add mod ord">
          <ac:chgData name="PELLAN Marin" userId="9ec8e806-9cfd-495d-8cb1-c4761729b9b1" providerId="ADAL" clId="{F78D52A1-8CBD-422A-BC14-270B3107FE22}" dt="2024-06-10T08:54:36.585" v="71668" actId="1036"/>
          <ac:spMkLst>
            <pc:docMk/>
            <pc:sldMk cId="1346222885" sldId="1524"/>
            <ac:spMk id="34" creationId="{7FFB8AF6-1ABF-00D3-F1D5-9E651C4DBF64}"/>
          </ac:spMkLst>
        </pc:spChg>
        <pc:spChg chg="add mod">
          <ac:chgData name="PELLAN Marin" userId="9ec8e806-9cfd-495d-8cb1-c4761729b9b1" providerId="ADAL" clId="{F78D52A1-8CBD-422A-BC14-270B3107FE22}" dt="2024-06-07T12:07:23.296" v="70565" actId="208"/>
          <ac:spMkLst>
            <pc:docMk/>
            <pc:sldMk cId="1346222885" sldId="1524"/>
            <ac:spMk id="35" creationId="{03E79B8B-EC29-9EBF-8257-EC35A28134F8}"/>
          </ac:spMkLst>
        </pc:spChg>
        <pc:spChg chg="add mod">
          <ac:chgData name="PELLAN Marin" userId="9ec8e806-9cfd-495d-8cb1-c4761729b9b1" providerId="ADAL" clId="{F78D52A1-8CBD-422A-BC14-270B3107FE22}" dt="2024-06-07T12:07:33.199" v="70568" actId="1076"/>
          <ac:spMkLst>
            <pc:docMk/>
            <pc:sldMk cId="1346222885" sldId="1524"/>
            <ac:spMk id="36" creationId="{A3F49EBB-0E74-CEFC-B87C-DE1F4E5DF22E}"/>
          </ac:spMkLst>
        </pc:spChg>
        <pc:spChg chg="add mod">
          <ac:chgData name="PELLAN Marin" userId="9ec8e806-9cfd-495d-8cb1-c4761729b9b1" providerId="ADAL" clId="{F78D52A1-8CBD-422A-BC14-270B3107FE22}" dt="2024-06-07T12:07:47.566" v="70571" actId="14100"/>
          <ac:spMkLst>
            <pc:docMk/>
            <pc:sldMk cId="1346222885" sldId="1524"/>
            <ac:spMk id="37" creationId="{9DC85A77-ADDE-62F5-1A72-03620C37A331}"/>
          </ac:spMkLst>
        </pc:spChg>
        <pc:spChg chg="add mod">
          <ac:chgData name="PELLAN Marin" userId="9ec8e806-9cfd-495d-8cb1-c4761729b9b1" providerId="ADAL" clId="{F78D52A1-8CBD-422A-BC14-270B3107FE22}" dt="2024-06-07T12:08:07.723" v="70581" actId="1036"/>
          <ac:spMkLst>
            <pc:docMk/>
            <pc:sldMk cId="1346222885" sldId="1524"/>
            <ac:spMk id="38" creationId="{5A07D293-AA2F-E50A-6568-BE8339B9BF70}"/>
          </ac:spMkLst>
        </pc:spChg>
        <pc:spChg chg="add mod">
          <ac:chgData name="PELLAN Marin" userId="9ec8e806-9cfd-495d-8cb1-c4761729b9b1" providerId="ADAL" clId="{F78D52A1-8CBD-422A-BC14-270B3107FE22}" dt="2024-06-07T12:08:14.800" v="70583" actId="1076"/>
          <ac:spMkLst>
            <pc:docMk/>
            <pc:sldMk cId="1346222885" sldId="1524"/>
            <ac:spMk id="39" creationId="{95504C8C-7E69-8140-2DEC-FEB2BF95FBE9}"/>
          </ac:spMkLst>
        </pc:spChg>
        <pc:picChg chg="add del mod modCrop">
          <ac:chgData name="PELLAN Marin" userId="9ec8e806-9cfd-495d-8cb1-c4761729b9b1" providerId="ADAL" clId="{F78D52A1-8CBD-422A-BC14-270B3107FE22}" dt="2024-06-07T11:57:09.234" v="70462" actId="478"/>
          <ac:picMkLst>
            <pc:docMk/>
            <pc:sldMk cId="1346222885" sldId="1524"/>
            <ac:picMk id="3" creationId="{2630B2AC-2940-2A9A-9008-EF603A2DABD5}"/>
          </ac:picMkLst>
        </pc:picChg>
        <pc:picChg chg="add mod modCrop">
          <ac:chgData name="PELLAN Marin" userId="9ec8e806-9cfd-495d-8cb1-c4761729b9b1" providerId="ADAL" clId="{F78D52A1-8CBD-422A-BC14-270B3107FE22}" dt="2024-06-07T08:52:54.863" v="70441" actId="732"/>
          <ac:picMkLst>
            <pc:docMk/>
            <pc:sldMk cId="1346222885" sldId="1524"/>
            <ac:picMk id="5" creationId="{FA2D341F-4F1B-EFA1-F504-6C936DA3882B}"/>
          </ac:picMkLst>
        </pc:picChg>
        <pc:picChg chg="add del mod">
          <ac:chgData name="PELLAN Marin" userId="9ec8e806-9cfd-495d-8cb1-c4761729b9b1" providerId="ADAL" clId="{F78D52A1-8CBD-422A-BC14-270B3107FE22}" dt="2024-06-07T11:57:07.986" v="70460" actId="478"/>
          <ac:picMkLst>
            <pc:docMk/>
            <pc:sldMk cId="1346222885" sldId="1524"/>
            <ac:picMk id="6" creationId="{5375EF36-87CD-758E-DB5E-12CF31429E92}"/>
          </ac:picMkLst>
        </pc:picChg>
        <pc:picChg chg="add mod">
          <ac:chgData name="PELLAN Marin" userId="9ec8e806-9cfd-495d-8cb1-c4761729b9b1" providerId="ADAL" clId="{F78D52A1-8CBD-422A-BC14-270B3107FE22}" dt="2024-06-10T08:53:32.976" v="71661" actId="1036"/>
          <ac:picMkLst>
            <pc:docMk/>
            <pc:sldMk cId="1346222885" sldId="1524"/>
            <ac:picMk id="18" creationId="{3ADE94CD-0739-CDB1-A0AB-A5C75E165495}"/>
          </ac:picMkLst>
        </pc:picChg>
        <pc:picChg chg="add del mod">
          <ac:chgData name="PELLAN Marin" userId="9ec8e806-9cfd-495d-8cb1-c4761729b9b1" providerId="ADAL" clId="{F78D52A1-8CBD-422A-BC14-270B3107FE22}" dt="2024-06-07T11:57:08.634" v="70461" actId="478"/>
          <ac:picMkLst>
            <pc:docMk/>
            <pc:sldMk cId="1346222885" sldId="1524"/>
            <ac:picMk id="20" creationId="{6C74B752-B0B8-A699-CB06-B8729841E3A6}"/>
          </ac:picMkLst>
        </pc:picChg>
        <pc:picChg chg="add mod modCrop">
          <ac:chgData name="PELLAN Marin" userId="9ec8e806-9cfd-495d-8cb1-c4761729b9b1" providerId="ADAL" clId="{F78D52A1-8CBD-422A-BC14-270B3107FE22}" dt="2024-06-10T08:53:45.515" v="71665" actId="1036"/>
          <ac:picMkLst>
            <pc:docMk/>
            <pc:sldMk cId="1346222885" sldId="1524"/>
            <ac:picMk id="25" creationId="{3E3EBFD2-35E1-4345-2331-B1CCEAB6C629}"/>
          </ac:picMkLst>
        </pc:picChg>
        <pc:picChg chg="add del mod modCrop">
          <ac:chgData name="PELLAN Marin" userId="9ec8e806-9cfd-495d-8cb1-c4761729b9b1" providerId="ADAL" clId="{F78D52A1-8CBD-422A-BC14-270B3107FE22}" dt="2024-06-07T12:03:58.557" v="70513" actId="478"/>
          <ac:picMkLst>
            <pc:docMk/>
            <pc:sldMk cId="1346222885" sldId="1524"/>
            <ac:picMk id="26" creationId="{591CAD71-9BB6-5FCB-DD6F-4CE3B5C95035}"/>
          </ac:picMkLst>
        </pc:picChg>
        <pc:picChg chg="add mod modCrop">
          <ac:chgData name="PELLAN Marin" userId="9ec8e806-9cfd-495d-8cb1-c4761729b9b1" providerId="ADAL" clId="{F78D52A1-8CBD-422A-BC14-270B3107FE22}" dt="2024-06-10T08:53:45.515" v="71665" actId="1036"/>
          <ac:picMkLst>
            <pc:docMk/>
            <pc:sldMk cId="1346222885" sldId="1524"/>
            <ac:picMk id="27" creationId="{B8BFFC65-E19B-0F22-D9A0-90C6834DDCD6}"/>
          </ac:picMkLst>
        </pc:picChg>
        <pc:picChg chg="add mod ord">
          <ac:chgData name="PELLAN Marin" userId="9ec8e806-9cfd-495d-8cb1-c4761729b9b1" providerId="ADAL" clId="{F78D52A1-8CBD-422A-BC14-270B3107FE22}" dt="2024-06-10T08:53:45.515" v="71665" actId="1036"/>
          <ac:picMkLst>
            <pc:docMk/>
            <pc:sldMk cId="1346222885" sldId="1524"/>
            <ac:picMk id="33" creationId="{82EFC966-803F-9F3F-920F-A5C50D1EC876}"/>
          </ac:picMkLst>
        </pc:picChg>
        <pc:cxnChg chg="del">
          <ac:chgData name="PELLAN Marin" userId="9ec8e806-9cfd-495d-8cb1-c4761729b9b1" providerId="ADAL" clId="{F78D52A1-8CBD-422A-BC14-270B3107FE22}" dt="2024-06-07T08:50:33.639" v="70412" actId="478"/>
          <ac:cxnSpMkLst>
            <pc:docMk/>
            <pc:sldMk cId="1346222885" sldId="1524"/>
            <ac:cxnSpMk id="19" creationId="{29B6D04B-7D99-1B60-18EC-AB960809DC81}"/>
          </ac:cxnSpMkLst>
        </pc:cxnChg>
        <pc:cxnChg chg="del">
          <ac:chgData name="PELLAN Marin" userId="9ec8e806-9cfd-495d-8cb1-c4761729b9b1" providerId="ADAL" clId="{F78D52A1-8CBD-422A-BC14-270B3107FE22}" dt="2024-06-07T08:50:30.469" v="70409" actId="478"/>
          <ac:cxnSpMkLst>
            <pc:docMk/>
            <pc:sldMk cId="1346222885" sldId="1524"/>
            <ac:cxnSpMk id="21" creationId="{DC12A1B9-3E11-1DB0-76C4-CB177F15E1EF}"/>
          </ac:cxnSpMkLst>
        </pc:cxnChg>
      </pc:sldChg>
      <pc:sldChg chg="addSp delSp modSp add mod ord delAnim modAnim modShow delCm modCm modNotesTx">
        <pc:chgData name="PELLAN Marin" userId="9ec8e806-9cfd-495d-8cb1-c4761729b9b1" providerId="ADAL" clId="{F78D52A1-8CBD-422A-BC14-270B3107FE22}" dt="2024-06-22T13:59:32.834" v="94560"/>
        <pc:sldMkLst>
          <pc:docMk/>
          <pc:sldMk cId="1399543323" sldId="1525"/>
        </pc:sldMkLst>
        <pc:spChg chg="add mod">
          <ac:chgData name="PELLAN Marin" userId="9ec8e806-9cfd-495d-8cb1-c4761729b9b1" providerId="ADAL" clId="{F78D52A1-8CBD-422A-BC14-270B3107FE22}" dt="2024-06-20T10:14:16.975" v="89797" actId="1037"/>
          <ac:spMkLst>
            <pc:docMk/>
            <pc:sldMk cId="1399543323" sldId="1525"/>
            <ac:spMk id="2" creationId="{CE08A3E2-77A4-30BA-A38D-3A4CEAC9F5E9}"/>
          </ac:spMkLst>
        </pc:spChg>
        <pc:spChg chg="add mod ord">
          <ac:chgData name="PELLAN Marin" userId="9ec8e806-9cfd-495d-8cb1-c4761729b9b1" providerId="ADAL" clId="{F78D52A1-8CBD-422A-BC14-270B3107FE22}" dt="2024-06-20T10:14:16.975" v="89797" actId="1037"/>
          <ac:spMkLst>
            <pc:docMk/>
            <pc:sldMk cId="1399543323" sldId="1525"/>
            <ac:spMk id="3" creationId="{BA65ACDB-E32E-5C1C-75BF-11BF7977CB9C}"/>
          </ac:spMkLst>
        </pc:spChg>
        <pc:spChg chg="add mod ord">
          <ac:chgData name="PELLAN Marin" userId="9ec8e806-9cfd-495d-8cb1-c4761729b9b1" providerId="ADAL" clId="{F78D52A1-8CBD-422A-BC14-270B3107FE22}" dt="2024-06-20T10:14:16.975" v="89797" actId="1037"/>
          <ac:spMkLst>
            <pc:docMk/>
            <pc:sldMk cId="1399543323" sldId="1525"/>
            <ac:spMk id="4" creationId="{15F6B60D-940F-296E-151B-41952D925360}"/>
          </ac:spMkLst>
        </pc:spChg>
        <pc:spChg chg="add mod">
          <ac:chgData name="PELLAN Marin" userId="9ec8e806-9cfd-495d-8cb1-c4761729b9b1" providerId="ADAL" clId="{F78D52A1-8CBD-422A-BC14-270B3107FE22}" dt="2024-06-20T10:14:16.975" v="89797" actId="1037"/>
          <ac:spMkLst>
            <pc:docMk/>
            <pc:sldMk cId="1399543323" sldId="1525"/>
            <ac:spMk id="5" creationId="{CC7E65CD-BFE4-56E9-461A-F0B66D08F295}"/>
          </ac:spMkLst>
        </pc:spChg>
        <pc:spChg chg="mod">
          <ac:chgData name="PELLAN Marin" userId="9ec8e806-9cfd-495d-8cb1-c4761729b9b1" providerId="ADAL" clId="{F78D52A1-8CBD-422A-BC14-270B3107FE22}" dt="2024-06-20T16:06:27.393" v="92252" actId="20577"/>
          <ac:spMkLst>
            <pc:docMk/>
            <pc:sldMk cId="1399543323" sldId="1525"/>
            <ac:spMk id="6" creationId="{87D04FEB-88CB-FBF8-822B-5B3AD1AED1ED}"/>
          </ac:spMkLst>
        </pc:spChg>
        <pc:spChg chg="add mod">
          <ac:chgData name="PELLAN Marin" userId="9ec8e806-9cfd-495d-8cb1-c4761729b9b1" providerId="ADAL" clId="{F78D52A1-8CBD-422A-BC14-270B3107FE22}" dt="2024-06-20T10:14:16.975" v="89797" actId="1037"/>
          <ac:spMkLst>
            <pc:docMk/>
            <pc:sldMk cId="1399543323" sldId="1525"/>
            <ac:spMk id="7" creationId="{A88342F0-6047-F11C-65C9-57546BD40F44}"/>
          </ac:spMkLst>
        </pc:spChg>
        <pc:spChg chg="add del mod">
          <ac:chgData name="PELLAN Marin" userId="9ec8e806-9cfd-495d-8cb1-c4761729b9b1" providerId="ADAL" clId="{F78D52A1-8CBD-422A-BC14-270B3107FE22}" dt="2024-06-14T10:27:38.080" v="80824" actId="478"/>
          <ac:spMkLst>
            <pc:docMk/>
            <pc:sldMk cId="1399543323" sldId="1525"/>
            <ac:spMk id="7" creationId="{B52754BE-E23C-98B4-F7D7-2BC34A242FE0}"/>
          </ac:spMkLst>
        </pc:spChg>
        <pc:spChg chg="add mod">
          <ac:chgData name="PELLAN Marin" userId="9ec8e806-9cfd-495d-8cb1-c4761729b9b1" providerId="ADAL" clId="{F78D52A1-8CBD-422A-BC14-270B3107FE22}" dt="2024-06-20T10:14:16.975" v="89797" actId="1037"/>
          <ac:spMkLst>
            <pc:docMk/>
            <pc:sldMk cId="1399543323" sldId="1525"/>
            <ac:spMk id="9" creationId="{D248EDCA-47CF-BF2E-585C-D4005C316CBE}"/>
          </ac:spMkLst>
        </pc:spChg>
        <pc:spChg chg="add del mod">
          <ac:chgData name="PELLAN Marin" userId="9ec8e806-9cfd-495d-8cb1-c4761729b9b1" providerId="ADAL" clId="{F78D52A1-8CBD-422A-BC14-270B3107FE22}" dt="2024-06-22T13:04:40.993" v="93352"/>
          <ac:spMkLst>
            <pc:docMk/>
            <pc:sldMk cId="1399543323" sldId="1525"/>
            <ac:spMk id="10" creationId="{AFA21F75-CB75-7CAA-9BEA-9387D7F829D4}"/>
          </ac:spMkLst>
        </pc:spChg>
        <pc:spChg chg="del">
          <ac:chgData name="PELLAN Marin" userId="9ec8e806-9cfd-495d-8cb1-c4761729b9b1" providerId="ADAL" clId="{F78D52A1-8CBD-422A-BC14-270B3107FE22}" dt="2024-06-13T17:23:23.851" v="78286" actId="478"/>
          <ac:spMkLst>
            <pc:docMk/>
            <pc:sldMk cId="1399543323" sldId="1525"/>
            <ac:spMk id="11" creationId="{1943479D-E373-797F-B1E8-3D4DC6C87F48}"/>
          </ac:spMkLst>
        </pc:spChg>
        <pc:spChg chg="add mod">
          <ac:chgData name="PELLAN Marin" userId="9ec8e806-9cfd-495d-8cb1-c4761729b9b1" providerId="ADAL" clId="{F78D52A1-8CBD-422A-BC14-270B3107FE22}" dt="2024-06-20T10:14:16.975" v="89797" actId="1037"/>
          <ac:spMkLst>
            <pc:docMk/>
            <pc:sldMk cId="1399543323" sldId="1525"/>
            <ac:spMk id="11" creationId="{E93EDE81-DCEB-3D6C-4F70-0015C767B922}"/>
          </ac:spMkLst>
        </pc:spChg>
        <pc:spChg chg="add mod">
          <ac:chgData name="PELLAN Marin" userId="9ec8e806-9cfd-495d-8cb1-c4761729b9b1" providerId="ADAL" clId="{F78D52A1-8CBD-422A-BC14-270B3107FE22}" dt="2024-06-20T10:14:16.975" v="89797" actId="1037"/>
          <ac:spMkLst>
            <pc:docMk/>
            <pc:sldMk cId="1399543323" sldId="1525"/>
            <ac:spMk id="12" creationId="{D738E7E0-3E35-A397-7ED8-390FDDE805C0}"/>
          </ac:spMkLst>
        </pc:spChg>
        <pc:spChg chg="add del mod">
          <ac:chgData name="PELLAN Marin" userId="9ec8e806-9cfd-495d-8cb1-c4761729b9b1" providerId="ADAL" clId="{F78D52A1-8CBD-422A-BC14-270B3107FE22}" dt="2024-06-17T12:07:03.688" v="82926" actId="478"/>
          <ac:spMkLst>
            <pc:docMk/>
            <pc:sldMk cId="1399543323" sldId="1525"/>
            <ac:spMk id="13" creationId="{3B79569D-D29D-3DFC-649A-4B8BD3AA6785}"/>
          </ac:spMkLst>
        </pc:spChg>
        <pc:spChg chg="add del mod">
          <ac:chgData name="PELLAN Marin" userId="9ec8e806-9cfd-495d-8cb1-c4761729b9b1" providerId="ADAL" clId="{F78D52A1-8CBD-422A-BC14-270B3107FE22}" dt="2024-06-14T10:27:39.925" v="80825" actId="478"/>
          <ac:spMkLst>
            <pc:docMk/>
            <pc:sldMk cId="1399543323" sldId="1525"/>
            <ac:spMk id="13" creationId="{D6334CD4-8701-CCD9-CA33-E2F642F8090E}"/>
          </ac:spMkLst>
        </pc:spChg>
        <pc:spChg chg="add mod">
          <ac:chgData name="PELLAN Marin" userId="9ec8e806-9cfd-495d-8cb1-c4761729b9b1" providerId="ADAL" clId="{F78D52A1-8CBD-422A-BC14-270B3107FE22}" dt="2024-06-20T10:14:16.975" v="89797" actId="1037"/>
          <ac:spMkLst>
            <pc:docMk/>
            <pc:sldMk cId="1399543323" sldId="1525"/>
            <ac:spMk id="15" creationId="{1653226D-9F6D-E922-4434-1DEAA981C23F}"/>
          </ac:spMkLst>
        </pc:spChg>
        <pc:spChg chg="add del mod">
          <ac:chgData name="PELLAN Marin" userId="9ec8e806-9cfd-495d-8cb1-c4761729b9b1" providerId="ADAL" clId="{F78D52A1-8CBD-422A-BC14-270B3107FE22}" dt="2024-06-13T18:22:52.277" v="80577" actId="478"/>
          <ac:spMkLst>
            <pc:docMk/>
            <pc:sldMk cId="1399543323" sldId="1525"/>
            <ac:spMk id="15" creationId="{1C593ED4-F0F8-91FD-93ED-6CF51677B323}"/>
          </ac:spMkLst>
        </pc:spChg>
        <pc:spChg chg="del mod">
          <ac:chgData name="PELLAN Marin" userId="9ec8e806-9cfd-495d-8cb1-c4761729b9b1" providerId="ADAL" clId="{F78D52A1-8CBD-422A-BC14-270B3107FE22}" dt="2024-06-07T12:34:14.867" v="70627" actId="478"/>
          <ac:spMkLst>
            <pc:docMk/>
            <pc:sldMk cId="1399543323" sldId="1525"/>
            <ac:spMk id="15" creationId="{563C4FD5-6A3C-093A-1E50-21BA6A74C116}"/>
          </ac:spMkLst>
        </pc:spChg>
        <pc:spChg chg="add del mod">
          <ac:chgData name="PELLAN Marin" userId="9ec8e806-9cfd-495d-8cb1-c4761729b9b1" providerId="ADAL" clId="{F78D52A1-8CBD-422A-BC14-270B3107FE22}" dt="2024-06-13T18:22:46.188" v="80574" actId="478"/>
          <ac:spMkLst>
            <pc:docMk/>
            <pc:sldMk cId="1399543323" sldId="1525"/>
            <ac:spMk id="16" creationId="{7E80A4AD-DA6D-6C99-F918-37B307759533}"/>
          </ac:spMkLst>
        </pc:spChg>
        <pc:spChg chg="add mod">
          <ac:chgData name="PELLAN Marin" userId="9ec8e806-9cfd-495d-8cb1-c4761729b9b1" providerId="ADAL" clId="{F78D52A1-8CBD-422A-BC14-270B3107FE22}" dt="2024-06-20T10:14:16.975" v="89797" actId="1037"/>
          <ac:spMkLst>
            <pc:docMk/>
            <pc:sldMk cId="1399543323" sldId="1525"/>
            <ac:spMk id="16" creationId="{C74AF050-8C1F-2936-290A-FD3B37EDDFD1}"/>
          </ac:spMkLst>
        </pc:spChg>
        <pc:spChg chg="del mod">
          <ac:chgData name="PELLAN Marin" userId="9ec8e806-9cfd-495d-8cb1-c4761729b9b1" providerId="ADAL" clId="{F78D52A1-8CBD-422A-BC14-270B3107FE22}" dt="2024-06-07T12:34:17.423" v="70629" actId="478"/>
          <ac:spMkLst>
            <pc:docMk/>
            <pc:sldMk cId="1399543323" sldId="1525"/>
            <ac:spMk id="16" creationId="{D0EEC31D-7FE4-249F-36A9-9293F54D425F}"/>
          </ac:spMkLst>
        </pc:spChg>
        <pc:spChg chg="add mod">
          <ac:chgData name="PELLAN Marin" userId="9ec8e806-9cfd-495d-8cb1-c4761729b9b1" providerId="ADAL" clId="{F78D52A1-8CBD-422A-BC14-270B3107FE22}" dt="2024-06-13T18:23:30.666" v="80586" actId="207"/>
          <ac:spMkLst>
            <pc:docMk/>
            <pc:sldMk cId="1399543323" sldId="1525"/>
            <ac:spMk id="17" creationId="{56E9FFEA-976E-9D5A-97A9-6FCEB953F647}"/>
          </ac:spMkLst>
        </pc:spChg>
        <pc:spChg chg="del mod">
          <ac:chgData name="PELLAN Marin" userId="9ec8e806-9cfd-495d-8cb1-c4761729b9b1" providerId="ADAL" clId="{F78D52A1-8CBD-422A-BC14-270B3107FE22}" dt="2024-06-07T12:34:19.795" v="70630" actId="478"/>
          <ac:spMkLst>
            <pc:docMk/>
            <pc:sldMk cId="1399543323" sldId="1525"/>
            <ac:spMk id="17" creationId="{9FC69980-17C6-D1DA-3834-30EBF95DB433}"/>
          </ac:spMkLst>
        </pc:spChg>
        <pc:spChg chg="del mod">
          <ac:chgData name="PELLAN Marin" userId="9ec8e806-9cfd-495d-8cb1-c4761729b9b1" providerId="ADAL" clId="{F78D52A1-8CBD-422A-BC14-270B3107FE22}" dt="2024-06-07T12:34:15.637" v="70628" actId="478"/>
          <ac:spMkLst>
            <pc:docMk/>
            <pc:sldMk cId="1399543323" sldId="1525"/>
            <ac:spMk id="18" creationId="{B6283063-5D5A-117F-B012-E7913091BE1C}"/>
          </ac:spMkLst>
        </pc:spChg>
        <pc:spChg chg="add mod">
          <ac:chgData name="PELLAN Marin" userId="9ec8e806-9cfd-495d-8cb1-c4761729b9b1" providerId="ADAL" clId="{F78D52A1-8CBD-422A-BC14-270B3107FE22}" dt="2024-06-13T18:22:52.908" v="80578"/>
          <ac:spMkLst>
            <pc:docMk/>
            <pc:sldMk cId="1399543323" sldId="1525"/>
            <ac:spMk id="18" creationId="{F000E8EC-FAB5-74D4-E9D0-A1685E78893E}"/>
          </ac:spMkLst>
        </pc:spChg>
        <pc:spChg chg="add del mod">
          <ac:chgData name="PELLAN Marin" userId="9ec8e806-9cfd-495d-8cb1-c4761729b9b1" providerId="ADAL" clId="{F78D52A1-8CBD-422A-BC14-270B3107FE22}" dt="2024-06-14T10:27:39.925" v="80825" actId="478"/>
          <ac:spMkLst>
            <pc:docMk/>
            <pc:sldMk cId="1399543323" sldId="1525"/>
            <ac:spMk id="19" creationId="{4884BFEC-A753-D50A-35D9-3A962F9C9787}"/>
          </ac:spMkLst>
        </pc:spChg>
        <pc:spChg chg="add del mod">
          <ac:chgData name="PELLAN Marin" userId="9ec8e806-9cfd-495d-8cb1-c4761729b9b1" providerId="ADAL" clId="{F78D52A1-8CBD-422A-BC14-270B3107FE22}" dt="2024-06-14T10:27:39.925" v="80825" actId="478"/>
          <ac:spMkLst>
            <pc:docMk/>
            <pc:sldMk cId="1399543323" sldId="1525"/>
            <ac:spMk id="21" creationId="{0D46AAB3-0962-7415-9E13-2539E7244DDE}"/>
          </ac:spMkLst>
        </pc:spChg>
        <pc:spChg chg="mod">
          <ac:chgData name="PELLAN Marin" userId="9ec8e806-9cfd-495d-8cb1-c4761729b9b1" providerId="ADAL" clId="{F78D52A1-8CBD-422A-BC14-270B3107FE22}" dt="2024-06-20T10:14:16.975" v="89797" actId="1037"/>
          <ac:spMkLst>
            <pc:docMk/>
            <pc:sldMk cId="1399543323" sldId="1525"/>
            <ac:spMk id="23" creationId="{55CE5CD1-F96A-3E0D-C529-D93C677E80EF}"/>
          </ac:spMkLst>
        </pc:spChg>
        <pc:spChg chg="mod">
          <ac:chgData name="PELLAN Marin" userId="9ec8e806-9cfd-495d-8cb1-c4761729b9b1" providerId="ADAL" clId="{F78D52A1-8CBD-422A-BC14-270B3107FE22}" dt="2024-06-20T10:14:16.975" v="89797" actId="1037"/>
          <ac:spMkLst>
            <pc:docMk/>
            <pc:sldMk cId="1399543323" sldId="1525"/>
            <ac:spMk id="24" creationId="{3487A2F0-93BA-F6E0-E3E2-63DC140BE8A0}"/>
          </ac:spMkLst>
        </pc:spChg>
        <pc:spChg chg="add del mod">
          <ac:chgData name="PELLAN Marin" userId="9ec8e806-9cfd-495d-8cb1-c4761729b9b1" providerId="ADAL" clId="{F78D52A1-8CBD-422A-BC14-270B3107FE22}" dt="2024-06-14T10:27:39.925" v="80825" actId="478"/>
          <ac:spMkLst>
            <pc:docMk/>
            <pc:sldMk cId="1399543323" sldId="1525"/>
            <ac:spMk id="25" creationId="{BE0AB9B7-44DB-8649-F9AF-60EE7464D9AA}"/>
          </ac:spMkLst>
        </pc:spChg>
        <pc:spChg chg="add del mod">
          <ac:chgData name="PELLAN Marin" userId="9ec8e806-9cfd-495d-8cb1-c4761729b9b1" providerId="ADAL" clId="{F78D52A1-8CBD-422A-BC14-270B3107FE22}" dt="2024-06-14T10:27:41.542" v="80826" actId="478"/>
          <ac:spMkLst>
            <pc:docMk/>
            <pc:sldMk cId="1399543323" sldId="1525"/>
            <ac:spMk id="26" creationId="{EE1BBFD5-2DED-7F69-1164-5F5182791B07}"/>
          </ac:spMkLst>
        </pc:spChg>
        <pc:picChg chg="add del mod">
          <ac:chgData name="PELLAN Marin" userId="9ec8e806-9cfd-495d-8cb1-c4761729b9b1" providerId="ADAL" clId="{F78D52A1-8CBD-422A-BC14-270B3107FE22}" dt="2024-06-14T10:27:36.428" v="80823" actId="478"/>
          <ac:picMkLst>
            <pc:docMk/>
            <pc:sldMk cId="1399543323" sldId="1525"/>
            <ac:picMk id="2" creationId="{F2B329FC-64C2-2D2A-A287-F299F323022D}"/>
          </ac:picMkLst>
        </pc:picChg>
        <pc:picChg chg="mod">
          <ac:chgData name="PELLAN Marin" userId="9ec8e806-9cfd-495d-8cb1-c4761729b9b1" providerId="ADAL" clId="{F78D52A1-8CBD-422A-BC14-270B3107FE22}" dt="2024-06-20T10:14:16.975" v="89797" actId="1037"/>
          <ac:picMkLst>
            <pc:docMk/>
            <pc:sldMk cId="1399543323" sldId="1525"/>
            <ac:picMk id="14" creationId="{42EE6412-3ABB-1139-6967-705C0E92B3E1}"/>
          </ac:picMkLst>
        </pc:picChg>
        <pc:cxnChg chg="mod">
          <ac:chgData name="PELLAN Marin" userId="9ec8e806-9cfd-495d-8cb1-c4761729b9b1" providerId="ADAL" clId="{F78D52A1-8CBD-422A-BC14-270B3107FE22}" dt="2024-06-20T10:14:16.975" v="89797" actId="1037"/>
          <ac:cxnSpMkLst>
            <pc:docMk/>
            <pc:sldMk cId="1399543323" sldId="1525"/>
            <ac:cxnSpMk id="20" creationId="{AE98B06F-3496-7F44-677B-31AFCC114BB8}"/>
          </ac:cxnSpMkLst>
        </pc:cxnChg>
        <pc:cxnChg chg="mod">
          <ac:chgData name="PELLAN Marin" userId="9ec8e806-9cfd-495d-8cb1-c4761729b9b1" providerId="ADAL" clId="{F78D52A1-8CBD-422A-BC14-270B3107FE22}" dt="2024-06-20T10:14:16.975" v="89797" actId="1037"/>
          <ac:cxnSpMkLst>
            <pc:docMk/>
            <pc:sldMk cId="1399543323" sldId="1525"/>
            <ac:cxnSpMk id="22" creationId="{A2E8E1F5-2B1C-DD49-7382-3C388EF46566}"/>
          </ac:cxnSpMkLst>
        </pc:cxnChg>
        <pc:extLst>
          <p:ext xmlns:p="http://schemas.openxmlformats.org/presentationml/2006/main" uri="{D6D511B9-2390-475A-947B-AFAB55BFBCF1}">
            <pc226:cmChg xmlns:pc226="http://schemas.microsoft.com/office/powerpoint/2022/06/main/command" chg="del mod">
              <pc226:chgData name="PELLAN Marin" userId="9ec8e806-9cfd-495d-8cb1-c4761729b9b1" providerId="ADAL" clId="{F78D52A1-8CBD-422A-BC14-270B3107FE22}" dt="2024-06-12T13:54:57.698" v="76672"/>
              <pc2:cmMkLst xmlns:pc2="http://schemas.microsoft.com/office/powerpoint/2019/9/main/command">
                <pc:docMk/>
                <pc:sldMk cId="1399543323" sldId="1525"/>
                <pc2:cmMk id="{2786C316-F231-4326-901C-99C25BC1EA0D}"/>
              </pc2:cmMkLst>
            </pc226:cmChg>
            <pc226:cmChg xmlns:pc226="http://schemas.microsoft.com/office/powerpoint/2022/06/main/command" chg="del mod">
              <pc226:chgData name="PELLAN Marin" userId="9ec8e806-9cfd-495d-8cb1-c4761729b9b1" providerId="ADAL" clId="{F78D52A1-8CBD-422A-BC14-270B3107FE22}" dt="2024-06-22T13:59:29.927" v="94559"/>
              <pc2:cmMkLst xmlns:pc2="http://schemas.microsoft.com/office/powerpoint/2019/9/main/command">
                <pc:docMk/>
                <pc:sldMk cId="1399543323" sldId="1525"/>
                <pc2:cmMk id="{C0805820-A7E7-494C-B875-8B7856153643}"/>
              </pc2:cmMkLst>
            </pc226:cmChg>
            <pc226:cmChg xmlns:pc226="http://schemas.microsoft.com/office/powerpoint/2022/06/main/command" chg="del">
              <pc226:chgData name="PELLAN Marin" userId="9ec8e806-9cfd-495d-8cb1-c4761729b9b1" providerId="ADAL" clId="{F78D52A1-8CBD-422A-BC14-270B3107FE22}" dt="2024-06-22T13:59:32.834" v="94560"/>
              <pc2:cmMkLst xmlns:pc2="http://schemas.microsoft.com/office/powerpoint/2019/9/main/command">
                <pc:docMk/>
                <pc:sldMk cId="1399543323" sldId="1525"/>
                <pc2:cmMk id="{0CBE7D53-B584-461B-A053-3BD25E70BED5}"/>
              </pc2:cmMkLst>
              <pc226:cmRplyChg chg="add">
                <pc226:chgData name="PELLAN Marin" userId="9ec8e806-9cfd-495d-8cb1-c4761729b9b1" providerId="ADAL" clId="{F78D52A1-8CBD-422A-BC14-270B3107FE22}" dt="2024-06-12T15:33:03.535" v="76856"/>
                <pc2:cmRplyMkLst xmlns:pc2="http://schemas.microsoft.com/office/powerpoint/2019/9/main/command">
                  <pc:docMk/>
                  <pc:sldMk cId="1399543323" sldId="1525"/>
                  <pc2:cmMk id="{0CBE7D53-B584-461B-A053-3BD25E70BED5}"/>
                  <pc2:cmRplyMk id="{CB849934-F356-4A3A-A094-B7535EC67E9F}"/>
                </pc2:cmRplyMkLst>
              </pc226:cmRplyChg>
              <pc226:cmRplyChg chg="add">
                <pc226:chgData name="PELLAN Marin" userId="9ec8e806-9cfd-495d-8cb1-c4761729b9b1" providerId="ADAL" clId="{F78D52A1-8CBD-422A-BC14-270B3107FE22}" dt="2024-06-12T13:55:55.570" v="76673"/>
                <pc2:cmRplyMkLst xmlns:pc2="http://schemas.microsoft.com/office/powerpoint/2019/9/main/command">
                  <pc:docMk/>
                  <pc:sldMk cId="1399543323" sldId="1525"/>
                  <pc2:cmMk id="{0CBE7D53-B584-461B-A053-3BD25E70BED5}"/>
                  <pc2:cmRplyMk id="{1216E2E6-D69B-4A61-BB05-C71DDF4F9405}"/>
                </pc2:cmRplyMkLst>
              </pc226:cmRplyChg>
            </pc226:cmChg>
            <pc226:cmChg xmlns:pc226="http://schemas.microsoft.com/office/powerpoint/2022/06/main/command" chg="del">
              <pc226:chgData name="PELLAN Marin" userId="9ec8e806-9cfd-495d-8cb1-c4761729b9b1" providerId="ADAL" clId="{F78D52A1-8CBD-422A-BC14-270B3107FE22}" dt="2024-06-22T13:59:28.426" v="94558"/>
              <pc2:cmMkLst xmlns:pc2="http://schemas.microsoft.com/office/powerpoint/2019/9/main/command">
                <pc:docMk/>
                <pc:sldMk cId="1399543323" sldId="1525"/>
                <pc2:cmMk id="{3BE2C8C6-138D-48E2-A8ED-0D9C68AC9E99}"/>
              </pc2:cmMkLst>
              <pc226:cmRplyChg chg="add">
                <pc226:chgData name="PELLAN Marin" userId="9ec8e806-9cfd-495d-8cb1-c4761729b9b1" providerId="ADAL" clId="{F78D52A1-8CBD-422A-BC14-270B3107FE22}" dt="2024-06-19T13:41:08.379" v="88492"/>
                <pc2:cmRplyMkLst xmlns:pc2="http://schemas.microsoft.com/office/powerpoint/2019/9/main/command">
                  <pc:docMk/>
                  <pc:sldMk cId="1399543323" sldId="1525"/>
                  <pc2:cmMk id="{3BE2C8C6-138D-48E2-A8ED-0D9C68AC9E99}"/>
                  <pc2:cmRplyMk id="{5614EFA5-C13E-4DF8-97B2-F5BAFB10A86E}"/>
                </pc2:cmRplyMkLst>
              </pc226:cmRplyChg>
            </pc226:cmChg>
          </p:ext>
        </pc:extLst>
      </pc:sldChg>
      <pc:sldChg chg="modSp add mod modNotesTx">
        <pc:chgData name="PELLAN Marin" userId="9ec8e806-9cfd-495d-8cb1-c4761729b9b1" providerId="ADAL" clId="{F78D52A1-8CBD-422A-BC14-270B3107FE22}" dt="2024-06-22T13:03:52.143" v="93280" actId="20577"/>
        <pc:sldMkLst>
          <pc:docMk/>
          <pc:sldMk cId="2164498942" sldId="1526"/>
        </pc:sldMkLst>
        <pc:spChg chg="mod">
          <ac:chgData name="PELLAN Marin" userId="9ec8e806-9cfd-495d-8cb1-c4761729b9b1" providerId="ADAL" clId="{F78D52A1-8CBD-422A-BC14-270B3107FE22}" dt="2024-06-13T18:25:55.241" v="80708" actId="20577"/>
          <ac:spMkLst>
            <pc:docMk/>
            <pc:sldMk cId="2164498942" sldId="1526"/>
            <ac:spMk id="6" creationId="{81443A76-697F-59FC-7041-13BD8F51E41F}"/>
          </ac:spMkLst>
        </pc:spChg>
        <pc:spChg chg="mod">
          <ac:chgData name="PELLAN Marin" userId="9ec8e806-9cfd-495d-8cb1-c4761729b9b1" providerId="ADAL" clId="{F78D52A1-8CBD-422A-BC14-270B3107FE22}" dt="2024-06-22T13:03:52.143" v="93280" actId="20577"/>
          <ac:spMkLst>
            <pc:docMk/>
            <pc:sldMk cId="2164498942" sldId="1526"/>
            <ac:spMk id="7" creationId="{BF79C100-0088-CA5D-1B9D-790A7C2AFB93}"/>
          </ac:spMkLst>
        </pc:spChg>
      </pc:sldChg>
      <pc:sldChg chg="add del modAnim">
        <pc:chgData name="PELLAN Marin" userId="9ec8e806-9cfd-495d-8cb1-c4761729b9b1" providerId="ADAL" clId="{F78D52A1-8CBD-422A-BC14-270B3107FE22}" dt="2024-06-10T14:00:06.303" v="76522" actId="2696"/>
        <pc:sldMkLst>
          <pc:docMk/>
          <pc:sldMk cId="3032534387" sldId="1526"/>
        </pc:sldMkLst>
      </pc:sldChg>
      <pc:sldChg chg="add del">
        <pc:chgData name="PELLAN Marin" userId="9ec8e806-9cfd-495d-8cb1-c4761729b9b1" providerId="ADAL" clId="{F78D52A1-8CBD-422A-BC14-270B3107FE22}" dt="2024-06-13T17:56:53.204" v="79336" actId="2696"/>
        <pc:sldMkLst>
          <pc:docMk/>
          <pc:sldMk cId="1188636199" sldId="1527"/>
        </pc:sldMkLst>
      </pc:sldChg>
      <pc:sldChg chg="add del ord">
        <pc:chgData name="PELLAN Marin" userId="9ec8e806-9cfd-495d-8cb1-c4761729b9b1" providerId="ADAL" clId="{F78D52A1-8CBD-422A-BC14-270B3107FE22}" dt="2024-06-13T17:40:09.328" v="78518" actId="2696"/>
        <pc:sldMkLst>
          <pc:docMk/>
          <pc:sldMk cId="1734548969" sldId="1528"/>
        </pc:sldMkLst>
      </pc:sldChg>
      <pc:sldChg chg="modSp add del mod">
        <pc:chgData name="PELLAN Marin" userId="9ec8e806-9cfd-495d-8cb1-c4761729b9b1" providerId="ADAL" clId="{F78D52A1-8CBD-422A-BC14-270B3107FE22}" dt="2024-06-13T17:50:06.219" v="78907" actId="2696"/>
        <pc:sldMkLst>
          <pc:docMk/>
          <pc:sldMk cId="2883084998" sldId="1529"/>
        </pc:sldMkLst>
        <pc:spChg chg="mod">
          <ac:chgData name="PELLAN Marin" userId="9ec8e806-9cfd-495d-8cb1-c4761729b9b1" providerId="ADAL" clId="{F78D52A1-8CBD-422A-BC14-270B3107FE22}" dt="2024-06-13T17:37:43.537" v="78504" actId="207"/>
          <ac:spMkLst>
            <pc:docMk/>
            <pc:sldMk cId="2883084998" sldId="1529"/>
            <ac:spMk id="8" creationId="{5F7EE6A8-3D82-2C54-D2A8-DD04AA367CEB}"/>
          </ac:spMkLst>
        </pc:spChg>
        <pc:spChg chg="mod">
          <ac:chgData name="PELLAN Marin" userId="9ec8e806-9cfd-495d-8cb1-c4761729b9b1" providerId="ADAL" clId="{F78D52A1-8CBD-422A-BC14-270B3107FE22}" dt="2024-06-13T17:37:47.109" v="78505" actId="207"/>
          <ac:spMkLst>
            <pc:docMk/>
            <pc:sldMk cId="2883084998" sldId="1529"/>
            <ac:spMk id="12" creationId="{254D495C-55DE-3322-F6E3-4E725EF34223}"/>
          </ac:spMkLst>
        </pc:spChg>
        <pc:spChg chg="mod">
          <ac:chgData name="PELLAN Marin" userId="9ec8e806-9cfd-495d-8cb1-c4761729b9b1" providerId="ADAL" clId="{F78D52A1-8CBD-422A-BC14-270B3107FE22}" dt="2024-06-13T17:47:24.203" v="78701" actId="20577"/>
          <ac:spMkLst>
            <pc:docMk/>
            <pc:sldMk cId="2883084998" sldId="1529"/>
            <ac:spMk id="14" creationId="{92F617EC-F792-EB53-F780-283EC6CAA58D}"/>
          </ac:spMkLst>
        </pc:spChg>
        <pc:spChg chg="mod">
          <ac:chgData name="PELLAN Marin" userId="9ec8e806-9cfd-495d-8cb1-c4761729b9b1" providerId="ADAL" clId="{F78D52A1-8CBD-422A-BC14-270B3107FE22}" dt="2024-06-13T17:37:26.465" v="78501" actId="207"/>
          <ac:spMkLst>
            <pc:docMk/>
            <pc:sldMk cId="2883084998" sldId="1529"/>
            <ac:spMk id="19" creationId="{FCA22149-E042-F45D-3020-3EA0CA10C8FE}"/>
          </ac:spMkLst>
        </pc:spChg>
        <pc:spChg chg="mod">
          <ac:chgData name="PELLAN Marin" userId="9ec8e806-9cfd-495d-8cb1-c4761729b9b1" providerId="ADAL" clId="{F78D52A1-8CBD-422A-BC14-270B3107FE22}" dt="2024-06-13T17:37:37.954" v="78503" actId="207"/>
          <ac:spMkLst>
            <pc:docMk/>
            <pc:sldMk cId="2883084998" sldId="1529"/>
            <ac:spMk id="20" creationId="{71A55A4A-B6A4-0B2C-ADF7-57E75E098F7A}"/>
          </ac:spMkLst>
        </pc:spChg>
        <pc:spChg chg="mod">
          <ac:chgData name="PELLAN Marin" userId="9ec8e806-9cfd-495d-8cb1-c4761729b9b1" providerId="ADAL" clId="{F78D52A1-8CBD-422A-BC14-270B3107FE22}" dt="2024-06-13T17:37:35.497" v="78502" actId="207"/>
          <ac:spMkLst>
            <pc:docMk/>
            <pc:sldMk cId="2883084998" sldId="1529"/>
            <ac:spMk id="21" creationId="{6448B95C-F1B0-7FB0-599D-BB4717364E68}"/>
          </ac:spMkLst>
        </pc:spChg>
      </pc:sldChg>
      <pc:sldChg chg="delSp modSp add del mod ord">
        <pc:chgData name="PELLAN Marin" userId="9ec8e806-9cfd-495d-8cb1-c4761729b9b1" providerId="ADAL" clId="{F78D52A1-8CBD-422A-BC14-270B3107FE22}" dt="2024-06-13T17:53:44.064" v="79076" actId="2696"/>
        <pc:sldMkLst>
          <pc:docMk/>
          <pc:sldMk cId="3641069835" sldId="1530"/>
        </pc:sldMkLst>
        <pc:spChg chg="del">
          <ac:chgData name="PELLAN Marin" userId="9ec8e806-9cfd-495d-8cb1-c4761729b9b1" providerId="ADAL" clId="{F78D52A1-8CBD-422A-BC14-270B3107FE22}" dt="2024-06-13T17:40:22.827" v="78520" actId="478"/>
          <ac:spMkLst>
            <pc:docMk/>
            <pc:sldMk cId="3641069835" sldId="1530"/>
            <ac:spMk id="15" creationId="{85B49240-2AC3-208F-87C9-68BAE3C0CFFB}"/>
          </ac:spMkLst>
        </pc:spChg>
        <pc:spChg chg="mod">
          <ac:chgData name="PELLAN Marin" userId="9ec8e806-9cfd-495d-8cb1-c4761729b9b1" providerId="ADAL" clId="{F78D52A1-8CBD-422A-BC14-270B3107FE22}" dt="2024-06-13T17:40:34.950" v="78521" actId="207"/>
          <ac:spMkLst>
            <pc:docMk/>
            <pc:sldMk cId="3641069835" sldId="1530"/>
            <ac:spMk id="16" creationId="{3A1EFF54-4143-F7A9-1CB7-FB4D937C1E31}"/>
          </ac:spMkLst>
        </pc:spChg>
        <pc:spChg chg="mod">
          <ac:chgData name="PELLAN Marin" userId="9ec8e806-9cfd-495d-8cb1-c4761729b9b1" providerId="ADAL" clId="{F78D52A1-8CBD-422A-BC14-270B3107FE22}" dt="2024-06-13T17:40:40.410" v="78522" actId="207"/>
          <ac:spMkLst>
            <pc:docMk/>
            <pc:sldMk cId="3641069835" sldId="1530"/>
            <ac:spMk id="17" creationId="{DD2C8CE7-76E0-5C96-C543-9572420044F6}"/>
          </ac:spMkLst>
        </pc:spChg>
        <pc:spChg chg="mod">
          <ac:chgData name="PELLAN Marin" userId="9ec8e806-9cfd-495d-8cb1-c4761729b9b1" providerId="ADAL" clId="{F78D52A1-8CBD-422A-BC14-270B3107FE22}" dt="2024-06-13T17:40:45.868" v="78523" actId="207"/>
          <ac:spMkLst>
            <pc:docMk/>
            <pc:sldMk cId="3641069835" sldId="1530"/>
            <ac:spMk id="18" creationId="{7BE5D7E5-8F2D-367B-B290-8828B7CB65CD}"/>
          </ac:spMkLst>
        </pc:spChg>
        <pc:picChg chg="del">
          <ac:chgData name="PELLAN Marin" userId="9ec8e806-9cfd-495d-8cb1-c4761729b9b1" providerId="ADAL" clId="{F78D52A1-8CBD-422A-BC14-270B3107FE22}" dt="2024-06-13T17:40:20.965" v="78519" actId="478"/>
          <ac:picMkLst>
            <pc:docMk/>
            <pc:sldMk cId="3641069835" sldId="1530"/>
            <ac:picMk id="7" creationId="{F23343F8-6263-F024-FA7C-A264CCA2F0E6}"/>
          </ac:picMkLst>
        </pc:picChg>
      </pc:sldChg>
      <pc:sldChg chg="addSp delSp modSp add del mod ord delAnim modAnim modShow modNotesTx">
        <pc:chgData name="PELLAN Marin" userId="9ec8e806-9cfd-495d-8cb1-c4761729b9b1" providerId="ADAL" clId="{F78D52A1-8CBD-422A-BC14-270B3107FE22}" dt="2024-06-22T13:06:49.209" v="93493" actId="2696"/>
        <pc:sldMkLst>
          <pc:docMk/>
          <pc:sldMk cId="1460299635" sldId="1531"/>
        </pc:sldMkLst>
        <pc:spChg chg="add del mod">
          <ac:chgData name="PELLAN Marin" userId="9ec8e806-9cfd-495d-8cb1-c4761729b9b1" providerId="ADAL" clId="{F78D52A1-8CBD-422A-BC14-270B3107FE22}" dt="2024-06-13T18:18:13.015" v="80545" actId="478"/>
          <ac:spMkLst>
            <pc:docMk/>
            <pc:sldMk cId="1460299635" sldId="1531"/>
            <ac:spMk id="3" creationId="{84401978-D434-A34D-40F9-5262981B662E}"/>
          </ac:spMkLst>
        </pc:spChg>
        <pc:spChg chg="mod">
          <ac:chgData name="PELLAN Marin" userId="9ec8e806-9cfd-495d-8cb1-c4761729b9b1" providerId="ADAL" clId="{F78D52A1-8CBD-422A-BC14-270B3107FE22}" dt="2024-06-13T18:12:16.338" v="80453" actId="208"/>
          <ac:spMkLst>
            <pc:docMk/>
            <pc:sldMk cId="1460299635" sldId="1531"/>
            <ac:spMk id="8" creationId="{5F7EE6A8-3D82-2C54-D2A8-DD04AA367CEB}"/>
          </ac:spMkLst>
        </pc:spChg>
        <pc:spChg chg="mod">
          <ac:chgData name="PELLAN Marin" userId="9ec8e806-9cfd-495d-8cb1-c4761729b9b1" providerId="ADAL" clId="{F78D52A1-8CBD-422A-BC14-270B3107FE22}" dt="2024-06-13T17:49:32.735" v="78905" actId="114"/>
          <ac:spMkLst>
            <pc:docMk/>
            <pc:sldMk cId="1460299635" sldId="1531"/>
            <ac:spMk id="12" creationId="{254D495C-55DE-3322-F6E3-4E725EF34223}"/>
          </ac:spMkLst>
        </pc:spChg>
        <pc:spChg chg="mod">
          <ac:chgData name="PELLAN Marin" userId="9ec8e806-9cfd-495d-8cb1-c4761729b9b1" providerId="ADAL" clId="{F78D52A1-8CBD-422A-BC14-270B3107FE22}" dt="2024-06-13T18:12:16.338" v="80453" actId="208"/>
          <ac:spMkLst>
            <pc:docMk/>
            <pc:sldMk cId="1460299635" sldId="1531"/>
            <ac:spMk id="14" creationId="{92F617EC-F792-EB53-F780-283EC6CAA58D}"/>
          </ac:spMkLst>
        </pc:spChg>
        <pc:spChg chg="mod">
          <ac:chgData name="PELLAN Marin" userId="9ec8e806-9cfd-495d-8cb1-c4761729b9b1" providerId="ADAL" clId="{F78D52A1-8CBD-422A-BC14-270B3107FE22}" dt="2024-06-13T17:44:48.129" v="78565" actId="1035"/>
          <ac:spMkLst>
            <pc:docMk/>
            <pc:sldMk cId="1460299635" sldId="1531"/>
            <ac:spMk id="15" creationId="{85B49240-2AC3-208F-87C9-68BAE3C0CFFB}"/>
          </ac:spMkLst>
        </pc:spChg>
        <pc:spChg chg="mod">
          <ac:chgData name="PELLAN Marin" userId="9ec8e806-9cfd-495d-8cb1-c4761729b9b1" providerId="ADAL" clId="{F78D52A1-8CBD-422A-BC14-270B3107FE22}" dt="2024-06-16T19:00:12.524" v="82028" actId="404"/>
          <ac:spMkLst>
            <pc:docMk/>
            <pc:sldMk cId="1460299635" sldId="1531"/>
            <ac:spMk id="16" creationId="{3A1EFF54-4143-F7A9-1CB7-FB4D937C1E31}"/>
          </ac:spMkLst>
        </pc:spChg>
        <pc:spChg chg="mod">
          <ac:chgData name="PELLAN Marin" userId="9ec8e806-9cfd-495d-8cb1-c4761729b9b1" providerId="ADAL" clId="{F78D52A1-8CBD-422A-BC14-270B3107FE22}" dt="2024-06-16T19:00:15.235" v="82029" actId="404"/>
          <ac:spMkLst>
            <pc:docMk/>
            <pc:sldMk cId="1460299635" sldId="1531"/>
            <ac:spMk id="17" creationId="{DD2C8CE7-76E0-5C96-C543-9572420044F6}"/>
          </ac:spMkLst>
        </pc:spChg>
        <pc:spChg chg="mod">
          <ac:chgData name="PELLAN Marin" userId="9ec8e806-9cfd-495d-8cb1-c4761729b9b1" providerId="ADAL" clId="{F78D52A1-8CBD-422A-BC14-270B3107FE22}" dt="2024-06-16T19:00:18.885" v="82030" actId="404"/>
          <ac:spMkLst>
            <pc:docMk/>
            <pc:sldMk cId="1460299635" sldId="1531"/>
            <ac:spMk id="18" creationId="{7BE5D7E5-8F2D-367B-B290-8828B7CB65CD}"/>
          </ac:spMkLst>
        </pc:spChg>
        <pc:spChg chg="mod">
          <ac:chgData name="PELLAN Marin" userId="9ec8e806-9cfd-495d-8cb1-c4761729b9b1" providerId="ADAL" clId="{F78D52A1-8CBD-422A-BC14-270B3107FE22}" dt="2024-06-13T17:49:19.879" v="78902" actId="1076"/>
          <ac:spMkLst>
            <pc:docMk/>
            <pc:sldMk cId="1460299635" sldId="1531"/>
            <ac:spMk id="19" creationId="{FCA22149-E042-F45D-3020-3EA0CA10C8FE}"/>
          </ac:spMkLst>
        </pc:spChg>
        <pc:spChg chg="mod">
          <ac:chgData name="PELLAN Marin" userId="9ec8e806-9cfd-495d-8cb1-c4761729b9b1" providerId="ADAL" clId="{F78D52A1-8CBD-422A-BC14-270B3107FE22}" dt="2024-06-13T17:49:22.471" v="78903" actId="1076"/>
          <ac:spMkLst>
            <pc:docMk/>
            <pc:sldMk cId="1460299635" sldId="1531"/>
            <ac:spMk id="20" creationId="{71A55A4A-B6A4-0B2C-ADF7-57E75E098F7A}"/>
          </ac:spMkLst>
        </pc:spChg>
        <pc:spChg chg="mod">
          <ac:chgData name="PELLAN Marin" userId="9ec8e806-9cfd-495d-8cb1-c4761729b9b1" providerId="ADAL" clId="{F78D52A1-8CBD-422A-BC14-270B3107FE22}" dt="2024-06-13T18:12:16.338" v="80453" actId="208"/>
          <ac:spMkLst>
            <pc:docMk/>
            <pc:sldMk cId="1460299635" sldId="1531"/>
            <ac:spMk id="21" creationId="{6448B95C-F1B0-7FB0-599D-BB4717364E68}"/>
          </ac:spMkLst>
        </pc:spChg>
        <pc:picChg chg="mod">
          <ac:chgData name="PELLAN Marin" userId="9ec8e806-9cfd-495d-8cb1-c4761729b9b1" providerId="ADAL" clId="{F78D52A1-8CBD-422A-BC14-270B3107FE22}" dt="2024-06-13T17:44:48.129" v="78565" actId="1035"/>
          <ac:picMkLst>
            <pc:docMk/>
            <pc:sldMk cId="1460299635" sldId="1531"/>
            <ac:picMk id="7" creationId="{F23343F8-6263-F024-FA7C-A264CCA2F0E6}"/>
          </ac:picMkLst>
        </pc:picChg>
      </pc:sldChg>
      <pc:sldChg chg="addSp delSp modSp add mod ord addAnim delAnim modAnim delCm modNotesTx">
        <pc:chgData name="PELLAN Marin" userId="9ec8e806-9cfd-495d-8cb1-c4761729b9b1" providerId="ADAL" clId="{F78D52A1-8CBD-422A-BC14-270B3107FE22}" dt="2024-06-22T14:36:23.040" v="95085" actId="20577"/>
        <pc:sldMkLst>
          <pc:docMk/>
          <pc:sldMk cId="2778142062" sldId="1532"/>
        </pc:sldMkLst>
        <pc:spChg chg="del">
          <ac:chgData name="PELLAN Marin" userId="9ec8e806-9cfd-495d-8cb1-c4761729b9b1" providerId="ADAL" clId="{F78D52A1-8CBD-422A-BC14-270B3107FE22}" dt="2024-06-16T19:12:21.594" v="82032" actId="478"/>
          <ac:spMkLst>
            <pc:docMk/>
            <pc:sldMk cId="2778142062" sldId="1532"/>
            <ac:spMk id="2" creationId="{1380B1F8-E4C3-30BB-A01A-BB1A0DA0A447}"/>
          </ac:spMkLst>
        </pc:spChg>
        <pc:spChg chg="add mod">
          <ac:chgData name="PELLAN Marin" userId="9ec8e806-9cfd-495d-8cb1-c4761729b9b1" providerId="ADAL" clId="{F78D52A1-8CBD-422A-BC14-270B3107FE22}" dt="2024-06-17T14:10:52.733" v="85294" actId="1035"/>
          <ac:spMkLst>
            <pc:docMk/>
            <pc:sldMk cId="2778142062" sldId="1532"/>
            <ac:spMk id="3" creationId="{EE8DEE29-387D-B794-E4E1-B93F43391D39}"/>
          </ac:spMkLst>
        </pc:spChg>
        <pc:spChg chg="add del mod">
          <ac:chgData name="PELLAN Marin" userId="9ec8e806-9cfd-495d-8cb1-c4761729b9b1" providerId="ADAL" clId="{F78D52A1-8CBD-422A-BC14-270B3107FE22}" dt="2024-06-17T14:01:06.148" v="85052" actId="478"/>
          <ac:spMkLst>
            <pc:docMk/>
            <pc:sldMk cId="2778142062" sldId="1532"/>
            <ac:spMk id="4" creationId="{CB512457-6F6B-6DE5-4143-3A8EDA61A922}"/>
          </ac:spMkLst>
        </pc:spChg>
        <pc:spChg chg="add del">
          <ac:chgData name="PELLAN Marin" userId="9ec8e806-9cfd-495d-8cb1-c4761729b9b1" providerId="ADAL" clId="{F78D52A1-8CBD-422A-BC14-270B3107FE22}" dt="2024-06-13T17:52:29.053" v="79056" actId="478"/>
          <ac:spMkLst>
            <pc:docMk/>
            <pc:sldMk cId="2778142062" sldId="1532"/>
            <ac:spMk id="5" creationId="{668B9372-36DD-3497-CDF7-160118424B7C}"/>
          </ac:spMkLst>
        </pc:spChg>
        <pc:spChg chg="add del mod">
          <ac:chgData name="PELLAN Marin" userId="9ec8e806-9cfd-495d-8cb1-c4761729b9b1" providerId="ADAL" clId="{F78D52A1-8CBD-422A-BC14-270B3107FE22}" dt="2024-06-22T14:36:02.405" v="95081" actId="20577"/>
          <ac:spMkLst>
            <pc:docMk/>
            <pc:sldMk cId="2778142062" sldId="1532"/>
            <ac:spMk id="7" creationId="{74F55F58-496A-AE56-63C8-D4655AF43F36}"/>
          </ac:spMkLst>
        </pc:spChg>
        <pc:spChg chg="mod">
          <ac:chgData name="PELLAN Marin" userId="9ec8e806-9cfd-495d-8cb1-c4761729b9b1" providerId="ADAL" clId="{F78D52A1-8CBD-422A-BC14-270B3107FE22}" dt="2024-06-17T14:10:52.733" v="85294" actId="1035"/>
          <ac:spMkLst>
            <pc:docMk/>
            <pc:sldMk cId="2778142062" sldId="1532"/>
            <ac:spMk id="8" creationId="{5F7EE6A8-3D82-2C54-D2A8-DD04AA367CEB}"/>
          </ac:spMkLst>
        </pc:spChg>
        <pc:spChg chg="mod">
          <ac:chgData name="PELLAN Marin" userId="9ec8e806-9cfd-495d-8cb1-c4761729b9b1" providerId="ADAL" clId="{F78D52A1-8CBD-422A-BC14-270B3107FE22}" dt="2024-06-19T15:22:06.573" v="89369" actId="20577"/>
          <ac:spMkLst>
            <pc:docMk/>
            <pc:sldMk cId="2778142062" sldId="1532"/>
            <ac:spMk id="10" creationId="{AFA21F75-CB75-7CAA-9BEA-9387D7F829D4}"/>
          </ac:spMkLst>
        </pc:spChg>
        <pc:spChg chg="add mod">
          <ac:chgData name="PELLAN Marin" userId="9ec8e806-9cfd-495d-8cb1-c4761729b9b1" providerId="ADAL" clId="{F78D52A1-8CBD-422A-BC14-270B3107FE22}" dt="2024-06-17T14:10:52.733" v="85294" actId="1035"/>
          <ac:spMkLst>
            <pc:docMk/>
            <pc:sldMk cId="2778142062" sldId="1532"/>
            <ac:spMk id="11" creationId="{1250E679-0BD0-946B-119D-AC081A351D92}"/>
          </ac:spMkLst>
        </pc:spChg>
        <pc:spChg chg="del mod">
          <ac:chgData name="PELLAN Marin" userId="9ec8e806-9cfd-495d-8cb1-c4761729b9b1" providerId="ADAL" clId="{F78D52A1-8CBD-422A-BC14-270B3107FE22}" dt="2024-06-13T17:51:12.968" v="78922" actId="478"/>
          <ac:spMkLst>
            <pc:docMk/>
            <pc:sldMk cId="2778142062" sldId="1532"/>
            <ac:spMk id="12" creationId="{254D495C-55DE-3322-F6E3-4E725EF34223}"/>
          </ac:spMkLst>
        </pc:spChg>
        <pc:spChg chg="add mod">
          <ac:chgData name="PELLAN Marin" userId="9ec8e806-9cfd-495d-8cb1-c4761729b9b1" providerId="ADAL" clId="{F78D52A1-8CBD-422A-BC14-270B3107FE22}" dt="2024-06-17T14:10:36.500" v="85285" actId="1035"/>
          <ac:spMkLst>
            <pc:docMk/>
            <pc:sldMk cId="2778142062" sldId="1532"/>
            <ac:spMk id="13" creationId="{EC0058BB-23A0-D68B-3392-0A3C4215D9BD}"/>
          </ac:spMkLst>
        </pc:spChg>
        <pc:spChg chg="mod">
          <ac:chgData name="PELLAN Marin" userId="9ec8e806-9cfd-495d-8cb1-c4761729b9b1" providerId="ADAL" clId="{F78D52A1-8CBD-422A-BC14-270B3107FE22}" dt="2024-06-17T14:10:36.500" v="85285" actId="1035"/>
          <ac:spMkLst>
            <pc:docMk/>
            <pc:sldMk cId="2778142062" sldId="1532"/>
            <ac:spMk id="14" creationId="{92F617EC-F792-EB53-F780-283EC6CAA58D}"/>
          </ac:spMkLst>
        </pc:spChg>
        <pc:spChg chg="del">
          <ac:chgData name="PELLAN Marin" userId="9ec8e806-9cfd-495d-8cb1-c4761729b9b1" providerId="ADAL" clId="{F78D52A1-8CBD-422A-BC14-270B3107FE22}" dt="2024-06-13T17:57:44.335" v="79342" actId="478"/>
          <ac:spMkLst>
            <pc:docMk/>
            <pc:sldMk cId="2778142062" sldId="1532"/>
            <ac:spMk id="15" creationId="{85B49240-2AC3-208F-87C9-68BAE3C0CFFB}"/>
          </ac:spMkLst>
        </pc:spChg>
        <pc:spChg chg="del mod">
          <ac:chgData name="PELLAN Marin" userId="9ec8e806-9cfd-495d-8cb1-c4761729b9b1" providerId="ADAL" clId="{F78D52A1-8CBD-422A-BC14-270B3107FE22}" dt="2024-06-17T13:46:38.218" v="84612" actId="478"/>
          <ac:spMkLst>
            <pc:docMk/>
            <pc:sldMk cId="2778142062" sldId="1532"/>
            <ac:spMk id="16" creationId="{3A1EFF54-4143-F7A9-1CB7-FB4D937C1E31}"/>
          </ac:spMkLst>
        </pc:spChg>
        <pc:spChg chg="del mod">
          <ac:chgData name="PELLAN Marin" userId="9ec8e806-9cfd-495d-8cb1-c4761729b9b1" providerId="ADAL" clId="{F78D52A1-8CBD-422A-BC14-270B3107FE22}" dt="2024-06-17T13:46:40.159" v="84613" actId="478"/>
          <ac:spMkLst>
            <pc:docMk/>
            <pc:sldMk cId="2778142062" sldId="1532"/>
            <ac:spMk id="17" creationId="{DD2C8CE7-76E0-5C96-C543-9572420044F6}"/>
          </ac:spMkLst>
        </pc:spChg>
        <pc:spChg chg="del mod">
          <ac:chgData name="PELLAN Marin" userId="9ec8e806-9cfd-495d-8cb1-c4761729b9b1" providerId="ADAL" clId="{F78D52A1-8CBD-422A-BC14-270B3107FE22}" dt="2024-06-17T13:46:41.129" v="84614" actId="478"/>
          <ac:spMkLst>
            <pc:docMk/>
            <pc:sldMk cId="2778142062" sldId="1532"/>
            <ac:spMk id="18" creationId="{7BE5D7E5-8F2D-367B-B290-8828B7CB65CD}"/>
          </ac:spMkLst>
        </pc:spChg>
        <pc:spChg chg="add mod">
          <ac:chgData name="PELLAN Marin" userId="9ec8e806-9cfd-495d-8cb1-c4761729b9b1" providerId="ADAL" clId="{F78D52A1-8CBD-422A-BC14-270B3107FE22}" dt="2024-06-17T14:10:23.083" v="85276" actId="1036"/>
          <ac:spMkLst>
            <pc:docMk/>
            <pc:sldMk cId="2778142062" sldId="1532"/>
            <ac:spMk id="19" creationId="{F1FA4DF1-45B0-AD0E-AB2F-A9F1054AB283}"/>
          </ac:spMkLst>
        </pc:spChg>
        <pc:spChg chg="del mod">
          <ac:chgData name="PELLAN Marin" userId="9ec8e806-9cfd-495d-8cb1-c4761729b9b1" providerId="ADAL" clId="{F78D52A1-8CBD-422A-BC14-270B3107FE22}" dt="2024-06-13T17:56:30.364" v="79333" actId="478"/>
          <ac:spMkLst>
            <pc:docMk/>
            <pc:sldMk cId="2778142062" sldId="1532"/>
            <ac:spMk id="19" creationId="{FCA22149-E042-F45D-3020-3EA0CA10C8FE}"/>
          </ac:spMkLst>
        </pc:spChg>
        <pc:spChg chg="add mod ord">
          <ac:chgData name="PELLAN Marin" userId="9ec8e806-9cfd-495d-8cb1-c4761729b9b1" providerId="ADAL" clId="{F78D52A1-8CBD-422A-BC14-270B3107FE22}" dt="2024-06-17T13:58:05.728" v="84962" actId="208"/>
          <ac:spMkLst>
            <pc:docMk/>
            <pc:sldMk cId="2778142062" sldId="1532"/>
            <ac:spMk id="20" creationId="{6AE5C523-816E-84CB-EB70-1C44A40D8675}"/>
          </ac:spMkLst>
        </pc:spChg>
        <pc:spChg chg="del">
          <ac:chgData name="PELLAN Marin" userId="9ec8e806-9cfd-495d-8cb1-c4761729b9b1" providerId="ADAL" clId="{F78D52A1-8CBD-422A-BC14-270B3107FE22}" dt="2024-06-13T17:56:34.374" v="79335" actId="478"/>
          <ac:spMkLst>
            <pc:docMk/>
            <pc:sldMk cId="2778142062" sldId="1532"/>
            <ac:spMk id="20" creationId="{71A55A4A-B6A4-0B2C-ADF7-57E75E098F7A}"/>
          </ac:spMkLst>
        </pc:spChg>
        <pc:spChg chg="mod">
          <ac:chgData name="PELLAN Marin" userId="9ec8e806-9cfd-495d-8cb1-c4761729b9b1" providerId="ADAL" clId="{F78D52A1-8CBD-422A-BC14-270B3107FE22}" dt="2024-06-17T14:10:23.083" v="85276" actId="1036"/>
          <ac:spMkLst>
            <pc:docMk/>
            <pc:sldMk cId="2778142062" sldId="1532"/>
            <ac:spMk id="21" creationId="{6448B95C-F1B0-7FB0-599D-BB4717364E68}"/>
          </ac:spMkLst>
        </pc:spChg>
        <pc:spChg chg="add mod ord">
          <ac:chgData name="PELLAN Marin" userId="9ec8e806-9cfd-495d-8cb1-c4761729b9b1" providerId="ADAL" clId="{F78D52A1-8CBD-422A-BC14-270B3107FE22}" dt="2024-06-17T13:58:09.288" v="84964" actId="208"/>
          <ac:spMkLst>
            <pc:docMk/>
            <pc:sldMk cId="2778142062" sldId="1532"/>
            <ac:spMk id="23" creationId="{5C4E41D0-DB06-E531-AE84-456DA478252C}"/>
          </ac:spMkLst>
        </pc:spChg>
        <pc:spChg chg="add del mod">
          <ac:chgData name="PELLAN Marin" userId="9ec8e806-9cfd-495d-8cb1-c4761729b9b1" providerId="ADAL" clId="{F78D52A1-8CBD-422A-BC14-270B3107FE22}" dt="2024-06-13T17:56:32.970" v="79334" actId="478"/>
          <ac:spMkLst>
            <pc:docMk/>
            <pc:sldMk cId="2778142062" sldId="1532"/>
            <ac:spMk id="23" creationId="{5D0FF335-1403-A715-E5E9-E55C7331906C}"/>
          </ac:spMkLst>
        </pc:spChg>
        <pc:spChg chg="add mod ord">
          <ac:chgData name="PELLAN Marin" userId="9ec8e806-9cfd-495d-8cb1-c4761729b9b1" providerId="ADAL" clId="{F78D52A1-8CBD-422A-BC14-270B3107FE22}" dt="2024-06-17T13:58:44.478" v="84968" actId="207"/>
          <ac:spMkLst>
            <pc:docMk/>
            <pc:sldMk cId="2778142062" sldId="1532"/>
            <ac:spMk id="24" creationId="{EADC70EE-CEEB-4542-DF7C-8071951F023B}"/>
          </ac:spMkLst>
        </pc:spChg>
        <pc:spChg chg="add del mod">
          <ac:chgData name="PELLAN Marin" userId="9ec8e806-9cfd-495d-8cb1-c4761729b9b1" providerId="ADAL" clId="{F78D52A1-8CBD-422A-BC14-270B3107FE22}" dt="2024-06-13T18:01:39.204" v="80039" actId="478"/>
          <ac:spMkLst>
            <pc:docMk/>
            <pc:sldMk cId="2778142062" sldId="1532"/>
            <ac:spMk id="25" creationId="{A5DF8788-986B-1D5D-A13F-81E45F0AAF58}"/>
          </ac:spMkLst>
        </pc:spChg>
        <pc:spChg chg="add mod">
          <ac:chgData name="PELLAN Marin" userId="9ec8e806-9cfd-495d-8cb1-c4761729b9b1" providerId="ADAL" clId="{F78D52A1-8CBD-422A-BC14-270B3107FE22}" dt="2024-06-17T14:10:36.500" v="85285" actId="1035"/>
          <ac:spMkLst>
            <pc:docMk/>
            <pc:sldMk cId="2778142062" sldId="1532"/>
            <ac:spMk id="26" creationId="{19BFCC31-2427-E1F9-A40E-F064715ECCC0}"/>
          </ac:spMkLst>
        </pc:spChg>
        <pc:spChg chg="add mod">
          <ac:chgData name="PELLAN Marin" userId="9ec8e806-9cfd-495d-8cb1-c4761729b9b1" providerId="ADAL" clId="{F78D52A1-8CBD-422A-BC14-270B3107FE22}" dt="2024-06-17T14:10:36.500" v="85285" actId="1035"/>
          <ac:spMkLst>
            <pc:docMk/>
            <pc:sldMk cId="2778142062" sldId="1532"/>
            <ac:spMk id="29" creationId="{2AEE3AD6-81D6-A478-A2E1-9256D748CDAA}"/>
          </ac:spMkLst>
        </pc:spChg>
        <pc:spChg chg="add del mod">
          <ac:chgData name="PELLAN Marin" userId="9ec8e806-9cfd-495d-8cb1-c4761729b9b1" providerId="ADAL" clId="{F78D52A1-8CBD-422A-BC14-270B3107FE22}" dt="2024-06-13T17:59:24.125" v="79565" actId="478"/>
          <ac:spMkLst>
            <pc:docMk/>
            <pc:sldMk cId="2778142062" sldId="1532"/>
            <ac:spMk id="31" creationId="{9DDB441C-9918-F86F-8B20-E1A43D0F420F}"/>
          </ac:spMkLst>
        </pc:spChg>
        <pc:spChg chg="add mod">
          <ac:chgData name="PELLAN Marin" userId="9ec8e806-9cfd-495d-8cb1-c4761729b9b1" providerId="ADAL" clId="{F78D52A1-8CBD-422A-BC14-270B3107FE22}" dt="2024-06-19T13:42:24.585" v="88494" actId="207"/>
          <ac:spMkLst>
            <pc:docMk/>
            <pc:sldMk cId="2778142062" sldId="1532"/>
            <ac:spMk id="32" creationId="{ABB72657-442B-B3D7-F1BF-A9ACA5002D65}"/>
          </ac:spMkLst>
        </pc:spChg>
        <pc:spChg chg="add mod">
          <ac:chgData name="PELLAN Marin" userId="9ec8e806-9cfd-495d-8cb1-c4761729b9b1" providerId="ADAL" clId="{F78D52A1-8CBD-422A-BC14-270B3107FE22}" dt="2024-06-17T14:10:23.083" v="85276" actId="1036"/>
          <ac:spMkLst>
            <pc:docMk/>
            <pc:sldMk cId="2778142062" sldId="1532"/>
            <ac:spMk id="35" creationId="{C6995104-1DC3-BCE9-081B-B89058128210}"/>
          </ac:spMkLst>
        </pc:spChg>
        <pc:spChg chg="add del">
          <ac:chgData name="PELLAN Marin" userId="9ec8e806-9cfd-495d-8cb1-c4761729b9b1" providerId="ADAL" clId="{F78D52A1-8CBD-422A-BC14-270B3107FE22}" dt="2024-06-13T18:08:21.259" v="80391" actId="478"/>
          <ac:spMkLst>
            <pc:docMk/>
            <pc:sldMk cId="2778142062" sldId="1532"/>
            <ac:spMk id="37" creationId="{76ACCE72-540E-6C8C-3045-FE9D930E6F9E}"/>
          </ac:spMkLst>
        </pc:spChg>
        <pc:picChg chg="add mod">
          <ac:chgData name="PELLAN Marin" userId="9ec8e806-9cfd-495d-8cb1-c4761729b9b1" providerId="ADAL" clId="{F78D52A1-8CBD-422A-BC14-270B3107FE22}" dt="2024-06-17T14:10:52.733" v="85294" actId="1035"/>
          <ac:picMkLst>
            <pc:docMk/>
            <pc:sldMk cId="2778142062" sldId="1532"/>
            <ac:picMk id="5" creationId="{C7C67243-23C5-B742-40CB-5EDBDF5ABB3B}"/>
          </ac:picMkLst>
        </pc:picChg>
        <pc:picChg chg="add mod">
          <ac:chgData name="PELLAN Marin" userId="9ec8e806-9cfd-495d-8cb1-c4761729b9b1" providerId="ADAL" clId="{F78D52A1-8CBD-422A-BC14-270B3107FE22}" dt="2024-06-17T14:10:52.733" v="85294" actId="1035"/>
          <ac:picMkLst>
            <pc:docMk/>
            <pc:sldMk cId="2778142062" sldId="1532"/>
            <ac:picMk id="6" creationId="{836AC053-4FC2-6EFC-1730-2153128BC54C}"/>
          </ac:picMkLst>
        </pc:picChg>
        <pc:picChg chg="del">
          <ac:chgData name="PELLAN Marin" userId="9ec8e806-9cfd-495d-8cb1-c4761729b9b1" providerId="ADAL" clId="{F78D52A1-8CBD-422A-BC14-270B3107FE22}" dt="2024-06-13T17:57:45.407" v="79343" actId="478"/>
          <ac:picMkLst>
            <pc:docMk/>
            <pc:sldMk cId="2778142062" sldId="1532"/>
            <ac:picMk id="7" creationId="{F23343F8-6263-F024-FA7C-A264CCA2F0E6}"/>
          </ac:picMkLst>
        </pc:picChg>
        <pc:picChg chg="add mod">
          <ac:chgData name="PELLAN Marin" userId="9ec8e806-9cfd-495d-8cb1-c4761729b9b1" providerId="ADAL" clId="{F78D52A1-8CBD-422A-BC14-270B3107FE22}" dt="2024-06-17T14:10:52.733" v="85294" actId="1035"/>
          <ac:picMkLst>
            <pc:docMk/>
            <pc:sldMk cId="2778142062" sldId="1532"/>
            <ac:picMk id="9" creationId="{54DF0E66-4D2C-1F05-FFA9-5DD89C363B13}"/>
          </ac:picMkLst>
        </pc:picChg>
        <pc:picChg chg="add mod">
          <ac:chgData name="PELLAN Marin" userId="9ec8e806-9cfd-495d-8cb1-c4761729b9b1" providerId="ADAL" clId="{F78D52A1-8CBD-422A-BC14-270B3107FE22}" dt="2024-06-17T14:10:36.500" v="85285" actId="1035"/>
          <ac:picMkLst>
            <pc:docMk/>
            <pc:sldMk cId="2778142062" sldId="1532"/>
            <ac:picMk id="12" creationId="{07115E31-5FE6-EAB5-E5CC-BB517969CB35}"/>
          </ac:picMkLst>
        </pc:picChg>
        <pc:picChg chg="add mod">
          <ac:chgData name="PELLAN Marin" userId="9ec8e806-9cfd-495d-8cb1-c4761729b9b1" providerId="ADAL" clId="{F78D52A1-8CBD-422A-BC14-270B3107FE22}" dt="2024-06-17T14:10:23.083" v="85276" actId="1036"/>
          <ac:picMkLst>
            <pc:docMk/>
            <pc:sldMk cId="2778142062" sldId="1532"/>
            <ac:picMk id="15" creationId="{0A8B39A8-8CC9-BFC0-CFB9-86AB748CF603}"/>
          </ac:picMkLst>
        </pc:picChg>
        <pc:picChg chg="add mod">
          <ac:chgData name="PELLAN Marin" userId="9ec8e806-9cfd-495d-8cb1-c4761729b9b1" providerId="ADAL" clId="{F78D52A1-8CBD-422A-BC14-270B3107FE22}" dt="2024-06-17T14:10:36.500" v="85285" actId="1035"/>
          <ac:picMkLst>
            <pc:docMk/>
            <pc:sldMk cId="2778142062" sldId="1532"/>
            <ac:picMk id="27" creationId="{CB0B25F8-DE2E-5B47-4BAC-A10C5B464298}"/>
          </ac:picMkLst>
        </pc:picChg>
        <pc:picChg chg="add mod">
          <ac:chgData name="PELLAN Marin" userId="9ec8e806-9cfd-495d-8cb1-c4761729b9b1" providerId="ADAL" clId="{F78D52A1-8CBD-422A-BC14-270B3107FE22}" dt="2024-06-17T14:10:36.500" v="85285" actId="1035"/>
          <ac:picMkLst>
            <pc:docMk/>
            <pc:sldMk cId="2778142062" sldId="1532"/>
            <ac:picMk id="28" creationId="{EEB5267F-96E9-F58D-3087-3915B0573765}"/>
          </ac:picMkLst>
        </pc:picChg>
        <pc:picChg chg="add mod">
          <ac:chgData name="PELLAN Marin" userId="9ec8e806-9cfd-495d-8cb1-c4761729b9b1" providerId="ADAL" clId="{F78D52A1-8CBD-422A-BC14-270B3107FE22}" dt="2024-06-17T14:10:23.083" v="85276" actId="1036"/>
          <ac:picMkLst>
            <pc:docMk/>
            <pc:sldMk cId="2778142062" sldId="1532"/>
            <ac:picMk id="33" creationId="{4302D06A-6D5D-856E-5AA7-94C596910525}"/>
          </ac:picMkLst>
        </pc:picChg>
        <pc:picChg chg="add mod">
          <ac:chgData name="PELLAN Marin" userId="9ec8e806-9cfd-495d-8cb1-c4761729b9b1" providerId="ADAL" clId="{F78D52A1-8CBD-422A-BC14-270B3107FE22}" dt="2024-06-17T14:10:23.083" v="85276" actId="1036"/>
          <ac:picMkLst>
            <pc:docMk/>
            <pc:sldMk cId="2778142062" sldId="1532"/>
            <ac:picMk id="34" creationId="{E4E60B0A-2D05-8377-7442-49BE0DE54897}"/>
          </ac:picMkLst>
        </pc:picChg>
        <pc:extLst>
          <p:ext xmlns:p="http://schemas.openxmlformats.org/presentationml/2006/main" uri="{D6D511B9-2390-475A-947B-AFAB55BFBCF1}">
            <pc226:cmChg xmlns:pc226="http://schemas.microsoft.com/office/powerpoint/2022/06/main/command" chg="del">
              <pc226:chgData name="PELLAN Marin" userId="9ec8e806-9cfd-495d-8cb1-c4761729b9b1" providerId="ADAL" clId="{F78D52A1-8CBD-422A-BC14-270B3107FE22}" dt="2024-06-19T13:42:30.202" v="88495"/>
              <pc2:cmMkLst xmlns:pc2="http://schemas.microsoft.com/office/powerpoint/2019/9/main/command">
                <pc:docMk/>
                <pc:sldMk cId="2778142062" sldId="1532"/>
                <pc2:cmMk id="{3710E666-5B57-4604-ABA3-D3E73ECD34EF}"/>
              </pc2:cmMkLst>
            </pc226:cmChg>
          </p:ext>
        </pc:extLst>
      </pc:sldChg>
      <pc:sldChg chg="add del mod ord modShow">
        <pc:chgData name="PELLAN Marin" userId="9ec8e806-9cfd-495d-8cb1-c4761729b9b1" providerId="ADAL" clId="{F78D52A1-8CBD-422A-BC14-270B3107FE22}" dt="2024-06-14T10:52:20.290" v="81025" actId="2696"/>
        <pc:sldMkLst>
          <pc:docMk/>
          <pc:sldMk cId="2514641722" sldId="1533"/>
        </pc:sldMkLst>
      </pc:sldChg>
      <pc:sldChg chg="addSp delSp modSp add mod ord delAnim modAnim">
        <pc:chgData name="PELLAN Marin" userId="9ec8e806-9cfd-495d-8cb1-c4761729b9b1" providerId="ADAL" clId="{F78D52A1-8CBD-422A-BC14-270B3107FE22}" dt="2024-06-22T14:31:51.472" v="95051"/>
        <pc:sldMkLst>
          <pc:docMk/>
          <pc:sldMk cId="2825816556" sldId="1534"/>
        </pc:sldMkLst>
        <pc:spChg chg="del">
          <ac:chgData name="PELLAN Marin" userId="9ec8e806-9cfd-495d-8cb1-c4761729b9b1" providerId="ADAL" clId="{F78D52A1-8CBD-422A-BC14-270B3107FE22}" dt="2024-06-14T10:29:22.260" v="80834" actId="478"/>
          <ac:spMkLst>
            <pc:docMk/>
            <pc:sldMk cId="2825816556" sldId="1534"/>
            <ac:spMk id="3" creationId="{BA65ACDB-E32E-5C1C-75BF-11BF7977CB9C}"/>
          </ac:spMkLst>
        </pc:spChg>
        <pc:spChg chg="del">
          <ac:chgData name="PELLAN Marin" userId="9ec8e806-9cfd-495d-8cb1-c4761729b9b1" providerId="ADAL" clId="{F78D52A1-8CBD-422A-BC14-270B3107FE22}" dt="2024-06-14T10:29:22.260" v="80834" actId="478"/>
          <ac:spMkLst>
            <pc:docMk/>
            <pc:sldMk cId="2825816556" sldId="1534"/>
            <ac:spMk id="4" creationId="{15F6B60D-940F-296E-151B-41952D925360}"/>
          </ac:spMkLst>
        </pc:spChg>
        <pc:spChg chg="del">
          <ac:chgData name="PELLAN Marin" userId="9ec8e806-9cfd-495d-8cb1-c4761729b9b1" providerId="ADAL" clId="{F78D52A1-8CBD-422A-BC14-270B3107FE22}" dt="2024-06-14T10:29:16.542" v="80829" actId="478"/>
          <ac:spMkLst>
            <pc:docMk/>
            <pc:sldMk cId="2825816556" sldId="1534"/>
            <ac:spMk id="5" creationId="{CC7E65CD-BFE4-56E9-461A-F0B66D08F295}"/>
          </ac:spMkLst>
        </pc:spChg>
        <pc:spChg chg="del">
          <ac:chgData name="PELLAN Marin" userId="9ec8e806-9cfd-495d-8cb1-c4761729b9b1" providerId="ADAL" clId="{F78D52A1-8CBD-422A-BC14-270B3107FE22}" dt="2024-06-14T10:29:23.743" v="80835" actId="478"/>
          <ac:spMkLst>
            <pc:docMk/>
            <pc:sldMk cId="2825816556" sldId="1534"/>
            <ac:spMk id="6" creationId="{87D04FEB-88CB-FBF8-822B-5B3AD1AED1ED}"/>
          </ac:spMkLst>
        </pc:spChg>
        <pc:spChg chg="del">
          <ac:chgData name="PELLAN Marin" userId="9ec8e806-9cfd-495d-8cb1-c4761729b9b1" providerId="ADAL" clId="{F78D52A1-8CBD-422A-BC14-270B3107FE22}" dt="2024-06-14T10:29:22.260" v="80834" actId="478"/>
          <ac:spMkLst>
            <pc:docMk/>
            <pc:sldMk cId="2825816556" sldId="1534"/>
            <ac:spMk id="9" creationId="{D248EDCA-47CF-BF2E-585C-D4005C316CBE}"/>
          </ac:spMkLst>
        </pc:spChg>
        <pc:spChg chg="mod">
          <ac:chgData name="PELLAN Marin" userId="9ec8e806-9cfd-495d-8cb1-c4761729b9b1" providerId="ADAL" clId="{F78D52A1-8CBD-422A-BC14-270B3107FE22}" dt="2024-06-22T14:31:51.472" v="95051"/>
          <ac:spMkLst>
            <pc:docMk/>
            <pc:sldMk cId="2825816556" sldId="1534"/>
            <ac:spMk id="10" creationId="{AFA21F75-CB75-7CAA-9BEA-9387D7F829D4}"/>
          </ac:spMkLst>
        </pc:spChg>
        <pc:spChg chg="del">
          <ac:chgData name="PELLAN Marin" userId="9ec8e806-9cfd-495d-8cb1-c4761729b9b1" providerId="ADAL" clId="{F78D52A1-8CBD-422A-BC14-270B3107FE22}" dt="2024-06-14T10:29:22.260" v="80834" actId="478"/>
          <ac:spMkLst>
            <pc:docMk/>
            <pc:sldMk cId="2825816556" sldId="1534"/>
            <ac:spMk id="12" creationId="{D738E7E0-3E35-A397-7ED8-390FDDE805C0}"/>
          </ac:spMkLst>
        </pc:spChg>
        <pc:spChg chg="del">
          <ac:chgData name="PELLAN Marin" userId="9ec8e806-9cfd-495d-8cb1-c4761729b9b1" providerId="ADAL" clId="{F78D52A1-8CBD-422A-BC14-270B3107FE22}" dt="2024-06-14T10:29:18.529" v="80831" actId="478"/>
          <ac:spMkLst>
            <pc:docMk/>
            <pc:sldMk cId="2825816556" sldId="1534"/>
            <ac:spMk id="23" creationId="{55CE5CD1-F96A-3E0D-C529-D93C677E80EF}"/>
          </ac:spMkLst>
        </pc:spChg>
        <pc:spChg chg="del">
          <ac:chgData name="PELLAN Marin" userId="9ec8e806-9cfd-495d-8cb1-c4761729b9b1" providerId="ADAL" clId="{F78D52A1-8CBD-422A-BC14-270B3107FE22}" dt="2024-06-14T10:29:19.443" v="80832" actId="478"/>
          <ac:spMkLst>
            <pc:docMk/>
            <pc:sldMk cId="2825816556" sldId="1534"/>
            <ac:spMk id="24" creationId="{3487A2F0-93BA-F6E0-E3E2-63DC140BE8A0}"/>
          </ac:spMkLst>
        </pc:spChg>
        <pc:spChg chg="add mod">
          <ac:chgData name="PELLAN Marin" userId="9ec8e806-9cfd-495d-8cb1-c4761729b9b1" providerId="ADAL" clId="{F78D52A1-8CBD-422A-BC14-270B3107FE22}" dt="2024-06-14T10:51:48.898" v="81020" actId="1036"/>
          <ac:spMkLst>
            <pc:docMk/>
            <pc:sldMk cId="2825816556" sldId="1534"/>
            <ac:spMk id="29" creationId="{E2E1CF09-E879-E8B2-62A0-B13820688E2F}"/>
          </ac:spMkLst>
        </pc:spChg>
        <pc:spChg chg="add mod">
          <ac:chgData name="PELLAN Marin" userId="9ec8e806-9cfd-495d-8cb1-c4761729b9b1" providerId="ADAL" clId="{F78D52A1-8CBD-422A-BC14-270B3107FE22}" dt="2024-06-14T10:51:48.898" v="81020" actId="1036"/>
          <ac:spMkLst>
            <pc:docMk/>
            <pc:sldMk cId="2825816556" sldId="1534"/>
            <ac:spMk id="30" creationId="{A4CEECF5-4D0A-8B0B-7839-A5D4EE720ABA}"/>
          </ac:spMkLst>
        </pc:spChg>
        <pc:spChg chg="add mod">
          <ac:chgData name="PELLAN Marin" userId="9ec8e806-9cfd-495d-8cb1-c4761729b9b1" providerId="ADAL" clId="{F78D52A1-8CBD-422A-BC14-270B3107FE22}" dt="2024-06-14T10:51:48.898" v="81020" actId="1036"/>
          <ac:spMkLst>
            <pc:docMk/>
            <pc:sldMk cId="2825816556" sldId="1534"/>
            <ac:spMk id="31" creationId="{B61F31D1-58A5-2E4A-39CC-E6987D0B9B14}"/>
          </ac:spMkLst>
        </pc:spChg>
        <pc:spChg chg="add mod">
          <ac:chgData name="PELLAN Marin" userId="9ec8e806-9cfd-495d-8cb1-c4761729b9b1" providerId="ADAL" clId="{F78D52A1-8CBD-422A-BC14-270B3107FE22}" dt="2024-06-14T10:51:48.898" v="81020" actId="1036"/>
          <ac:spMkLst>
            <pc:docMk/>
            <pc:sldMk cId="2825816556" sldId="1534"/>
            <ac:spMk id="32" creationId="{74BC7756-511C-F995-9821-6596F217AEC0}"/>
          </ac:spMkLst>
        </pc:spChg>
        <pc:spChg chg="add mod">
          <ac:chgData name="PELLAN Marin" userId="9ec8e806-9cfd-495d-8cb1-c4761729b9b1" providerId="ADAL" clId="{F78D52A1-8CBD-422A-BC14-270B3107FE22}" dt="2024-06-14T10:51:48.898" v="81020" actId="1036"/>
          <ac:spMkLst>
            <pc:docMk/>
            <pc:sldMk cId="2825816556" sldId="1534"/>
            <ac:spMk id="33" creationId="{58AD1049-361B-649C-7DA5-4C924C66B743}"/>
          </ac:spMkLst>
        </pc:spChg>
        <pc:spChg chg="add mod">
          <ac:chgData name="PELLAN Marin" userId="9ec8e806-9cfd-495d-8cb1-c4761729b9b1" providerId="ADAL" clId="{F78D52A1-8CBD-422A-BC14-270B3107FE22}" dt="2024-06-14T10:51:48.898" v="81020" actId="1036"/>
          <ac:spMkLst>
            <pc:docMk/>
            <pc:sldMk cId="2825816556" sldId="1534"/>
            <ac:spMk id="34" creationId="{39932390-7F68-5218-7FF0-17B264538D8F}"/>
          </ac:spMkLst>
        </pc:spChg>
        <pc:spChg chg="add mod">
          <ac:chgData name="PELLAN Marin" userId="9ec8e806-9cfd-495d-8cb1-c4761729b9b1" providerId="ADAL" clId="{F78D52A1-8CBD-422A-BC14-270B3107FE22}" dt="2024-06-14T10:51:48.898" v="81020" actId="1036"/>
          <ac:spMkLst>
            <pc:docMk/>
            <pc:sldMk cId="2825816556" sldId="1534"/>
            <ac:spMk id="35" creationId="{B21570E9-7A8A-3A5C-1309-AEFC43157F39}"/>
          </ac:spMkLst>
        </pc:spChg>
        <pc:spChg chg="add mod">
          <ac:chgData name="PELLAN Marin" userId="9ec8e806-9cfd-495d-8cb1-c4761729b9b1" providerId="ADAL" clId="{F78D52A1-8CBD-422A-BC14-270B3107FE22}" dt="2024-06-14T10:51:48.898" v="81020" actId="1036"/>
          <ac:spMkLst>
            <pc:docMk/>
            <pc:sldMk cId="2825816556" sldId="1534"/>
            <ac:spMk id="36" creationId="{ACA00C9B-70A4-563E-E3FA-5CE8BBF5394C}"/>
          </ac:spMkLst>
        </pc:spChg>
        <pc:spChg chg="add mod">
          <ac:chgData name="PELLAN Marin" userId="9ec8e806-9cfd-495d-8cb1-c4761729b9b1" providerId="ADAL" clId="{F78D52A1-8CBD-422A-BC14-270B3107FE22}" dt="2024-06-14T10:51:48.898" v="81020" actId="1036"/>
          <ac:spMkLst>
            <pc:docMk/>
            <pc:sldMk cId="2825816556" sldId="1534"/>
            <ac:spMk id="37" creationId="{D7808BFC-F324-C778-9557-2914521D2592}"/>
          </ac:spMkLst>
        </pc:spChg>
        <pc:spChg chg="add mod">
          <ac:chgData name="PELLAN Marin" userId="9ec8e806-9cfd-495d-8cb1-c4761729b9b1" providerId="ADAL" clId="{F78D52A1-8CBD-422A-BC14-270B3107FE22}" dt="2024-06-14T10:51:48.898" v="81020" actId="1036"/>
          <ac:spMkLst>
            <pc:docMk/>
            <pc:sldMk cId="2825816556" sldId="1534"/>
            <ac:spMk id="38" creationId="{12F8EE0E-69A7-D92E-6714-C93F1B8CDC8D}"/>
          </ac:spMkLst>
        </pc:spChg>
        <pc:spChg chg="add mod">
          <ac:chgData name="PELLAN Marin" userId="9ec8e806-9cfd-495d-8cb1-c4761729b9b1" providerId="ADAL" clId="{F78D52A1-8CBD-422A-BC14-270B3107FE22}" dt="2024-06-14T10:51:48.898" v="81020" actId="1036"/>
          <ac:spMkLst>
            <pc:docMk/>
            <pc:sldMk cId="2825816556" sldId="1534"/>
            <ac:spMk id="39" creationId="{61F3C9C3-C8FC-0E20-60F3-2E9CC23F6C50}"/>
          </ac:spMkLst>
        </pc:spChg>
        <pc:spChg chg="add mod">
          <ac:chgData name="PELLAN Marin" userId="9ec8e806-9cfd-495d-8cb1-c4761729b9b1" providerId="ADAL" clId="{F78D52A1-8CBD-422A-BC14-270B3107FE22}" dt="2024-06-14T10:51:48.898" v="81020" actId="1036"/>
          <ac:spMkLst>
            <pc:docMk/>
            <pc:sldMk cId="2825816556" sldId="1534"/>
            <ac:spMk id="40" creationId="{95BE5BA3-577C-7367-4A65-97B63A1D1A0E}"/>
          </ac:spMkLst>
        </pc:spChg>
        <pc:spChg chg="add mod">
          <ac:chgData name="PELLAN Marin" userId="9ec8e806-9cfd-495d-8cb1-c4761729b9b1" providerId="ADAL" clId="{F78D52A1-8CBD-422A-BC14-270B3107FE22}" dt="2024-06-14T10:51:48.898" v="81020" actId="1036"/>
          <ac:spMkLst>
            <pc:docMk/>
            <pc:sldMk cId="2825816556" sldId="1534"/>
            <ac:spMk id="41" creationId="{F5DE5A04-4229-9CB6-1627-6B0075674595}"/>
          </ac:spMkLst>
        </pc:spChg>
        <pc:spChg chg="add mod">
          <ac:chgData name="PELLAN Marin" userId="9ec8e806-9cfd-495d-8cb1-c4761729b9b1" providerId="ADAL" clId="{F78D52A1-8CBD-422A-BC14-270B3107FE22}" dt="2024-06-14T10:51:48.898" v="81020" actId="1036"/>
          <ac:spMkLst>
            <pc:docMk/>
            <pc:sldMk cId="2825816556" sldId="1534"/>
            <ac:spMk id="42" creationId="{C7F4E5DF-72F6-922A-62A2-38D4BBA830A8}"/>
          </ac:spMkLst>
        </pc:spChg>
        <pc:spChg chg="add mod">
          <ac:chgData name="PELLAN Marin" userId="9ec8e806-9cfd-495d-8cb1-c4761729b9b1" providerId="ADAL" clId="{F78D52A1-8CBD-422A-BC14-270B3107FE22}" dt="2024-06-14T10:51:48.898" v="81020" actId="1036"/>
          <ac:spMkLst>
            <pc:docMk/>
            <pc:sldMk cId="2825816556" sldId="1534"/>
            <ac:spMk id="43" creationId="{0FA66186-7FA5-1462-B345-626FAB04F1C7}"/>
          </ac:spMkLst>
        </pc:spChg>
        <pc:spChg chg="add del mod">
          <ac:chgData name="PELLAN Marin" userId="9ec8e806-9cfd-495d-8cb1-c4761729b9b1" providerId="ADAL" clId="{F78D52A1-8CBD-422A-BC14-270B3107FE22}" dt="2024-06-14T10:47:19.673" v="80937" actId="478"/>
          <ac:spMkLst>
            <pc:docMk/>
            <pc:sldMk cId="2825816556" sldId="1534"/>
            <ac:spMk id="44" creationId="{6FCE8AF8-1A82-3D98-8DD1-D097596846F6}"/>
          </ac:spMkLst>
        </pc:spChg>
        <pc:spChg chg="add del mod">
          <ac:chgData name="PELLAN Marin" userId="9ec8e806-9cfd-495d-8cb1-c4761729b9b1" providerId="ADAL" clId="{F78D52A1-8CBD-422A-BC14-270B3107FE22}" dt="2024-06-14T10:47:21.036" v="80938" actId="478"/>
          <ac:spMkLst>
            <pc:docMk/>
            <pc:sldMk cId="2825816556" sldId="1534"/>
            <ac:spMk id="45" creationId="{B14AA859-8C21-9C42-3F5E-CB23BAC9AE9D}"/>
          </ac:spMkLst>
        </pc:spChg>
        <pc:picChg chg="add del mod">
          <ac:chgData name="PELLAN Marin" userId="9ec8e806-9cfd-495d-8cb1-c4761729b9b1" providerId="ADAL" clId="{F78D52A1-8CBD-422A-BC14-270B3107FE22}" dt="2024-06-14T10:35:25.769" v="80856" actId="478"/>
          <ac:picMkLst>
            <pc:docMk/>
            <pc:sldMk cId="2825816556" sldId="1534"/>
            <ac:picMk id="7" creationId="{F0229A6A-2B38-76C1-E0B8-EF3785537233}"/>
          </ac:picMkLst>
        </pc:picChg>
        <pc:picChg chg="add del mod">
          <ac:chgData name="PELLAN Marin" userId="9ec8e806-9cfd-495d-8cb1-c4761729b9b1" providerId="ADAL" clId="{F78D52A1-8CBD-422A-BC14-270B3107FE22}" dt="2024-06-14T10:35:24.655" v="80854" actId="478"/>
          <ac:picMkLst>
            <pc:docMk/>
            <pc:sldMk cId="2825816556" sldId="1534"/>
            <ac:picMk id="13" creationId="{96E5CD0A-2962-54D8-B2BE-0362D70A6AD6}"/>
          </ac:picMkLst>
        </pc:picChg>
        <pc:picChg chg="del">
          <ac:chgData name="PELLAN Marin" userId="9ec8e806-9cfd-495d-8cb1-c4761729b9b1" providerId="ADAL" clId="{F78D52A1-8CBD-422A-BC14-270B3107FE22}" dt="2024-06-14T10:29:14.578" v="80828" actId="478"/>
          <ac:picMkLst>
            <pc:docMk/>
            <pc:sldMk cId="2825816556" sldId="1534"/>
            <ac:picMk id="14" creationId="{42EE6412-3ABB-1139-6967-705C0E92B3E1}"/>
          </ac:picMkLst>
        </pc:picChg>
        <pc:picChg chg="add del mod">
          <ac:chgData name="PELLAN Marin" userId="9ec8e806-9cfd-495d-8cb1-c4761729b9b1" providerId="ADAL" clId="{F78D52A1-8CBD-422A-BC14-270B3107FE22}" dt="2024-06-14T10:35:25.268" v="80855" actId="478"/>
          <ac:picMkLst>
            <pc:docMk/>
            <pc:sldMk cId="2825816556" sldId="1534"/>
            <ac:picMk id="16" creationId="{F9DA5B43-C004-3725-9360-9402CCE33C81}"/>
          </ac:picMkLst>
        </pc:picChg>
        <pc:picChg chg="add mod">
          <ac:chgData name="PELLAN Marin" userId="9ec8e806-9cfd-495d-8cb1-c4761729b9b1" providerId="ADAL" clId="{F78D52A1-8CBD-422A-BC14-270B3107FE22}" dt="2024-06-14T10:51:48.898" v="81020" actId="1036"/>
          <ac:picMkLst>
            <pc:docMk/>
            <pc:sldMk cId="2825816556" sldId="1534"/>
            <ac:picMk id="21" creationId="{A73E61E5-F3FC-E808-761B-9C3CC31EEE3F}"/>
          </ac:picMkLst>
        </pc:picChg>
        <pc:picChg chg="add mod">
          <ac:chgData name="PELLAN Marin" userId="9ec8e806-9cfd-495d-8cb1-c4761729b9b1" providerId="ADAL" clId="{F78D52A1-8CBD-422A-BC14-270B3107FE22}" dt="2024-06-14T10:51:48.898" v="81020" actId="1036"/>
          <ac:picMkLst>
            <pc:docMk/>
            <pc:sldMk cId="2825816556" sldId="1534"/>
            <ac:picMk id="26" creationId="{88507C88-7C09-2F4A-1673-8E3FB0F7AB21}"/>
          </ac:picMkLst>
        </pc:picChg>
        <pc:picChg chg="add mod">
          <ac:chgData name="PELLAN Marin" userId="9ec8e806-9cfd-495d-8cb1-c4761729b9b1" providerId="ADAL" clId="{F78D52A1-8CBD-422A-BC14-270B3107FE22}" dt="2024-06-14T10:51:48.898" v="81020" actId="1036"/>
          <ac:picMkLst>
            <pc:docMk/>
            <pc:sldMk cId="2825816556" sldId="1534"/>
            <ac:picMk id="28" creationId="{8900E23B-FBCB-81DF-A83B-575ECAF0B991}"/>
          </ac:picMkLst>
        </pc:picChg>
        <pc:cxnChg chg="del">
          <ac:chgData name="PELLAN Marin" userId="9ec8e806-9cfd-495d-8cb1-c4761729b9b1" providerId="ADAL" clId="{F78D52A1-8CBD-422A-BC14-270B3107FE22}" dt="2024-06-14T10:29:20.380" v="80833" actId="478"/>
          <ac:cxnSpMkLst>
            <pc:docMk/>
            <pc:sldMk cId="2825816556" sldId="1534"/>
            <ac:cxnSpMk id="20" creationId="{AE98B06F-3496-7F44-677B-31AFCC114BB8}"/>
          </ac:cxnSpMkLst>
        </pc:cxnChg>
        <pc:cxnChg chg="del">
          <ac:chgData name="PELLAN Marin" userId="9ec8e806-9cfd-495d-8cb1-c4761729b9b1" providerId="ADAL" clId="{F78D52A1-8CBD-422A-BC14-270B3107FE22}" dt="2024-06-14T10:29:17.443" v="80830" actId="478"/>
          <ac:cxnSpMkLst>
            <pc:docMk/>
            <pc:sldMk cId="2825816556" sldId="1534"/>
            <ac:cxnSpMk id="22" creationId="{A2E8E1F5-2B1C-DD49-7382-3C388EF46566}"/>
          </ac:cxnSpMkLst>
        </pc:cxnChg>
      </pc:sldChg>
      <pc:sldChg chg="delSp modSp mod delAnim modAnim delCm modCm modNotesTx">
        <pc:chgData name="PELLAN Marin" userId="9ec8e806-9cfd-495d-8cb1-c4761729b9b1" providerId="ADAL" clId="{F78D52A1-8CBD-422A-BC14-270B3107FE22}" dt="2024-06-22T13:18:27.599" v="93731"/>
        <pc:sldMkLst>
          <pc:docMk/>
          <pc:sldMk cId="4034944860" sldId="1535"/>
        </pc:sldMkLst>
        <pc:spChg chg="mod">
          <ac:chgData name="PELLAN Marin" userId="9ec8e806-9cfd-495d-8cb1-c4761729b9b1" providerId="ADAL" clId="{F78D52A1-8CBD-422A-BC14-270B3107FE22}" dt="2024-06-19T14:06:44.510" v="88978" actId="1037"/>
          <ac:spMkLst>
            <pc:docMk/>
            <pc:sldMk cId="4034944860" sldId="1535"/>
            <ac:spMk id="8" creationId="{5F7EE6A8-3D82-2C54-D2A8-DD04AA367CEB}"/>
          </ac:spMkLst>
        </pc:spChg>
        <pc:spChg chg="mod">
          <ac:chgData name="PELLAN Marin" userId="9ec8e806-9cfd-495d-8cb1-c4761729b9b1" providerId="ADAL" clId="{F78D52A1-8CBD-422A-BC14-270B3107FE22}" dt="2024-06-19T15:20:06.155" v="89339" actId="20577"/>
          <ac:spMkLst>
            <pc:docMk/>
            <pc:sldMk cId="4034944860" sldId="1535"/>
            <ac:spMk id="10" creationId="{AFA21F75-CB75-7CAA-9BEA-9387D7F829D4}"/>
          </ac:spMkLst>
        </pc:spChg>
        <pc:spChg chg="mod">
          <ac:chgData name="PELLAN Marin" userId="9ec8e806-9cfd-495d-8cb1-c4761729b9b1" providerId="ADAL" clId="{F78D52A1-8CBD-422A-BC14-270B3107FE22}" dt="2024-06-19T13:43:15.841" v="88496" actId="14100"/>
          <ac:spMkLst>
            <pc:docMk/>
            <pc:sldMk cId="4034944860" sldId="1535"/>
            <ac:spMk id="12" creationId="{254D495C-55DE-3322-F6E3-4E725EF34223}"/>
          </ac:spMkLst>
        </pc:spChg>
        <pc:spChg chg="mod">
          <ac:chgData name="PELLAN Marin" userId="9ec8e806-9cfd-495d-8cb1-c4761729b9b1" providerId="ADAL" clId="{F78D52A1-8CBD-422A-BC14-270B3107FE22}" dt="2024-06-22T13:17:21.080" v="93712" actId="20577"/>
          <ac:spMkLst>
            <pc:docMk/>
            <pc:sldMk cId="4034944860" sldId="1535"/>
            <ac:spMk id="14" creationId="{92F617EC-F792-EB53-F780-283EC6CAA58D}"/>
          </ac:spMkLst>
        </pc:spChg>
        <pc:spChg chg="mod">
          <ac:chgData name="PELLAN Marin" userId="9ec8e806-9cfd-495d-8cb1-c4761729b9b1" providerId="ADAL" clId="{F78D52A1-8CBD-422A-BC14-270B3107FE22}" dt="2024-06-19T13:58:41.105" v="88687" actId="20577"/>
          <ac:spMkLst>
            <pc:docMk/>
            <pc:sldMk cId="4034944860" sldId="1535"/>
            <ac:spMk id="18" creationId="{7BE5D7E5-8F2D-367B-B290-8828B7CB65CD}"/>
          </ac:spMkLst>
        </pc:spChg>
        <pc:spChg chg="mod">
          <ac:chgData name="PELLAN Marin" userId="9ec8e806-9cfd-495d-8cb1-c4761729b9b1" providerId="ADAL" clId="{F78D52A1-8CBD-422A-BC14-270B3107FE22}" dt="2024-06-19T13:58:56.297" v="88689" actId="1076"/>
          <ac:spMkLst>
            <pc:docMk/>
            <pc:sldMk cId="4034944860" sldId="1535"/>
            <ac:spMk id="19" creationId="{FCA22149-E042-F45D-3020-3EA0CA10C8FE}"/>
          </ac:spMkLst>
        </pc:spChg>
        <pc:spChg chg="mod">
          <ac:chgData name="PELLAN Marin" userId="9ec8e806-9cfd-495d-8cb1-c4761729b9b1" providerId="ADAL" clId="{F78D52A1-8CBD-422A-BC14-270B3107FE22}" dt="2024-06-19T13:58:51.617" v="88688" actId="1076"/>
          <ac:spMkLst>
            <pc:docMk/>
            <pc:sldMk cId="4034944860" sldId="1535"/>
            <ac:spMk id="20" creationId="{71A55A4A-B6A4-0B2C-ADF7-57E75E098F7A}"/>
          </ac:spMkLst>
        </pc:spChg>
        <pc:spChg chg="mod">
          <ac:chgData name="PELLAN Marin" userId="9ec8e806-9cfd-495d-8cb1-c4761729b9b1" providerId="ADAL" clId="{F78D52A1-8CBD-422A-BC14-270B3107FE22}" dt="2024-06-22T13:17:29.312" v="93730" actId="20577"/>
          <ac:spMkLst>
            <pc:docMk/>
            <pc:sldMk cId="4034944860" sldId="1535"/>
            <ac:spMk id="21" creationId="{6448B95C-F1B0-7FB0-599D-BB4717364E68}"/>
          </ac:spMkLst>
        </pc:spChg>
        <pc:spChg chg="mod">
          <ac:chgData name="PELLAN Marin" userId="9ec8e806-9cfd-495d-8cb1-c4761729b9b1" providerId="ADAL" clId="{F78D52A1-8CBD-422A-BC14-270B3107FE22}" dt="2024-06-21T06:58:06.361" v="92831" actId="1076"/>
          <ac:spMkLst>
            <pc:docMk/>
            <pc:sldMk cId="4034944860" sldId="1535"/>
            <ac:spMk id="30" creationId="{2C1F80F3-28DD-34B6-18A0-159C64773F5F}"/>
          </ac:spMkLst>
        </pc:spChg>
        <pc:spChg chg="mod">
          <ac:chgData name="PELLAN Marin" userId="9ec8e806-9cfd-495d-8cb1-c4761729b9b1" providerId="ADAL" clId="{F78D52A1-8CBD-422A-BC14-270B3107FE22}" dt="2024-06-21T06:58:09.229" v="92832" actId="1076"/>
          <ac:spMkLst>
            <pc:docMk/>
            <pc:sldMk cId="4034944860" sldId="1535"/>
            <ac:spMk id="34" creationId="{74298A65-5B14-3E58-8B30-E07E5664A84E}"/>
          </ac:spMkLst>
        </pc:spChg>
        <pc:spChg chg="mod">
          <ac:chgData name="PELLAN Marin" userId="9ec8e806-9cfd-495d-8cb1-c4761729b9b1" providerId="ADAL" clId="{F78D52A1-8CBD-422A-BC14-270B3107FE22}" dt="2024-06-19T13:52:42.179" v="88639" actId="1076"/>
          <ac:spMkLst>
            <pc:docMk/>
            <pc:sldMk cId="4034944860" sldId="1535"/>
            <ac:spMk id="35" creationId="{8489F008-A9F4-AAF3-A8AB-80A912181FCC}"/>
          </ac:spMkLst>
        </pc:spChg>
        <pc:picChg chg="mod">
          <ac:chgData name="PELLAN Marin" userId="9ec8e806-9cfd-495d-8cb1-c4761729b9b1" providerId="ADAL" clId="{F78D52A1-8CBD-422A-BC14-270B3107FE22}" dt="2024-06-19T14:05:52.655" v="88967" actId="1035"/>
          <ac:picMkLst>
            <pc:docMk/>
            <pc:sldMk cId="4034944860" sldId="1535"/>
            <ac:picMk id="4" creationId="{CA0FAB1F-68BC-C398-C1A7-F5A979A1D8A5}"/>
          </ac:picMkLst>
        </pc:picChg>
        <pc:picChg chg="del mod">
          <ac:chgData name="PELLAN Marin" userId="9ec8e806-9cfd-495d-8cb1-c4761729b9b1" providerId="ADAL" clId="{F78D52A1-8CBD-422A-BC14-270B3107FE22}" dt="2024-06-19T13:51:42.611" v="88625" actId="478"/>
          <ac:picMkLst>
            <pc:docMk/>
            <pc:sldMk cId="4034944860" sldId="1535"/>
            <ac:picMk id="5" creationId="{42401D17-E46D-21F3-CD98-FA12716FA646}"/>
          </ac:picMkLst>
        </pc:picChg>
        <pc:picChg chg="mod">
          <ac:chgData name="PELLAN Marin" userId="9ec8e806-9cfd-495d-8cb1-c4761729b9b1" providerId="ADAL" clId="{F78D52A1-8CBD-422A-BC14-270B3107FE22}" dt="2024-06-19T14:05:52.655" v="88967" actId="1035"/>
          <ac:picMkLst>
            <pc:docMk/>
            <pc:sldMk cId="4034944860" sldId="1535"/>
            <ac:picMk id="6" creationId="{50E658B1-9A96-26EB-F2E0-F9E6ACA51A82}"/>
          </ac:picMkLst>
        </pc:picChg>
        <pc:picChg chg="mod">
          <ac:chgData name="PELLAN Marin" userId="9ec8e806-9cfd-495d-8cb1-c4761729b9b1" providerId="ADAL" clId="{F78D52A1-8CBD-422A-BC14-270B3107FE22}" dt="2024-06-19T14:05:52.655" v="88967" actId="1035"/>
          <ac:picMkLst>
            <pc:docMk/>
            <pc:sldMk cId="4034944860" sldId="1535"/>
            <ac:picMk id="9" creationId="{AAD92B18-90F5-E489-2276-4D427243DEA5}"/>
          </ac:picMkLst>
        </pc:picChg>
        <pc:picChg chg="mod">
          <ac:chgData name="PELLAN Marin" userId="9ec8e806-9cfd-495d-8cb1-c4761729b9b1" providerId="ADAL" clId="{F78D52A1-8CBD-422A-BC14-270B3107FE22}" dt="2024-06-19T14:05:52.655" v="88967" actId="1035"/>
          <ac:picMkLst>
            <pc:docMk/>
            <pc:sldMk cId="4034944860" sldId="1535"/>
            <ac:picMk id="11" creationId="{3CD28A08-CED9-36B5-613F-7AF764DBD473}"/>
          </ac:picMkLst>
        </pc:picChg>
        <pc:picChg chg="del mod">
          <ac:chgData name="PELLAN Marin" userId="9ec8e806-9cfd-495d-8cb1-c4761729b9b1" providerId="ADAL" clId="{F78D52A1-8CBD-422A-BC14-270B3107FE22}" dt="2024-06-19T13:51:40.470" v="88623" actId="478"/>
          <ac:picMkLst>
            <pc:docMk/>
            <pc:sldMk cId="4034944860" sldId="1535"/>
            <ac:picMk id="13" creationId="{37DFEE10-707C-CE81-45AC-745F9D67210F}"/>
          </ac:picMkLst>
        </pc:picChg>
        <pc:picChg chg="mod">
          <ac:chgData name="PELLAN Marin" userId="9ec8e806-9cfd-495d-8cb1-c4761729b9b1" providerId="ADAL" clId="{F78D52A1-8CBD-422A-BC14-270B3107FE22}" dt="2024-06-19T14:05:52.655" v="88967" actId="1035"/>
          <ac:picMkLst>
            <pc:docMk/>
            <pc:sldMk cId="4034944860" sldId="1535"/>
            <ac:picMk id="23" creationId="{584F2BF8-12A3-EDBF-D8A1-726693C6F5F6}"/>
          </ac:picMkLst>
        </pc:picChg>
        <pc:picChg chg="del mod">
          <ac:chgData name="PELLAN Marin" userId="9ec8e806-9cfd-495d-8cb1-c4761729b9b1" providerId="ADAL" clId="{F78D52A1-8CBD-422A-BC14-270B3107FE22}" dt="2024-06-19T13:51:41.541" v="88624" actId="478"/>
          <ac:picMkLst>
            <pc:docMk/>
            <pc:sldMk cId="4034944860" sldId="1535"/>
            <ac:picMk id="24" creationId="{22F28F19-421A-2523-BDFE-3AF7521836F0}"/>
          </ac:picMkLst>
        </pc:picChg>
        <pc:picChg chg="mod">
          <ac:chgData name="PELLAN Marin" userId="9ec8e806-9cfd-495d-8cb1-c4761729b9b1" providerId="ADAL" clId="{F78D52A1-8CBD-422A-BC14-270B3107FE22}" dt="2024-06-19T14:05:52.655" v="88967" actId="1035"/>
          <ac:picMkLst>
            <pc:docMk/>
            <pc:sldMk cId="4034944860" sldId="1535"/>
            <ac:picMk id="25" creationId="{08507D82-86F5-9280-46EE-DB6B11851645}"/>
          </ac:picMkLst>
        </pc:picChg>
        <pc:picChg chg="mod">
          <ac:chgData name="PELLAN Marin" userId="9ec8e806-9cfd-495d-8cb1-c4761729b9b1" providerId="ADAL" clId="{F78D52A1-8CBD-422A-BC14-270B3107FE22}" dt="2024-06-19T14:05:52.655" v="88967" actId="1035"/>
          <ac:picMkLst>
            <pc:docMk/>
            <pc:sldMk cId="4034944860" sldId="1535"/>
            <ac:picMk id="26" creationId="{F40031CF-0261-EF8D-E921-B76CF62FEF85}"/>
          </ac:picMkLst>
        </pc:picChg>
        <pc:picChg chg="mod">
          <ac:chgData name="PELLAN Marin" userId="9ec8e806-9cfd-495d-8cb1-c4761729b9b1" providerId="ADAL" clId="{F78D52A1-8CBD-422A-BC14-270B3107FE22}" dt="2024-06-19T14:05:52.655" v="88967" actId="1035"/>
          <ac:picMkLst>
            <pc:docMk/>
            <pc:sldMk cId="4034944860" sldId="1535"/>
            <ac:picMk id="27" creationId="{B711E297-250E-AC50-4FF4-1EBA588DAEB7}"/>
          </ac:picMkLst>
        </pc:picChg>
        <pc:picChg chg="mod">
          <ac:chgData name="PELLAN Marin" userId="9ec8e806-9cfd-495d-8cb1-c4761729b9b1" providerId="ADAL" clId="{F78D52A1-8CBD-422A-BC14-270B3107FE22}" dt="2024-06-19T14:05:52.655" v="88967" actId="1035"/>
          <ac:picMkLst>
            <pc:docMk/>
            <pc:sldMk cId="4034944860" sldId="1535"/>
            <ac:picMk id="28" creationId="{C08EBFCC-6A54-DD33-3E8C-1E4D583D3888}"/>
          </ac:picMkLst>
        </pc:picChg>
        <pc:picChg chg="mod">
          <ac:chgData name="PELLAN Marin" userId="9ec8e806-9cfd-495d-8cb1-c4761729b9b1" providerId="ADAL" clId="{F78D52A1-8CBD-422A-BC14-270B3107FE22}" dt="2024-06-19T14:05:44.049" v="88964" actId="1076"/>
          <ac:picMkLst>
            <pc:docMk/>
            <pc:sldMk cId="4034944860" sldId="1535"/>
            <ac:picMk id="29" creationId="{A078C9F7-ABAE-A1ED-1FA4-016EC10D7E25}"/>
          </ac:picMkLst>
        </pc:picChg>
        <pc:picChg chg="mod">
          <ac:chgData name="PELLAN Marin" userId="9ec8e806-9cfd-495d-8cb1-c4761729b9b1" providerId="ADAL" clId="{F78D52A1-8CBD-422A-BC14-270B3107FE22}" dt="2024-06-19T13:53:25.251" v="88644" actId="1076"/>
          <ac:picMkLst>
            <pc:docMk/>
            <pc:sldMk cId="4034944860" sldId="1535"/>
            <ac:picMk id="31" creationId="{C4C753CB-5815-1685-A91E-9B51EC489F53}"/>
          </ac:picMkLst>
        </pc:picChg>
        <pc:picChg chg="mod">
          <ac:chgData name="PELLAN Marin" userId="9ec8e806-9cfd-495d-8cb1-c4761729b9b1" providerId="ADAL" clId="{F78D52A1-8CBD-422A-BC14-270B3107FE22}" dt="2024-06-19T13:53:25.251" v="88644" actId="1076"/>
          <ac:picMkLst>
            <pc:docMk/>
            <pc:sldMk cId="4034944860" sldId="1535"/>
            <ac:picMk id="32" creationId="{DD8B36D3-3CEC-6BFD-B723-A71C2AC6BC22}"/>
          </ac:picMkLst>
        </pc:picChg>
        <pc:picChg chg="mod">
          <ac:chgData name="PELLAN Marin" userId="9ec8e806-9cfd-495d-8cb1-c4761729b9b1" providerId="ADAL" clId="{F78D52A1-8CBD-422A-BC14-270B3107FE22}" dt="2024-06-19T13:53:25.251" v="88644" actId="1076"/>
          <ac:picMkLst>
            <pc:docMk/>
            <pc:sldMk cId="4034944860" sldId="1535"/>
            <ac:picMk id="33" creationId="{79863B9B-524D-66DF-EF13-21C209A94BEE}"/>
          </ac:picMkLst>
        </pc:picChg>
        <pc:extLst>
          <p:ext xmlns:p="http://schemas.openxmlformats.org/presentationml/2006/main" uri="{D6D511B9-2390-475A-947B-AFAB55BFBCF1}">
            <pc226:cmChg xmlns:pc226="http://schemas.microsoft.com/office/powerpoint/2022/06/main/command" chg="del">
              <pc226:chgData name="PELLAN Marin" userId="9ec8e806-9cfd-495d-8cb1-c4761729b9b1" providerId="ADAL" clId="{F78D52A1-8CBD-422A-BC14-270B3107FE22}" dt="2024-06-22T13:18:27.599" v="93731"/>
              <pc2:cmMkLst xmlns:pc2="http://schemas.microsoft.com/office/powerpoint/2019/9/main/command">
                <pc:docMk/>
                <pc:sldMk cId="4034944860" sldId="1535"/>
                <pc2:cmMk id="{4CA21996-241B-4AFF-9A42-D623212016BB}"/>
              </pc2:cmMkLst>
              <pc226:cmRplyChg chg="add">
                <pc226:chgData name="PELLAN Marin" userId="9ec8e806-9cfd-495d-8cb1-c4761729b9b1" providerId="ADAL" clId="{F78D52A1-8CBD-422A-BC14-270B3107FE22}" dt="2024-06-19T15:15:51.840" v="89255"/>
                <pc2:cmRplyMkLst xmlns:pc2="http://schemas.microsoft.com/office/powerpoint/2019/9/main/command">
                  <pc:docMk/>
                  <pc:sldMk cId="4034944860" sldId="1535"/>
                  <pc2:cmMk id="{4CA21996-241B-4AFF-9A42-D623212016BB}"/>
                  <pc2:cmRplyMk id="{BD598A47-3B6D-4C4A-942C-50E6AC9A7D2F}"/>
                </pc2:cmRplyMkLst>
              </pc226:cmRplyChg>
            </pc226:cmChg>
          </p:ext>
        </pc:extLst>
      </pc:sldChg>
      <pc:sldChg chg="addSp delSp modSp add mod ord delAnim modNotesTx">
        <pc:chgData name="PELLAN Marin" userId="9ec8e806-9cfd-495d-8cb1-c4761729b9b1" providerId="ADAL" clId="{F78D52A1-8CBD-422A-BC14-270B3107FE22}" dt="2024-06-22T17:35:31.074" v="95113" actId="20577"/>
        <pc:sldMkLst>
          <pc:docMk/>
          <pc:sldMk cId="101822232" sldId="1536"/>
        </pc:sldMkLst>
        <pc:spChg chg="add mod">
          <ac:chgData name="PELLAN Marin" userId="9ec8e806-9cfd-495d-8cb1-c4761729b9b1" providerId="ADAL" clId="{F78D52A1-8CBD-422A-BC14-270B3107FE22}" dt="2024-06-22T13:47:18.323" v="94428" actId="1076"/>
          <ac:spMkLst>
            <pc:docMk/>
            <pc:sldMk cId="101822232" sldId="1536"/>
            <ac:spMk id="14" creationId="{FCBB7F6C-4767-4EF3-FF27-08A059B1DAC7}"/>
          </ac:spMkLst>
        </pc:spChg>
        <pc:spChg chg="add mod">
          <ac:chgData name="PELLAN Marin" userId="9ec8e806-9cfd-495d-8cb1-c4761729b9b1" providerId="ADAL" clId="{F78D52A1-8CBD-422A-BC14-270B3107FE22}" dt="2024-06-22T13:47:20.772" v="94429" actId="1076"/>
          <ac:spMkLst>
            <pc:docMk/>
            <pc:sldMk cId="101822232" sldId="1536"/>
            <ac:spMk id="15" creationId="{5C67B229-CF7C-629C-69F9-9425CCF31312}"/>
          </ac:spMkLst>
        </pc:spChg>
        <pc:spChg chg="del">
          <ac:chgData name="PELLAN Marin" userId="9ec8e806-9cfd-495d-8cb1-c4761729b9b1" providerId="ADAL" clId="{F78D52A1-8CBD-422A-BC14-270B3107FE22}" dt="2024-06-22T13:45:47.139" v="94397" actId="478"/>
          <ac:spMkLst>
            <pc:docMk/>
            <pc:sldMk cId="101822232" sldId="1536"/>
            <ac:spMk id="25" creationId="{EC9F63B2-3AF5-802D-66D5-5DFBCE37E5CD}"/>
          </ac:spMkLst>
        </pc:spChg>
        <pc:spChg chg="del">
          <ac:chgData name="PELLAN Marin" userId="9ec8e806-9cfd-495d-8cb1-c4761729b9b1" providerId="ADAL" clId="{F78D52A1-8CBD-422A-BC14-270B3107FE22}" dt="2024-06-22T13:45:43.506" v="94394" actId="478"/>
          <ac:spMkLst>
            <pc:docMk/>
            <pc:sldMk cId="101822232" sldId="1536"/>
            <ac:spMk id="28" creationId="{D1973E02-FCFD-CD05-7B56-71BB63C537B8}"/>
          </ac:spMkLst>
        </pc:spChg>
        <pc:spChg chg="del">
          <ac:chgData name="PELLAN Marin" userId="9ec8e806-9cfd-495d-8cb1-c4761729b9b1" providerId="ADAL" clId="{F78D52A1-8CBD-422A-BC14-270B3107FE22}" dt="2024-06-22T13:45:44.173" v="94395" actId="478"/>
          <ac:spMkLst>
            <pc:docMk/>
            <pc:sldMk cId="101822232" sldId="1536"/>
            <ac:spMk id="29" creationId="{6D53A681-7BAB-479C-3FC9-F68E390CD030}"/>
          </ac:spMkLst>
        </pc:spChg>
        <pc:spChg chg="del mod">
          <ac:chgData name="PELLAN Marin" userId="9ec8e806-9cfd-495d-8cb1-c4761729b9b1" providerId="ADAL" clId="{F78D52A1-8CBD-422A-BC14-270B3107FE22}" dt="2024-06-22T13:45:51.488" v="94404" actId="478"/>
          <ac:spMkLst>
            <pc:docMk/>
            <pc:sldMk cId="101822232" sldId="1536"/>
            <ac:spMk id="58" creationId="{37EE96F8-94AB-A51F-564E-7C847EE1D212}"/>
          </ac:spMkLst>
        </pc:spChg>
        <pc:spChg chg="del mod">
          <ac:chgData name="PELLAN Marin" userId="9ec8e806-9cfd-495d-8cb1-c4761729b9b1" providerId="ADAL" clId="{F78D52A1-8CBD-422A-BC14-270B3107FE22}" dt="2024-06-22T13:45:53.706" v="94406" actId="478"/>
          <ac:spMkLst>
            <pc:docMk/>
            <pc:sldMk cId="101822232" sldId="1536"/>
            <ac:spMk id="59" creationId="{ED810A9D-8E12-0C64-4443-5657C088F069}"/>
          </ac:spMkLst>
        </pc:spChg>
        <pc:spChg chg="del">
          <ac:chgData name="PELLAN Marin" userId="9ec8e806-9cfd-495d-8cb1-c4761729b9b1" providerId="ADAL" clId="{F78D52A1-8CBD-422A-BC14-270B3107FE22}" dt="2024-06-22T13:45:54.706" v="94407" actId="478"/>
          <ac:spMkLst>
            <pc:docMk/>
            <pc:sldMk cId="101822232" sldId="1536"/>
            <ac:spMk id="60" creationId="{C25D7310-42D1-3416-E1F0-517CC4F12643}"/>
          </ac:spMkLst>
        </pc:spChg>
        <pc:spChg chg="del">
          <ac:chgData name="PELLAN Marin" userId="9ec8e806-9cfd-495d-8cb1-c4761729b9b1" providerId="ADAL" clId="{F78D52A1-8CBD-422A-BC14-270B3107FE22}" dt="2024-06-22T13:45:48.656" v="94399" actId="478"/>
          <ac:spMkLst>
            <pc:docMk/>
            <pc:sldMk cId="101822232" sldId="1536"/>
            <ac:spMk id="61" creationId="{422D88BB-2A45-6FB4-7F34-AD26807CA2E6}"/>
          </ac:spMkLst>
        </pc:spChg>
        <pc:picChg chg="del">
          <ac:chgData name="PELLAN Marin" userId="9ec8e806-9cfd-495d-8cb1-c4761729b9b1" providerId="ADAL" clId="{F78D52A1-8CBD-422A-BC14-270B3107FE22}" dt="2024-06-22T13:45:40.038" v="94392" actId="478"/>
          <ac:picMkLst>
            <pc:docMk/>
            <pc:sldMk cId="101822232" sldId="1536"/>
            <ac:picMk id="6" creationId="{FF374011-A3E5-A2A5-A9CB-12AC578CBACA}"/>
          </ac:picMkLst>
        </pc:picChg>
        <pc:picChg chg="del">
          <ac:chgData name="PELLAN Marin" userId="9ec8e806-9cfd-495d-8cb1-c4761729b9b1" providerId="ADAL" clId="{F78D52A1-8CBD-422A-BC14-270B3107FE22}" dt="2024-06-22T13:45:44.857" v="94396" actId="478"/>
          <ac:picMkLst>
            <pc:docMk/>
            <pc:sldMk cId="101822232" sldId="1536"/>
            <ac:picMk id="7" creationId="{169A5930-2E0F-A609-5FE7-09260A952F23}"/>
          </ac:picMkLst>
        </pc:picChg>
        <pc:picChg chg="add del mod">
          <ac:chgData name="PELLAN Marin" userId="9ec8e806-9cfd-495d-8cb1-c4761729b9b1" providerId="ADAL" clId="{F78D52A1-8CBD-422A-BC14-270B3107FE22}" dt="2024-06-22T13:46:06.389" v="94412" actId="478"/>
          <ac:picMkLst>
            <pc:docMk/>
            <pc:sldMk cId="101822232" sldId="1536"/>
            <ac:picMk id="8" creationId="{A8BA6325-EE0B-74B6-7C73-2FE7D625A18C}"/>
          </ac:picMkLst>
        </pc:picChg>
        <pc:picChg chg="del">
          <ac:chgData name="PELLAN Marin" userId="9ec8e806-9cfd-495d-8cb1-c4761729b9b1" providerId="ADAL" clId="{F78D52A1-8CBD-422A-BC14-270B3107FE22}" dt="2024-06-22T13:45:47.757" v="94398" actId="478"/>
          <ac:picMkLst>
            <pc:docMk/>
            <pc:sldMk cId="101822232" sldId="1536"/>
            <ac:picMk id="9" creationId="{9754B057-0D07-822D-47EB-CF01D416C1EA}"/>
          </ac:picMkLst>
        </pc:picChg>
        <pc:picChg chg="add mod">
          <ac:chgData name="PELLAN Marin" userId="9ec8e806-9cfd-495d-8cb1-c4761729b9b1" providerId="ADAL" clId="{F78D52A1-8CBD-422A-BC14-270B3107FE22}" dt="2024-06-22T13:46:55.424" v="94424" actId="1076"/>
          <ac:picMkLst>
            <pc:docMk/>
            <pc:sldMk cId="101822232" sldId="1536"/>
            <ac:picMk id="11" creationId="{E2BB1368-FE52-1F37-FF00-456E26847B8C}"/>
          </ac:picMkLst>
        </pc:picChg>
        <pc:picChg chg="add mod">
          <ac:chgData name="PELLAN Marin" userId="9ec8e806-9cfd-495d-8cb1-c4761729b9b1" providerId="ADAL" clId="{F78D52A1-8CBD-422A-BC14-270B3107FE22}" dt="2024-06-22T13:46:57.373" v="94425" actId="1076"/>
          <ac:picMkLst>
            <pc:docMk/>
            <pc:sldMk cId="101822232" sldId="1536"/>
            <ac:picMk id="13" creationId="{C9E51CEC-1021-A956-A559-D8E8E9D54995}"/>
          </ac:picMkLst>
        </pc:picChg>
        <pc:picChg chg="del">
          <ac:chgData name="PELLAN Marin" userId="9ec8e806-9cfd-495d-8cb1-c4761729b9b1" providerId="ADAL" clId="{F78D52A1-8CBD-422A-BC14-270B3107FE22}" dt="2024-06-22T13:45:41.589" v="94393" actId="478"/>
          <ac:picMkLst>
            <pc:docMk/>
            <pc:sldMk cId="101822232" sldId="1536"/>
            <ac:picMk id="67" creationId="{C04BA3A5-0524-8EDC-C359-EEEF7640524C}"/>
          </ac:picMkLst>
        </pc:picChg>
        <pc:cxnChg chg="del">
          <ac:chgData name="PELLAN Marin" userId="9ec8e806-9cfd-495d-8cb1-c4761729b9b1" providerId="ADAL" clId="{F78D52A1-8CBD-422A-BC14-270B3107FE22}" dt="2024-06-22T13:45:47.139" v="94397" actId="478"/>
          <ac:cxnSpMkLst>
            <pc:docMk/>
            <pc:sldMk cId="101822232" sldId="1536"/>
            <ac:cxnSpMk id="33" creationId="{E2DBE383-CF2A-24C9-B9E6-31F0BB0D5427}"/>
          </ac:cxnSpMkLst>
        </pc:cxnChg>
        <pc:cxnChg chg="del">
          <ac:chgData name="PELLAN Marin" userId="9ec8e806-9cfd-495d-8cb1-c4761729b9b1" providerId="ADAL" clId="{F78D52A1-8CBD-422A-BC14-270B3107FE22}" dt="2024-06-22T13:45:47.139" v="94397" actId="478"/>
          <ac:cxnSpMkLst>
            <pc:docMk/>
            <pc:sldMk cId="101822232" sldId="1536"/>
            <ac:cxnSpMk id="39" creationId="{46360C84-C9E8-64FD-F3B5-45740314EE9B}"/>
          </ac:cxnSpMkLst>
        </pc:cxnChg>
        <pc:cxnChg chg="del">
          <ac:chgData name="PELLAN Marin" userId="9ec8e806-9cfd-495d-8cb1-c4761729b9b1" providerId="ADAL" clId="{F78D52A1-8CBD-422A-BC14-270B3107FE22}" dt="2024-06-22T13:45:47.139" v="94397" actId="478"/>
          <ac:cxnSpMkLst>
            <pc:docMk/>
            <pc:sldMk cId="101822232" sldId="1536"/>
            <ac:cxnSpMk id="41" creationId="{A02C2D8D-5D40-0740-0758-83FC08DC92C3}"/>
          </ac:cxnSpMkLst>
        </pc:cxnChg>
        <pc:cxnChg chg="del">
          <ac:chgData name="PELLAN Marin" userId="9ec8e806-9cfd-495d-8cb1-c4761729b9b1" providerId="ADAL" clId="{F78D52A1-8CBD-422A-BC14-270B3107FE22}" dt="2024-06-22T13:45:47.139" v="94397" actId="478"/>
          <ac:cxnSpMkLst>
            <pc:docMk/>
            <pc:sldMk cId="101822232" sldId="1536"/>
            <ac:cxnSpMk id="44" creationId="{4925E540-5499-DC36-398A-FFA8E91B1A97}"/>
          </ac:cxnSpMkLst>
        </pc:cxnChg>
        <pc:cxnChg chg="del">
          <ac:chgData name="PELLAN Marin" userId="9ec8e806-9cfd-495d-8cb1-c4761729b9b1" providerId="ADAL" clId="{F78D52A1-8CBD-422A-BC14-270B3107FE22}" dt="2024-06-22T13:45:47.139" v="94397" actId="478"/>
          <ac:cxnSpMkLst>
            <pc:docMk/>
            <pc:sldMk cId="101822232" sldId="1536"/>
            <ac:cxnSpMk id="46" creationId="{72355A0D-7FC3-07ED-8BAF-98DDB330EF08}"/>
          </ac:cxnSpMkLst>
        </pc:cxnChg>
        <pc:cxnChg chg="del">
          <ac:chgData name="PELLAN Marin" userId="9ec8e806-9cfd-495d-8cb1-c4761729b9b1" providerId="ADAL" clId="{F78D52A1-8CBD-422A-BC14-270B3107FE22}" dt="2024-06-22T13:45:47.139" v="94397" actId="478"/>
          <ac:cxnSpMkLst>
            <pc:docMk/>
            <pc:sldMk cId="101822232" sldId="1536"/>
            <ac:cxnSpMk id="47" creationId="{0ED5CBF2-9AF6-74A0-05F5-79E431B0977D}"/>
          </ac:cxnSpMkLst>
        </pc:cxnChg>
        <pc:cxnChg chg="del">
          <ac:chgData name="PELLAN Marin" userId="9ec8e806-9cfd-495d-8cb1-c4761729b9b1" providerId="ADAL" clId="{F78D52A1-8CBD-422A-BC14-270B3107FE22}" dt="2024-06-22T13:45:47.139" v="94397" actId="478"/>
          <ac:cxnSpMkLst>
            <pc:docMk/>
            <pc:sldMk cId="101822232" sldId="1536"/>
            <ac:cxnSpMk id="49" creationId="{5FD442AF-DCAA-5FC8-573B-4B424F10D71E}"/>
          </ac:cxnSpMkLst>
        </pc:cxnChg>
        <pc:cxnChg chg="del">
          <ac:chgData name="PELLAN Marin" userId="9ec8e806-9cfd-495d-8cb1-c4761729b9b1" providerId="ADAL" clId="{F78D52A1-8CBD-422A-BC14-270B3107FE22}" dt="2024-06-22T13:45:52.423" v="94405" actId="478"/>
          <ac:cxnSpMkLst>
            <pc:docMk/>
            <pc:sldMk cId="101822232" sldId="1536"/>
            <ac:cxnSpMk id="57" creationId="{147D7B53-F67A-1374-4056-55A84EBF5E30}"/>
          </ac:cxnSpMkLst>
        </pc:cxnChg>
        <pc:cxnChg chg="del">
          <ac:chgData name="PELLAN Marin" userId="9ec8e806-9cfd-495d-8cb1-c4761729b9b1" providerId="ADAL" clId="{F78D52A1-8CBD-422A-BC14-270B3107FE22}" dt="2024-06-22T13:45:49.672" v="94401" actId="478"/>
          <ac:cxnSpMkLst>
            <pc:docMk/>
            <pc:sldMk cId="101822232" sldId="1536"/>
            <ac:cxnSpMk id="65" creationId="{EE196E85-E9D6-9488-E55C-B870631C90FE}"/>
          </ac:cxnSpMkLst>
        </pc:cxnChg>
        <pc:cxnChg chg="del">
          <ac:chgData name="PELLAN Marin" userId="9ec8e806-9cfd-495d-8cb1-c4761729b9b1" providerId="ADAL" clId="{F78D52A1-8CBD-422A-BC14-270B3107FE22}" dt="2024-06-22T13:45:49.172" v="94400" actId="478"/>
          <ac:cxnSpMkLst>
            <pc:docMk/>
            <pc:sldMk cId="101822232" sldId="1536"/>
            <ac:cxnSpMk id="66" creationId="{4358AEB2-4B01-2E3C-E918-FDD560BA4A0C}"/>
          </ac:cxnSpMkLst>
        </pc:cxnChg>
        <pc:cxnChg chg="del">
          <ac:chgData name="PELLAN Marin" userId="9ec8e806-9cfd-495d-8cb1-c4761729b9b1" providerId="ADAL" clId="{F78D52A1-8CBD-422A-BC14-270B3107FE22}" dt="2024-06-22T13:45:55.372" v="94408" actId="478"/>
          <ac:cxnSpMkLst>
            <pc:docMk/>
            <pc:sldMk cId="101822232" sldId="1536"/>
            <ac:cxnSpMk id="71" creationId="{38BA62D0-63CF-E7D5-F74D-E5A664A6F2E1}"/>
          </ac:cxnSpMkLst>
        </pc:cxnChg>
        <pc:cxnChg chg="del">
          <ac:chgData name="PELLAN Marin" userId="9ec8e806-9cfd-495d-8cb1-c4761729b9b1" providerId="ADAL" clId="{F78D52A1-8CBD-422A-BC14-270B3107FE22}" dt="2024-06-22T13:45:47.139" v="94397" actId="478"/>
          <ac:cxnSpMkLst>
            <pc:docMk/>
            <pc:sldMk cId="101822232" sldId="1536"/>
            <ac:cxnSpMk id="72" creationId="{B1215AF3-8132-0DA9-1245-28DE5104E366}"/>
          </ac:cxnSpMkLst>
        </pc:cxnChg>
      </pc:sldChg>
      <pc:sldChg chg="addSp modSp new del mod modAnim">
        <pc:chgData name="PELLAN Marin" userId="9ec8e806-9cfd-495d-8cb1-c4761729b9b1" providerId="ADAL" clId="{F78D52A1-8CBD-422A-BC14-270B3107FE22}" dt="2024-06-22T13:13:35.162" v="93552" actId="2696"/>
        <pc:sldMkLst>
          <pc:docMk/>
          <pc:sldMk cId="2516449974" sldId="1536"/>
        </pc:sldMkLst>
        <pc:spChg chg="add mod">
          <ac:chgData name="PELLAN Marin" userId="9ec8e806-9cfd-495d-8cb1-c4761729b9b1" providerId="ADAL" clId="{F78D52A1-8CBD-422A-BC14-270B3107FE22}" dt="2024-06-22T13:11:04.245" v="93531" actId="1035"/>
          <ac:spMkLst>
            <pc:docMk/>
            <pc:sldMk cId="2516449974" sldId="1536"/>
            <ac:spMk id="6" creationId="{ECEAFDB1-534E-4E93-61E8-1EC9DD57CE56}"/>
          </ac:spMkLst>
        </pc:spChg>
        <pc:spChg chg="add mod">
          <ac:chgData name="PELLAN Marin" userId="9ec8e806-9cfd-495d-8cb1-c4761729b9b1" providerId="ADAL" clId="{F78D52A1-8CBD-422A-BC14-270B3107FE22}" dt="2024-06-22T13:11:26.962" v="93536" actId="1076"/>
          <ac:spMkLst>
            <pc:docMk/>
            <pc:sldMk cId="2516449974" sldId="1536"/>
            <ac:spMk id="7" creationId="{F70B0464-DDB9-A581-5F26-3AE004203B46}"/>
          </ac:spMkLst>
        </pc:spChg>
        <pc:picChg chg="add mod">
          <ac:chgData name="PELLAN Marin" userId="9ec8e806-9cfd-495d-8cb1-c4761729b9b1" providerId="ADAL" clId="{F78D52A1-8CBD-422A-BC14-270B3107FE22}" dt="2024-06-22T13:13:14.561" v="93549"/>
          <ac:picMkLst>
            <pc:docMk/>
            <pc:sldMk cId="2516449974" sldId="1536"/>
            <ac:picMk id="3" creationId="{D89E224B-EA31-88AA-A82E-A8A6DCEEEB25}"/>
          </ac:picMkLst>
        </pc:picChg>
        <pc:picChg chg="add mod">
          <ac:chgData name="PELLAN Marin" userId="9ec8e806-9cfd-495d-8cb1-c4761729b9b1" providerId="ADAL" clId="{F78D52A1-8CBD-422A-BC14-270B3107FE22}" dt="2024-06-22T13:09:57.211" v="93513" actId="1076"/>
          <ac:picMkLst>
            <pc:docMk/>
            <pc:sldMk cId="2516449974" sldId="1536"/>
            <ac:picMk id="4" creationId="{93A17446-8915-54B7-2B99-29B19C859BD9}"/>
          </ac:picMkLst>
        </pc:picChg>
        <pc:picChg chg="add mod modCrop">
          <ac:chgData name="PELLAN Marin" userId="9ec8e806-9cfd-495d-8cb1-c4761729b9b1" providerId="ADAL" clId="{F78D52A1-8CBD-422A-BC14-270B3107FE22}" dt="2024-06-22T13:10:28.027" v="93519" actId="732"/>
          <ac:picMkLst>
            <pc:docMk/>
            <pc:sldMk cId="2516449974" sldId="1536"/>
            <ac:picMk id="5" creationId="{F05C0800-1DC0-1BD9-7E31-D451721A5584}"/>
          </ac:picMkLst>
        </pc:picChg>
        <pc:picChg chg="add mod">
          <ac:chgData name="PELLAN Marin" userId="9ec8e806-9cfd-495d-8cb1-c4761729b9b1" providerId="ADAL" clId="{F78D52A1-8CBD-422A-BC14-270B3107FE22}" dt="2024-06-22T13:12:46.835" v="93548" actId="1038"/>
          <ac:picMkLst>
            <pc:docMk/>
            <pc:sldMk cId="2516449974" sldId="1536"/>
            <ac:picMk id="9" creationId="{C969EDAD-09D5-47EE-38CB-37768674C424}"/>
          </ac:picMkLst>
        </pc:picChg>
      </pc:sldChg>
      <pc:sldChg chg="addSp delSp modSp add mod ord modNotesTx">
        <pc:chgData name="PELLAN Marin" userId="9ec8e806-9cfd-495d-8cb1-c4761729b9b1" providerId="ADAL" clId="{F78D52A1-8CBD-422A-BC14-270B3107FE22}" dt="2024-06-22T17:35:47.579" v="95115" actId="20577"/>
        <pc:sldMkLst>
          <pc:docMk/>
          <pc:sldMk cId="2350630237" sldId="1537"/>
        </pc:sldMkLst>
        <pc:spChg chg="mod">
          <ac:chgData name="PELLAN Marin" userId="9ec8e806-9cfd-495d-8cb1-c4761729b9b1" providerId="ADAL" clId="{F78D52A1-8CBD-422A-BC14-270B3107FE22}" dt="2024-06-22T14:31:56.771" v="95052"/>
          <ac:spMkLst>
            <pc:docMk/>
            <pc:sldMk cId="2350630237" sldId="1537"/>
            <ac:spMk id="10" creationId="{AFA21F75-CB75-7CAA-9BEA-9387D7F829D4}"/>
          </ac:spMkLst>
        </pc:spChg>
        <pc:spChg chg="del">
          <ac:chgData name="PELLAN Marin" userId="9ec8e806-9cfd-495d-8cb1-c4761729b9b1" providerId="ADAL" clId="{F78D52A1-8CBD-422A-BC14-270B3107FE22}" dt="2024-06-22T14:22:14.886" v="94765" actId="478"/>
          <ac:spMkLst>
            <pc:docMk/>
            <pc:sldMk cId="2350630237" sldId="1537"/>
            <ac:spMk id="29" creationId="{E2E1CF09-E879-E8B2-62A0-B13820688E2F}"/>
          </ac:spMkLst>
        </pc:spChg>
        <pc:spChg chg="del">
          <ac:chgData name="PELLAN Marin" userId="9ec8e806-9cfd-495d-8cb1-c4761729b9b1" providerId="ADAL" clId="{F78D52A1-8CBD-422A-BC14-270B3107FE22}" dt="2024-06-22T14:22:03.251" v="94755" actId="478"/>
          <ac:spMkLst>
            <pc:docMk/>
            <pc:sldMk cId="2350630237" sldId="1537"/>
            <ac:spMk id="30" creationId="{A4CEECF5-4D0A-8B0B-7839-A5D4EE720ABA}"/>
          </ac:spMkLst>
        </pc:spChg>
        <pc:spChg chg="del">
          <ac:chgData name="PELLAN Marin" userId="9ec8e806-9cfd-495d-8cb1-c4761729b9b1" providerId="ADAL" clId="{F78D52A1-8CBD-422A-BC14-270B3107FE22}" dt="2024-06-22T14:22:04.951" v="94757" actId="478"/>
          <ac:spMkLst>
            <pc:docMk/>
            <pc:sldMk cId="2350630237" sldId="1537"/>
            <ac:spMk id="31" creationId="{B61F31D1-58A5-2E4A-39CC-E6987D0B9B14}"/>
          </ac:spMkLst>
        </pc:spChg>
        <pc:spChg chg="del">
          <ac:chgData name="PELLAN Marin" userId="9ec8e806-9cfd-495d-8cb1-c4761729b9b1" providerId="ADAL" clId="{F78D52A1-8CBD-422A-BC14-270B3107FE22}" dt="2024-06-22T14:22:06.984" v="94759" actId="478"/>
          <ac:spMkLst>
            <pc:docMk/>
            <pc:sldMk cId="2350630237" sldId="1537"/>
            <ac:spMk id="32" creationId="{74BC7756-511C-F995-9821-6596F217AEC0}"/>
          </ac:spMkLst>
        </pc:spChg>
        <pc:spChg chg="del">
          <ac:chgData name="PELLAN Marin" userId="9ec8e806-9cfd-495d-8cb1-c4761729b9b1" providerId="ADAL" clId="{F78D52A1-8CBD-422A-BC14-270B3107FE22}" dt="2024-06-22T14:22:06.019" v="94758" actId="478"/>
          <ac:spMkLst>
            <pc:docMk/>
            <pc:sldMk cId="2350630237" sldId="1537"/>
            <ac:spMk id="33" creationId="{58AD1049-361B-649C-7DA5-4C924C66B743}"/>
          </ac:spMkLst>
        </pc:spChg>
        <pc:spChg chg="del">
          <ac:chgData name="PELLAN Marin" userId="9ec8e806-9cfd-495d-8cb1-c4761729b9b1" providerId="ADAL" clId="{F78D52A1-8CBD-422A-BC14-270B3107FE22}" dt="2024-06-22T14:22:09.601" v="94761" actId="478"/>
          <ac:spMkLst>
            <pc:docMk/>
            <pc:sldMk cId="2350630237" sldId="1537"/>
            <ac:spMk id="36" creationId="{ACA00C9B-70A4-563E-E3FA-5CE8BBF5394C}"/>
          </ac:spMkLst>
        </pc:spChg>
        <pc:spChg chg="del">
          <ac:chgData name="PELLAN Marin" userId="9ec8e806-9cfd-495d-8cb1-c4761729b9b1" providerId="ADAL" clId="{F78D52A1-8CBD-422A-BC14-270B3107FE22}" dt="2024-06-22T14:22:08.702" v="94760" actId="478"/>
          <ac:spMkLst>
            <pc:docMk/>
            <pc:sldMk cId="2350630237" sldId="1537"/>
            <ac:spMk id="37" creationId="{D7808BFC-F324-C778-9557-2914521D2592}"/>
          </ac:spMkLst>
        </pc:spChg>
        <pc:spChg chg="del">
          <ac:chgData name="PELLAN Marin" userId="9ec8e806-9cfd-495d-8cb1-c4761729b9b1" providerId="ADAL" clId="{F78D52A1-8CBD-422A-BC14-270B3107FE22}" dt="2024-06-22T14:22:13.369" v="94764" actId="478"/>
          <ac:spMkLst>
            <pc:docMk/>
            <pc:sldMk cId="2350630237" sldId="1537"/>
            <ac:spMk id="40" creationId="{95BE5BA3-577C-7367-4A65-97B63A1D1A0E}"/>
          </ac:spMkLst>
        </pc:spChg>
        <pc:spChg chg="del">
          <ac:chgData name="PELLAN Marin" userId="9ec8e806-9cfd-495d-8cb1-c4761729b9b1" providerId="ADAL" clId="{F78D52A1-8CBD-422A-BC14-270B3107FE22}" dt="2024-06-22T14:22:11.802" v="94762" actId="478"/>
          <ac:spMkLst>
            <pc:docMk/>
            <pc:sldMk cId="2350630237" sldId="1537"/>
            <ac:spMk id="41" creationId="{F5DE5A04-4229-9CB6-1627-6B0075674595}"/>
          </ac:spMkLst>
        </pc:spChg>
        <pc:spChg chg="del">
          <ac:chgData name="PELLAN Marin" userId="9ec8e806-9cfd-495d-8cb1-c4761729b9b1" providerId="ADAL" clId="{F78D52A1-8CBD-422A-BC14-270B3107FE22}" dt="2024-06-22T14:22:12.268" v="94763" actId="478"/>
          <ac:spMkLst>
            <pc:docMk/>
            <pc:sldMk cId="2350630237" sldId="1537"/>
            <ac:spMk id="42" creationId="{C7F4E5DF-72F6-922A-62A2-38D4BBA830A8}"/>
          </ac:spMkLst>
        </pc:spChg>
        <pc:picChg chg="add mod">
          <ac:chgData name="PELLAN Marin" userId="9ec8e806-9cfd-495d-8cb1-c4761729b9b1" providerId="ADAL" clId="{F78D52A1-8CBD-422A-BC14-270B3107FE22}" dt="2024-06-22T14:22:46.419" v="94773" actId="1076"/>
          <ac:picMkLst>
            <pc:docMk/>
            <pc:sldMk cId="2350630237" sldId="1537"/>
            <ac:picMk id="3" creationId="{EE05DC9B-611C-445A-57CA-38B9307DF839}"/>
          </ac:picMkLst>
        </pc:picChg>
        <pc:picChg chg="add mod">
          <ac:chgData name="PELLAN Marin" userId="9ec8e806-9cfd-495d-8cb1-c4761729b9b1" providerId="ADAL" clId="{F78D52A1-8CBD-422A-BC14-270B3107FE22}" dt="2024-06-22T14:22:42.787" v="94772" actId="1076"/>
          <ac:picMkLst>
            <pc:docMk/>
            <pc:sldMk cId="2350630237" sldId="1537"/>
            <ac:picMk id="5" creationId="{2372A454-3045-3431-4B87-8FE5C4C188A0}"/>
          </ac:picMkLst>
        </pc:picChg>
        <pc:picChg chg="del">
          <ac:chgData name="PELLAN Marin" userId="9ec8e806-9cfd-495d-8cb1-c4761729b9b1" providerId="ADAL" clId="{F78D52A1-8CBD-422A-BC14-270B3107FE22}" dt="2024-06-22T14:22:04.068" v="94756" actId="478"/>
          <ac:picMkLst>
            <pc:docMk/>
            <pc:sldMk cId="2350630237" sldId="1537"/>
            <ac:picMk id="21" creationId="{A73E61E5-F3FC-E808-761B-9C3CC31EEE3F}"/>
          </ac:picMkLst>
        </pc:picChg>
        <pc:picChg chg="del">
          <ac:chgData name="PELLAN Marin" userId="9ec8e806-9cfd-495d-8cb1-c4761729b9b1" providerId="ADAL" clId="{F78D52A1-8CBD-422A-BC14-270B3107FE22}" dt="2024-06-22T14:22:01.602" v="94753" actId="478"/>
          <ac:picMkLst>
            <pc:docMk/>
            <pc:sldMk cId="2350630237" sldId="1537"/>
            <ac:picMk id="26" creationId="{88507C88-7C09-2F4A-1673-8E3FB0F7AB21}"/>
          </ac:picMkLst>
        </pc:picChg>
        <pc:picChg chg="del">
          <ac:chgData name="PELLAN Marin" userId="9ec8e806-9cfd-495d-8cb1-c4761729b9b1" providerId="ADAL" clId="{F78D52A1-8CBD-422A-BC14-270B3107FE22}" dt="2024-06-22T14:22:02.228" v="94754" actId="478"/>
          <ac:picMkLst>
            <pc:docMk/>
            <pc:sldMk cId="2350630237" sldId="1537"/>
            <ac:picMk id="28" creationId="{8900E23B-FBCB-81DF-A83B-575ECAF0B991}"/>
          </ac:picMkLst>
        </pc:picChg>
      </pc:sldChg>
      <pc:sldChg chg="addSp delSp modSp add mod ord">
        <pc:chgData name="PELLAN Marin" userId="9ec8e806-9cfd-495d-8cb1-c4761729b9b1" providerId="ADAL" clId="{F78D52A1-8CBD-422A-BC14-270B3107FE22}" dt="2024-06-22T17:36:22.831" v="95121" actId="1076"/>
        <pc:sldMkLst>
          <pc:docMk/>
          <pc:sldMk cId="3649795716" sldId="1538"/>
        </pc:sldMkLst>
        <pc:spChg chg="mod">
          <ac:chgData name="PELLAN Marin" userId="9ec8e806-9cfd-495d-8cb1-c4761729b9b1" providerId="ADAL" clId="{F78D52A1-8CBD-422A-BC14-270B3107FE22}" dt="2024-06-22T14:32:02.055" v="95053"/>
          <ac:spMkLst>
            <pc:docMk/>
            <pc:sldMk cId="3649795716" sldId="1538"/>
            <ac:spMk id="10" creationId="{AFA21F75-CB75-7CAA-9BEA-9387D7F829D4}"/>
          </ac:spMkLst>
        </pc:spChg>
        <pc:picChg chg="del">
          <ac:chgData name="PELLAN Marin" userId="9ec8e806-9cfd-495d-8cb1-c4761729b9b1" providerId="ADAL" clId="{F78D52A1-8CBD-422A-BC14-270B3107FE22}" dt="2024-06-22T14:23:02.803" v="94792" actId="478"/>
          <ac:picMkLst>
            <pc:docMk/>
            <pc:sldMk cId="3649795716" sldId="1538"/>
            <ac:picMk id="3" creationId="{EE05DC9B-611C-445A-57CA-38B9307DF839}"/>
          </ac:picMkLst>
        </pc:picChg>
        <pc:picChg chg="add mod">
          <ac:chgData name="PELLAN Marin" userId="9ec8e806-9cfd-495d-8cb1-c4761729b9b1" providerId="ADAL" clId="{F78D52A1-8CBD-422A-BC14-270B3107FE22}" dt="2024-06-22T17:36:17.046" v="95120" actId="14100"/>
          <ac:picMkLst>
            <pc:docMk/>
            <pc:sldMk cId="3649795716" sldId="1538"/>
            <ac:picMk id="4" creationId="{F1B68206-F9D1-AB0D-A88A-04DB370634F9}"/>
          </ac:picMkLst>
        </pc:picChg>
        <pc:picChg chg="del">
          <ac:chgData name="PELLAN Marin" userId="9ec8e806-9cfd-495d-8cb1-c4761729b9b1" providerId="ADAL" clId="{F78D52A1-8CBD-422A-BC14-270B3107FE22}" dt="2024-06-22T14:23:03.336" v="94793" actId="478"/>
          <ac:picMkLst>
            <pc:docMk/>
            <pc:sldMk cId="3649795716" sldId="1538"/>
            <ac:picMk id="5" creationId="{2372A454-3045-3431-4B87-8FE5C4C188A0}"/>
          </ac:picMkLst>
        </pc:picChg>
        <pc:picChg chg="add mod">
          <ac:chgData name="PELLAN Marin" userId="9ec8e806-9cfd-495d-8cb1-c4761729b9b1" providerId="ADAL" clId="{F78D52A1-8CBD-422A-BC14-270B3107FE22}" dt="2024-06-22T17:36:22.831" v="95121" actId="1076"/>
          <ac:picMkLst>
            <pc:docMk/>
            <pc:sldMk cId="3649795716" sldId="1538"/>
            <ac:picMk id="7" creationId="{CC86047D-A907-1280-1677-695F12FEEDE2}"/>
          </ac:picMkLst>
        </pc:picChg>
      </pc:sldChg>
      <pc:sldChg chg="addSp delSp modSp add mod modNotesTx">
        <pc:chgData name="PELLAN Marin" userId="9ec8e806-9cfd-495d-8cb1-c4761729b9b1" providerId="ADAL" clId="{F78D52A1-8CBD-422A-BC14-270B3107FE22}" dt="2024-06-22T17:35:42.395" v="95114" actId="20577"/>
        <pc:sldMkLst>
          <pc:docMk/>
          <pc:sldMk cId="2778673082" sldId="1539"/>
        </pc:sldMkLst>
        <pc:spChg chg="mod">
          <ac:chgData name="PELLAN Marin" userId="9ec8e806-9cfd-495d-8cb1-c4761729b9b1" providerId="ADAL" clId="{F78D52A1-8CBD-422A-BC14-270B3107FE22}" dt="2024-06-22T14:32:18.271" v="95060"/>
          <ac:spMkLst>
            <pc:docMk/>
            <pc:sldMk cId="2778673082" sldId="1539"/>
            <ac:spMk id="10" creationId="{AFA21F75-CB75-7CAA-9BEA-9387D7F829D4}"/>
          </ac:spMkLst>
        </pc:spChg>
        <pc:picChg chg="add mod">
          <ac:chgData name="PELLAN Marin" userId="9ec8e806-9cfd-495d-8cb1-c4761729b9b1" providerId="ADAL" clId="{F78D52A1-8CBD-422A-BC14-270B3107FE22}" dt="2024-06-22T14:25:42.613" v="94835" actId="1076"/>
          <ac:picMkLst>
            <pc:docMk/>
            <pc:sldMk cId="2778673082" sldId="1539"/>
            <ac:picMk id="3" creationId="{E8831BA3-F6A6-1290-DBFC-512F1FE29206}"/>
          </ac:picMkLst>
        </pc:picChg>
        <pc:picChg chg="del">
          <ac:chgData name="PELLAN Marin" userId="9ec8e806-9cfd-495d-8cb1-c4761729b9b1" providerId="ADAL" clId="{F78D52A1-8CBD-422A-BC14-270B3107FE22}" dt="2024-06-22T14:25:32.903" v="94832" actId="478"/>
          <ac:picMkLst>
            <pc:docMk/>
            <pc:sldMk cId="2778673082" sldId="1539"/>
            <ac:picMk id="4" creationId="{F1B68206-F9D1-AB0D-A88A-04DB370634F9}"/>
          </ac:picMkLst>
        </pc:picChg>
        <pc:picChg chg="del">
          <ac:chgData name="PELLAN Marin" userId="9ec8e806-9cfd-495d-8cb1-c4761729b9b1" providerId="ADAL" clId="{F78D52A1-8CBD-422A-BC14-270B3107FE22}" dt="2024-06-22T14:25:33.702" v="94833" actId="478"/>
          <ac:picMkLst>
            <pc:docMk/>
            <pc:sldMk cId="2778673082" sldId="1539"/>
            <ac:picMk id="7" creationId="{CC86047D-A907-1280-1677-695F12FEEDE2}"/>
          </ac:picMkLst>
        </pc:picChg>
      </pc:sldChg>
      <pc:sldChg chg="addSp delSp modSp add mod ord">
        <pc:chgData name="PELLAN Marin" userId="9ec8e806-9cfd-495d-8cb1-c4761729b9b1" providerId="ADAL" clId="{F78D52A1-8CBD-422A-BC14-270B3107FE22}" dt="2024-06-22T14:30:08.255" v="95045" actId="20577"/>
        <pc:sldMkLst>
          <pc:docMk/>
          <pc:sldMk cId="2606848349" sldId="1540"/>
        </pc:sldMkLst>
        <pc:spChg chg="mod">
          <ac:chgData name="PELLAN Marin" userId="9ec8e806-9cfd-495d-8cb1-c4761729b9b1" providerId="ADAL" clId="{F78D52A1-8CBD-422A-BC14-270B3107FE22}" dt="2024-06-22T14:30:08.255" v="95045" actId="20577"/>
          <ac:spMkLst>
            <pc:docMk/>
            <pc:sldMk cId="2606848349" sldId="1540"/>
            <ac:spMk id="10" creationId="{AFA21F75-CB75-7CAA-9BEA-9387D7F829D4}"/>
          </ac:spMkLst>
        </pc:spChg>
        <pc:picChg chg="del">
          <ac:chgData name="PELLAN Marin" userId="9ec8e806-9cfd-495d-8cb1-c4761729b9b1" providerId="ADAL" clId="{F78D52A1-8CBD-422A-BC14-270B3107FE22}" dt="2024-06-22T14:26:19.670" v="94892" actId="478"/>
          <ac:picMkLst>
            <pc:docMk/>
            <pc:sldMk cId="2606848349" sldId="1540"/>
            <ac:picMk id="3" creationId="{E8831BA3-F6A6-1290-DBFC-512F1FE29206}"/>
          </ac:picMkLst>
        </pc:picChg>
        <pc:picChg chg="add mod">
          <ac:chgData name="PELLAN Marin" userId="9ec8e806-9cfd-495d-8cb1-c4761729b9b1" providerId="ADAL" clId="{F78D52A1-8CBD-422A-BC14-270B3107FE22}" dt="2024-06-22T14:26:49.502" v="94899" actId="1076"/>
          <ac:picMkLst>
            <pc:docMk/>
            <pc:sldMk cId="2606848349" sldId="1540"/>
            <ac:picMk id="4" creationId="{FEFAE81A-0D8A-BE6D-A54C-D619B96C6C61}"/>
          </ac:picMkLst>
        </pc:picChg>
        <pc:picChg chg="add mod">
          <ac:chgData name="PELLAN Marin" userId="9ec8e806-9cfd-495d-8cb1-c4761729b9b1" providerId="ADAL" clId="{F78D52A1-8CBD-422A-BC14-270B3107FE22}" dt="2024-06-22T14:26:45.019" v="94898" actId="1076"/>
          <ac:picMkLst>
            <pc:docMk/>
            <pc:sldMk cId="2606848349" sldId="1540"/>
            <ac:picMk id="6" creationId="{FB66BE78-A89D-6EF2-EE1C-5791AA9C7953}"/>
          </ac:picMkLst>
        </pc:picChg>
      </pc:sldChg>
      <pc:sldChg chg="addSp delSp modSp add mod modNotesTx">
        <pc:chgData name="PELLAN Marin" userId="9ec8e806-9cfd-495d-8cb1-c4761729b9b1" providerId="ADAL" clId="{F78D52A1-8CBD-422A-BC14-270B3107FE22}" dt="2024-06-22T17:35:27.047" v="95112" actId="20577"/>
        <pc:sldMkLst>
          <pc:docMk/>
          <pc:sldMk cId="924118490" sldId="1541"/>
        </pc:sldMkLst>
        <pc:spChg chg="del">
          <ac:chgData name="PELLAN Marin" userId="9ec8e806-9cfd-495d-8cb1-c4761729b9b1" providerId="ADAL" clId="{F78D52A1-8CBD-422A-BC14-270B3107FE22}" dt="2024-06-22T16:36:45.178" v="95088" actId="478"/>
          <ac:spMkLst>
            <pc:docMk/>
            <pc:sldMk cId="924118490" sldId="1541"/>
            <ac:spMk id="14" creationId="{FCBB7F6C-4767-4EF3-FF27-08A059B1DAC7}"/>
          </ac:spMkLst>
        </pc:spChg>
        <pc:spChg chg="del">
          <ac:chgData name="PELLAN Marin" userId="9ec8e806-9cfd-495d-8cb1-c4761729b9b1" providerId="ADAL" clId="{F78D52A1-8CBD-422A-BC14-270B3107FE22}" dt="2024-06-22T16:36:47.060" v="95090" actId="478"/>
          <ac:spMkLst>
            <pc:docMk/>
            <pc:sldMk cId="924118490" sldId="1541"/>
            <ac:spMk id="15" creationId="{5C67B229-CF7C-629C-69F9-9425CCF31312}"/>
          </ac:spMkLst>
        </pc:spChg>
        <pc:spChg chg="mod">
          <ac:chgData name="PELLAN Marin" userId="9ec8e806-9cfd-495d-8cb1-c4761729b9b1" providerId="ADAL" clId="{F78D52A1-8CBD-422A-BC14-270B3107FE22}" dt="2024-06-22T16:37:02.776" v="95111" actId="20577"/>
          <ac:spMkLst>
            <pc:docMk/>
            <pc:sldMk cId="924118490" sldId="1541"/>
            <ac:spMk id="35" creationId="{49639DE8-07FF-1FBC-39D3-81A518E39299}"/>
          </ac:spMkLst>
        </pc:spChg>
        <pc:picChg chg="add mod">
          <ac:chgData name="PELLAN Marin" userId="9ec8e806-9cfd-495d-8cb1-c4761729b9b1" providerId="ADAL" clId="{F78D52A1-8CBD-422A-BC14-270B3107FE22}" dt="2024-06-22T16:36:55.944" v="95093" actId="1076"/>
          <ac:picMkLst>
            <pc:docMk/>
            <pc:sldMk cId="924118490" sldId="1541"/>
            <ac:picMk id="6" creationId="{A6BB23A8-2519-7B7E-437E-8329E19A4794}"/>
          </ac:picMkLst>
        </pc:picChg>
        <pc:picChg chg="del">
          <ac:chgData name="PELLAN Marin" userId="9ec8e806-9cfd-495d-8cb1-c4761729b9b1" providerId="ADAL" clId="{F78D52A1-8CBD-422A-BC14-270B3107FE22}" dt="2024-06-22T16:36:45.810" v="95089" actId="478"/>
          <ac:picMkLst>
            <pc:docMk/>
            <pc:sldMk cId="924118490" sldId="1541"/>
            <ac:picMk id="11" creationId="{E2BB1368-FE52-1F37-FF00-456E26847B8C}"/>
          </ac:picMkLst>
        </pc:picChg>
        <pc:picChg chg="del">
          <ac:chgData name="PELLAN Marin" userId="9ec8e806-9cfd-495d-8cb1-c4761729b9b1" providerId="ADAL" clId="{F78D52A1-8CBD-422A-BC14-270B3107FE22}" dt="2024-06-22T16:36:44.093" v="95087" actId="478"/>
          <ac:picMkLst>
            <pc:docMk/>
            <pc:sldMk cId="924118490" sldId="1541"/>
            <ac:picMk id="13" creationId="{C9E51CEC-1021-A956-A559-D8E8E9D54995}"/>
          </ac:picMkLst>
        </pc:picChg>
      </pc:sldChg>
      <pc:sldMasterChg chg="modSp mod modSldLayout">
        <pc:chgData name="PELLAN Marin" userId="9ec8e806-9cfd-495d-8cb1-c4761729b9b1" providerId="ADAL" clId="{F78D52A1-8CBD-422A-BC14-270B3107FE22}" dt="2024-05-16T09:01:31.952" v="4726" actId="1038"/>
        <pc:sldMasterMkLst>
          <pc:docMk/>
          <pc:sldMasterMk cId="1315691626" sldId="2147483648"/>
        </pc:sldMasterMkLst>
        <pc:spChg chg="mod">
          <ac:chgData name="PELLAN Marin" userId="9ec8e806-9cfd-495d-8cb1-c4761729b9b1" providerId="ADAL" clId="{F78D52A1-8CBD-422A-BC14-270B3107FE22}" dt="2024-05-16T07:03:39.484" v="3911" actId="1076"/>
          <ac:spMkLst>
            <pc:docMk/>
            <pc:sldMasterMk cId="1315691626" sldId="2147483648"/>
            <ac:spMk id="6" creationId="{00000000-0000-0000-0000-000000000000}"/>
          </ac:spMkLst>
        </pc:spChg>
        <pc:sldLayoutChg chg="modSp mod">
          <pc:chgData name="PELLAN Marin" userId="9ec8e806-9cfd-495d-8cb1-c4761729b9b1" providerId="ADAL" clId="{F78D52A1-8CBD-422A-BC14-270B3107FE22}" dt="2024-05-16T09:01:31.952" v="4726" actId="1038"/>
          <pc:sldLayoutMkLst>
            <pc:docMk/>
            <pc:sldMasterMk cId="1315691626" sldId="2147483648"/>
            <pc:sldLayoutMk cId="3809715958" sldId="2147483655"/>
          </pc:sldLayoutMkLst>
          <pc:spChg chg="mod">
            <ac:chgData name="PELLAN Marin" userId="9ec8e806-9cfd-495d-8cb1-c4761729b9b1" providerId="ADAL" clId="{F78D52A1-8CBD-422A-BC14-270B3107FE22}" dt="2024-05-16T09:01:31.952" v="4726" actId="1038"/>
            <ac:spMkLst>
              <pc:docMk/>
              <pc:sldMasterMk cId="1315691626" sldId="2147483648"/>
              <pc:sldLayoutMk cId="3809715958" sldId="2147483655"/>
              <ac:spMk id="4" creationId="{00000000-0000-0000-0000-000000000000}"/>
            </ac:spMkLst>
          </pc:spChg>
        </pc:sldLayoutChg>
      </pc:sldMasterChg>
    </pc:docChg>
  </pc:docChgLst>
  <pc:docChgLst>
    <pc:chgData clId="Web-{C2AA89F9-59FF-4EAA-B7F6-60E68BE410BA}"/>
    <pc:docChg chg="">
      <pc:chgData name="" userId="" providerId="" clId="Web-{C2AA89F9-59FF-4EAA-B7F6-60E68BE410BA}" dt="2024-06-19T15:16:57.872" v="0"/>
      <pc:docMkLst>
        <pc:docMk/>
      </pc:docMkLst>
      <pc:sldChg chg="modCm">
        <pc:chgData name="" userId="" providerId="" clId="Web-{C2AA89F9-59FF-4EAA-B7F6-60E68BE410BA}" dt="2024-06-19T15:16:57.872" v="0"/>
        <pc:sldMkLst>
          <pc:docMk/>
          <pc:sldMk cId="2277874388" sldId="1513"/>
        </pc:sldMkLst>
        <pc:extLst>
          <p:ext xmlns:p="http://schemas.openxmlformats.org/presentationml/2006/main" uri="{D6D511B9-2390-475A-947B-AFAB55BFBCF1}">
            <pc226:cmChg xmlns:pc226="http://schemas.microsoft.com/office/powerpoint/2022/06/main/command" chg="">
              <pc226:chgData name="" userId="" providerId="" clId="Web-{C2AA89F9-59FF-4EAA-B7F6-60E68BE410BA}" dt="2024-06-19T15:16:57.872" v="0"/>
              <pc2:cmMkLst xmlns:pc2="http://schemas.microsoft.com/office/powerpoint/2019/9/main/command">
                <pc:docMk/>
                <pc:sldMk cId="2277874388" sldId="1513"/>
                <pc2:cmMk id="{28B5711A-BE56-4C29-9C93-378B34D6A945}"/>
              </pc2:cmMkLst>
              <pc226:cmRplyChg chg="add">
                <pc226:chgData name="" userId="" providerId="" clId="Web-{C2AA89F9-59FF-4EAA-B7F6-60E68BE410BA}" dt="2024-06-19T15:16:57.872" v="0"/>
                <pc2:cmRplyMkLst xmlns:pc2="http://schemas.microsoft.com/office/powerpoint/2019/9/main/command">
                  <pc:docMk/>
                  <pc:sldMk cId="2277874388" sldId="1513"/>
                  <pc2:cmMk id="{28B5711A-BE56-4C29-9C93-378B34D6A945}"/>
                  <pc2:cmRplyMk id="{F545650D-82D8-4C34-8167-0B7F77AE36E9}"/>
                </pc2:cmRplyMkLst>
              </pc226:cmRplyChg>
            </pc226:cmChg>
          </p:ext>
        </pc:extLst>
      </pc:sldChg>
    </pc:docChg>
  </pc:docChgLst>
</pc:chgInfo>
</file>

<file path=ppt/comments/modernComment_5EE_2CEB2F30.xml><?xml version="1.0" encoding="utf-8"?>
<p188:cmLst xmlns:a="http://schemas.openxmlformats.org/drawingml/2006/main" xmlns:r="http://schemas.openxmlformats.org/officeDocument/2006/relationships" xmlns:p188="http://schemas.microsoft.com/office/powerpoint/2018/8/main">
  <p188:cm id="{264046A4-858D-4175-A373-D848225A1CEE}" authorId="{AD714660-146D-2D16-24BF-D2529F4CF3A3}" created="2024-06-12T12:59:05.252">
    <pc:sldMkLst xmlns:pc="http://schemas.microsoft.com/office/powerpoint/2013/main/command">
      <pc:docMk/>
      <pc:sldMk cId="753610544" sldId="1518"/>
    </pc:sldMkLst>
    <p188:txBody>
      <a:bodyPr/>
      <a:lstStyle/>
      <a:p>
        <a:r>
          <a:rPr lang="fr-FR"/>
          <a:t>[@PELLAN Marin]  j'avais pas réalisé. Le graphe de gauche il dit que tu as trouvé un bâtiment sur l'OPEE qui ne respecte pas la RE2020 ??
c'est parce qu'il manque les modulations j'imagine, mais faudra pouvoir répondre à la question (à voir si pertinent d el'écrire dans l'article)</a:t>
        </a:r>
      </a:p>
    </p188:txBody>
  </p188:cm>
  <p188:cm id="{74B80145-30FF-4BB9-89B0-5F61916E6571}" authorId="{AD714660-146D-2D16-24BF-D2529F4CF3A3}" created="2024-06-13T13:16:29.871">
    <ac:txMkLst xmlns:ac="http://schemas.microsoft.com/office/drawing/2013/main/command">
      <pc:docMk xmlns:pc="http://schemas.microsoft.com/office/powerpoint/2013/main/command"/>
      <pc:sldMk xmlns:pc="http://schemas.microsoft.com/office/powerpoint/2013/main/command" cId="753610544" sldId="1518"/>
      <ac:spMk id="35" creationId="{49639DE8-07FF-1FBC-39D3-81A518E39299}"/>
      <ac:txMk cp="79" len="21">
        <ac:context len="101" hash="1009486610"/>
      </ac:txMk>
    </ac:txMkLst>
    <p188:pos x="10342605" y="469557"/>
    <p188:replyLst>
      <p188:reply id="{9EE3C453-C94D-408D-A3C1-575DF8E33F49}" authorId="{6D4E55B7-1223-D627-0B8C-5913CB67EE20}" created="2024-06-19T14:20:24.593">
        <p188:txBody>
          <a:bodyPr/>
          <a:lstStyle/>
          <a:p>
            <a:r>
              <a:rPr lang="fr-FR"/>
              <a:t>[@LOUERAT Mathilde] à discuter de vive voix ! Pour le moment premise intègre IMAGE et REMIND qui sont 2 IAMs, mais dans l'idée les modèles de l'IEA pourraient être utilisés sauf qu'ils sont très peu open</a:t>
            </a:r>
          </a:p>
        </p188:txBody>
      </p188:reply>
    </p188:replyLst>
    <p188:txBody>
      <a:bodyPr/>
      <a:lstStyle/>
      <a:p>
        <a:r>
          <a:rPr lang="fr-FR"/>
          <a:t>[@PELLAN Marin]  quel lien avec les scénarios IEA ? En t'écoutant, je me suis posée la question, ça aiderait à la compréhension. 
Mais si c'est lié, j'ai en même temps l'impression que c'est le serpent qui se mord la queue</a:t>
        </a:r>
      </a:p>
    </p188:txBody>
  </p188:cm>
</p188:cmLst>
</file>

<file path=ppt/comments/modernComment_5F6_8103A1FE.xml><?xml version="1.0" encoding="utf-8"?>
<p188:cmLst xmlns:a="http://schemas.openxmlformats.org/drawingml/2006/main" xmlns:r="http://schemas.openxmlformats.org/officeDocument/2006/relationships" xmlns:p188="http://schemas.microsoft.com/office/powerpoint/2018/8/main">
  <p188:cm id="{4561A1AD-7FA2-41AC-A34E-0B97027059EC}" authorId="{AD714660-146D-2D16-24BF-D2529F4CF3A3}" created="2024-06-18T13:29:04.069">
    <pc:sldMkLst xmlns:pc="http://schemas.microsoft.com/office/powerpoint/2013/main/command">
      <pc:docMk/>
      <pc:sldMk cId="2164498942" sldId="1526"/>
    </pc:sldMkLst>
    <p188:txBody>
      <a:bodyPr/>
      <a:lstStyle/>
      <a:p>
        <a:r>
          <a:rPr lang="fr-FR"/>
          <a:t>[@PELLAN Marin]  je mettrais RQ2 dès la slide de titre de partie !</a:t>
        </a:r>
      </a:p>
    </p188:txBody>
  </p188:cm>
  <p188:cm id="{AADA091D-B520-4C24-A741-171E53BDDECC}" authorId="{AD714660-146D-2D16-24BF-D2529F4CF3A3}" created="2024-06-18T14:06:57.312">
    <pc:sldMkLst xmlns:pc="http://schemas.microsoft.com/office/powerpoint/2013/main/command">
      <pc:docMk/>
      <pc:sldMk cId="2164498942" sldId="1526"/>
    </pc:sldMkLst>
    <p188:txBody>
      <a:bodyPr/>
      <a:lstStyle/>
      <a:p>
        <a:r>
          <a:rPr lang="fr-FR"/>
          <a:t>Mentionner les méthodes ?
Life-Cycle Assessment
Building stock modelling
Scenario analysis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8CA08B-2E07-4897-BA16-4C805E5E3AFE}" type="datetimeFigureOut">
              <a:rPr lang="fr-FR" smtClean="0"/>
              <a:t>23/06/2024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32D352-FFF0-4990-AA95-F738386A2C0F}" type="slidenum">
              <a:rPr lang="fr-FR" smtClean="0"/>
              <a:t>‹N°›</a:t>
            </a:fld>
            <a:endParaRPr lang="fr-FR"/>
          </a:p>
        </p:txBody>
      </p:sp>
    </p:spTree>
    <p:extLst>
      <p:ext uri="{BB962C8B-B14F-4D97-AF65-F5344CB8AC3E}">
        <p14:creationId xmlns:p14="http://schemas.microsoft.com/office/powerpoint/2010/main" val="2622222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dirty="0"/>
              <a:t>Hello everyone, physically or online, today I will present parts of my PhD thesis entitled “Downscaling the National Low Carbon Strategy for Building Activities.” This research was conducted between the Chair of Sustainable Construction at ETH Zürich and the Scientific and Technical Center for Buildings in France, under the supervision of Prof. Guillaume Habert, Dr. Mathilde Louërat, and Dr. Denise Almeida.</a:t>
            </a:r>
          </a:p>
          <a:p>
            <a:endParaRPr lang="en-US" sz="800" dirty="0"/>
          </a:p>
          <a:p>
            <a:r>
              <a:rPr lang="en-US" sz="800" dirty="0"/>
              <a:t>First of all, I would like to thank all the members of the jury for reading the manuscript and attending this presentation. I would also like to extend my gratitude to Prof. Taras for being the chair of the jury</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3BE989-76B8-4F13-9267-01FDA45C437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213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reach our climate objectives while understanding the current state and possible evolution of buildings, two types of modeling are often used: top-down and bottom-up.</a:t>
            </a:r>
          </a:p>
          <a:p>
            <a:r>
              <a:rPr lang="en-US" dirty="0"/>
              <a:t>The first one helps downscale high-level objectives to lower levels, like countries, economic sectors or even individual buildings. This often requires to use effort-sharing principles which are extensively described in the literature. What is often critical in terms of methodology is to downscale from country to cross-sectoral activities, mainly because of the accounting challenges presented earlier. </a:t>
            </a:r>
          </a:p>
          <a:p>
            <a:endParaRPr lang="en-US" dirty="0"/>
          </a:p>
          <a:p>
            <a:r>
              <a:rPr lang="en-US" dirty="0"/>
              <a:t>The second one provides detailed data on the current state of buildings and practical implications of decarbonization strategies. It also allows to study interactions between different sectors.</a:t>
            </a:r>
          </a:p>
          <a:p>
            <a:endParaRPr lang="en-US" dirty="0"/>
          </a:p>
          <a:p>
            <a:r>
              <a:rPr lang="en-US" dirty="0"/>
              <a:t>Recently, several European studies have used these modeling types (as shown in blue). In addition, data availability from building stock databases and building LCA databases has increased, improving the relevance and possibility of bottom-up analysis.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the link between these modeling types, especially for the entire building stock and the different stock-level activities (new construction, renovation, demolition), remains underexplored. The goal would be to answer the question of how to better align actions with climate goals, and use detailed bottom-up data to study the conditions under which we can meet them.</a:t>
            </a:r>
            <a:endParaRPr lang="fr-FR"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10</a:t>
            </a:fld>
            <a:endParaRPr lang="fr-FR"/>
          </a:p>
        </p:txBody>
      </p:sp>
    </p:spTree>
    <p:extLst>
      <p:ext uri="{BB962C8B-B14F-4D97-AF65-F5344CB8AC3E}">
        <p14:creationId xmlns:p14="http://schemas.microsoft.com/office/powerpoint/2010/main" val="3942664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a:t>This exploration of the research gaps lead us to the research questions that we have identified in this thesis. The main question of this thesis is: 'How to develop carbon budgets for the building activities and model exploratory decarbonization scenarios by 2050 using life cycle thinking?'</a:t>
            </a:r>
          </a:p>
          <a:p>
            <a:r>
              <a:rPr lang="en-US" sz="1200"/>
              <a:t>To answer this, three sub-questions were tackled:</a:t>
            </a:r>
          </a:p>
          <a:p>
            <a:pPr>
              <a:buFont typeface="+mj-lt"/>
              <a:buAutoNum type="arabicPeriod"/>
            </a:pPr>
            <a:r>
              <a:rPr lang="en-US" sz="1200" b="0"/>
              <a:t>Relative to emission accounting and carbon budget methodology</a:t>
            </a:r>
            <a:r>
              <a:rPr lang="en-US" sz="1200"/>
              <a:t>: How can we highlight the different scopes of emissions and expand or complement existing sectoral climate policies? </a:t>
            </a:r>
            <a:r>
              <a:rPr lang="en-US" sz="1200" i="0"/>
              <a:t>In</a:t>
            </a:r>
            <a:r>
              <a:rPr lang="en-US" sz="1200"/>
              <a:t> this first part, we cover the entire building activities.</a:t>
            </a:r>
          </a:p>
          <a:p>
            <a:pPr>
              <a:buFont typeface="+mj-lt"/>
              <a:buAutoNum type="arabicPeriod"/>
            </a:pPr>
            <a:r>
              <a:rPr lang="en-US" sz="1200" b="0"/>
              <a:t>Concerning decarbonization pathways and residential dynamics</a:t>
            </a:r>
            <a:r>
              <a:rPr lang="en-US" sz="1200"/>
              <a:t>: How can we assess the alignment of future residential emissions with predefined carbon budgets? In this second part, we focus on the residential building stock.</a:t>
            </a:r>
          </a:p>
          <a:p>
            <a:pPr>
              <a:buFont typeface="+mj-lt"/>
              <a:buAutoNum type="arabicPeriod"/>
            </a:pPr>
            <a:r>
              <a:rPr lang="en-US" sz="1200" b="0"/>
              <a:t>Lastly, for future embodied performance of individual buildings</a:t>
            </a:r>
            <a:r>
              <a:rPr lang="en-US" sz="1200"/>
              <a:t>: How do different building typologies perform now and in the future decades, when considering the decarbonisation of supply sectors?“. In this last part, we specifically target new residential construction. </a:t>
            </a:r>
          </a:p>
          <a:p>
            <a:pPr>
              <a:buFont typeface="+mj-lt"/>
              <a:buNone/>
            </a:pPr>
            <a:endParaRPr lang="en-US" sz="120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11</a:t>
            </a:fld>
            <a:endParaRPr lang="fr-FR"/>
          </a:p>
        </p:txBody>
      </p:sp>
    </p:spTree>
    <p:extLst>
      <p:ext uri="{BB962C8B-B14F-4D97-AF65-F5344CB8AC3E}">
        <p14:creationId xmlns:p14="http://schemas.microsoft.com/office/powerpoint/2010/main" val="688213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Now</a:t>
            </a:r>
            <a:r>
              <a:rPr lang="fr-FR"/>
              <a:t> </a:t>
            </a:r>
            <a:r>
              <a:rPr lang="fr-FR" err="1"/>
              <a:t>let’s</a:t>
            </a:r>
            <a:r>
              <a:rPr lang="fr-FR"/>
              <a:t> dive </a:t>
            </a:r>
            <a:r>
              <a:rPr lang="fr-FR" err="1"/>
              <a:t>into</a:t>
            </a:r>
            <a:r>
              <a:rPr lang="fr-FR"/>
              <a:t> the </a:t>
            </a:r>
            <a:r>
              <a:rPr lang="fr-FR" err="1"/>
              <a:t>methodology</a:t>
            </a:r>
            <a:r>
              <a:rPr lang="fr-FR"/>
              <a:t> and </a:t>
            </a:r>
            <a:r>
              <a:rPr lang="fr-FR" err="1"/>
              <a:t>let’s</a:t>
            </a:r>
            <a:r>
              <a:rPr lang="fr-FR"/>
              <a:t> </a:t>
            </a:r>
            <a:r>
              <a:rPr lang="fr-FR" err="1"/>
              <a:t>begin</a:t>
            </a:r>
            <a:r>
              <a:rPr lang="fr-FR"/>
              <a:t> </a:t>
            </a:r>
            <a:r>
              <a:rPr lang="fr-FR" err="1"/>
              <a:t>with</a:t>
            </a:r>
            <a:r>
              <a:rPr lang="fr-FR"/>
              <a:t> </a:t>
            </a:r>
            <a:r>
              <a:rPr lang="fr-FR" err="1"/>
              <a:t>outlining</a:t>
            </a:r>
            <a:r>
              <a:rPr lang="fr-FR"/>
              <a:t> the </a:t>
            </a:r>
            <a:r>
              <a:rPr lang="fr-FR" err="1"/>
              <a:t>carbon</a:t>
            </a:r>
            <a:r>
              <a:rPr lang="fr-FR"/>
              <a:t> budgets set for the French building </a:t>
            </a:r>
            <a:r>
              <a:rPr lang="fr-FR" err="1"/>
              <a:t>activities</a:t>
            </a:r>
            <a:r>
              <a:rPr lang="fr-FR"/>
              <a:t> by 2050.</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12</a:t>
            </a:fld>
            <a:endParaRPr lang="fr-FR"/>
          </a:p>
        </p:txBody>
      </p:sp>
    </p:spTree>
    <p:extLst>
      <p:ext uri="{BB962C8B-B14F-4D97-AF65-F5344CB8AC3E}">
        <p14:creationId xmlns:p14="http://schemas.microsoft.com/office/powerpoint/2010/main" val="454221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Because</a:t>
            </a:r>
            <a:r>
              <a:rPr lang="fr-FR" dirty="0"/>
              <a:t> of time </a:t>
            </a:r>
            <a:r>
              <a:rPr lang="fr-FR" dirty="0" err="1"/>
              <a:t>constraints</a:t>
            </a:r>
            <a:r>
              <a:rPr lang="fr-FR" dirty="0"/>
              <a:t>, I </a:t>
            </a:r>
            <a:r>
              <a:rPr lang="fr-FR" dirty="0" err="1"/>
              <a:t>will</a:t>
            </a:r>
            <a:r>
              <a:rPr lang="fr-FR" dirty="0"/>
              <a:t> not go </a:t>
            </a:r>
            <a:r>
              <a:rPr lang="fr-FR" dirty="0" err="1"/>
              <a:t>into</a:t>
            </a:r>
            <a:r>
              <a:rPr lang="fr-FR" dirty="0"/>
              <a:t> the </a:t>
            </a:r>
            <a:r>
              <a:rPr lang="fr-FR" dirty="0" err="1"/>
              <a:t>detail</a:t>
            </a:r>
            <a:r>
              <a:rPr lang="fr-FR" dirty="0"/>
              <a:t> of the </a:t>
            </a:r>
            <a:r>
              <a:rPr lang="fr-FR" dirty="0" err="1"/>
              <a:t>methodology</a:t>
            </a:r>
            <a:r>
              <a:rPr lang="fr-FR" dirty="0"/>
              <a:t> </a:t>
            </a:r>
            <a:r>
              <a:rPr lang="fr-FR" dirty="0" err="1"/>
              <a:t>here</a:t>
            </a:r>
            <a:r>
              <a:rPr lang="fr-FR" dirty="0"/>
              <a:t>, </a:t>
            </a:r>
            <a:r>
              <a:rPr lang="fr-FR" dirty="0" err="1"/>
              <a:t>which</a:t>
            </a:r>
            <a:r>
              <a:rPr lang="fr-FR" dirty="0"/>
              <a:t> </a:t>
            </a:r>
            <a:r>
              <a:rPr lang="fr-FR" dirty="0" err="1"/>
              <a:t>is</a:t>
            </a:r>
            <a:r>
              <a:rPr lang="fr-FR" dirty="0"/>
              <a:t> </a:t>
            </a:r>
            <a:r>
              <a:rPr lang="fr-FR" dirty="0" err="1"/>
              <a:t>fully</a:t>
            </a:r>
            <a:r>
              <a:rPr lang="fr-FR" dirty="0"/>
              <a:t> </a:t>
            </a:r>
            <a:r>
              <a:rPr lang="fr-FR" dirty="0" err="1"/>
              <a:t>described</a:t>
            </a:r>
            <a:r>
              <a:rPr lang="fr-FR" dirty="0"/>
              <a:t> in the </a:t>
            </a:r>
            <a:r>
              <a:rPr lang="fr-FR" dirty="0" err="1"/>
              <a:t>manuscript</a:t>
            </a:r>
            <a:r>
              <a:rPr lang="fr-FR" dirty="0"/>
              <a:t>. </a:t>
            </a:r>
            <a:r>
              <a:rPr lang="en-US" dirty="0"/>
              <a:t>It is just important to note that operational emissions are calculated based on the national energy balance and life-cycle emission factors, while embodied emissions are calculated using a multi-regional input-output database called Exiobase</a:t>
            </a:r>
          </a:p>
          <a:p>
            <a:endParaRPr lang="en-US" dirty="0"/>
          </a:p>
          <a:p>
            <a:r>
              <a:rPr lang="fr-FR" dirty="0"/>
              <a:t>I </a:t>
            </a:r>
            <a:r>
              <a:rPr lang="fr-FR" dirty="0" err="1"/>
              <a:t>will</a:t>
            </a:r>
            <a:r>
              <a:rPr lang="fr-FR" dirty="0"/>
              <a:t> </a:t>
            </a:r>
            <a:r>
              <a:rPr lang="fr-FR" dirty="0" err="1"/>
              <a:t>now</a:t>
            </a:r>
            <a:r>
              <a:rPr lang="fr-FR" dirty="0"/>
              <a:t> go </a:t>
            </a:r>
            <a:r>
              <a:rPr lang="fr-FR" dirty="0" err="1"/>
              <a:t>directly</a:t>
            </a:r>
            <a:r>
              <a:rPr lang="fr-FR" dirty="0"/>
              <a:t> to the </a:t>
            </a:r>
            <a:r>
              <a:rPr lang="fr-FR" dirty="0" err="1"/>
              <a:t>results</a:t>
            </a:r>
            <a:r>
              <a:rPr lang="fr-FR" dirty="0"/>
              <a:t>, </a:t>
            </a:r>
            <a:r>
              <a:rPr lang="fr-FR" dirty="0" err="1"/>
              <a:t>which</a:t>
            </a:r>
            <a:r>
              <a:rPr lang="fr-FR" dirty="0"/>
              <a:t> are the </a:t>
            </a:r>
            <a:r>
              <a:rPr lang="fr-FR" dirty="0" err="1"/>
              <a:t>emissions</a:t>
            </a:r>
            <a:r>
              <a:rPr lang="fr-FR" dirty="0"/>
              <a:t> and </a:t>
            </a:r>
            <a:r>
              <a:rPr lang="fr-FR" dirty="0" err="1"/>
              <a:t>carbon</a:t>
            </a:r>
            <a:r>
              <a:rPr lang="fr-FR" dirty="0"/>
              <a:t> budgets </a:t>
            </a:r>
            <a:r>
              <a:rPr lang="fr-FR" dirty="0" err="1"/>
              <a:t>results</a:t>
            </a:r>
            <a:r>
              <a:rPr lang="fr-FR" dirty="0"/>
              <a:t> for the </a:t>
            </a:r>
            <a:r>
              <a:rPr lang="fr-FR" dirty="0" err="1"/>
              <a:t>different</a:t>
            </a:r>
            <a:r>
              <a:rPr lang="fr-FR" dirty="0"/>
              <a:t> scopes of </a:t>
            </a:r>
            <a:r>
              <a:rPr lang="fr-FR" dirty="0" err="1"/>
              <a:t>emissions</a:t>
            </a:r>
            <a:r>
              <a:rPr lang="fr-FR" dirty="0"/>
              <a:t>. In 2019, </a:t>
            </a:r>
            <a:r>
              <a:rPr lang="fr-FR" dirty="0" err="1"/>
              <a:t>operational</a:t>
            </a:r>
            <a:r>
              <a:rPr lang="fr-FR" dirty="0"/>
              <a:t> </a:t>
            </a:r>
            <a:r>
              <a:rPr lang="fr-FR" dirty="0" err="1"/>
              <a:t>emissions</a:t>
            </a:r>
            <a:r>
              <a:rPr lang="fr-FR" dirty="0"/>
              <a:t> </a:t>
            </a:r>
            <a:r>
              <a:rPr lang="fr-FR" dirty="0" err="1"/>
              <a:t>dominate</a:t>
            </a:r>
            <a:r>
              <a:rPr lang="fr-FR" dirty="0"/>
              <a:t> </a:t>
            </a:r>
            <a:r>
              <a:rPr lang="fr-FR" dirty="0" err="1"/>
              <a:t>with</a:t>
            </a:r>
            <a:r>
              <a:rPr lang="fr-FR" dirty="0"/>
              <a:t> 65% of the total life-cycle </a:t>
            </a:r>
            <a:r>
              <a:rPr lang="fr-FR" dirty="0" err="1"/>
              <a:t>emissions</a:t>
            </a:r>
            <a:r>
              <a:rPr lang="fr-FR" dirty="0"/>
              <a:t>, </a:t>
            </a:r>
            <a:r>
              <a:rPr lang="fr-FR" dirty="0" err="1"/>
              <a:t>while</a:t>
            </a:r>
            <a:r>
              <a:rPr lang="fr-FR" dirty="0"/>
              <a:t> 60% of </a:t>
            </a:r>
            <a:r>
              <a:rPr lang="fr-FR" dirty="0" err="1"/>
              <a:t>embodied</a:t>
            </a:r>
            <a:r>
              <a:rPr lang="fr-FR" dirty="0"/>
              <a:t> </a:t>
            </a:r>
            <a:r>
              <a:rPr lang="fr-FR" dirty="0" err="1"/>
              <a:t>emissions</a:t>
            </a:r>
            <a:r>
              <a:rPr lang="fr-FR" dirty="0"/>
              <a:t> come </a:t>
            </a:r>
            <a:r>
              <a:rPr lang="fr-FR" dirty="0" err="1"/>
              <a:t>from</a:t>
            </a:r>
            <a:r>
              <a:rPr lang="fr-FR" dirty="0"/>
              <a:t> </a:t>
            </a:r>
            <a:r>
              <a:rPr lang="fr-FR" dirty="0" err="1"/>
              <a:t>abroad</a:t>
            </a:r>
            <a:r>
              <a:rPr lang="fr-FR" dirty="0"/>
              <a:t>. To translate </a:t>
            </a:r>
            <a:r>
              <a:rPr lang="fr-FR" dirty="0" err="1"/>
              <a:t>these</a:t>
            </a:r>
            <a:r>
              <a:rPr lang="fr-FR" dirty="0"/>
              <a:t> </a:t>
            </a:r>
            <a:r>
              <a:rPr lang="fr-FR" dirty="0" err="1"/>
              <a:t>results</a:t>
            </a:r>
            <a:r>
              <a:rPr lang="fr-FR" dirty="0"/>
              <a:t> </a:t>
            </a:r>
            <a:r>
              <a:rPr lang="fr-FR" dirty="0" err="1"/>
              <a:t>into</a:t>
            </a:r>
            <a:r>
              <a:rPr lang="fr-FR" dirty="0"/>
              <a:t> 2050 goals, </a:t>
            </a:r>
            <a:r>
              <a:rPr lang="fr-FR" dirty="0" err="1"/>
              <a:t>operational</a:t>
            </a:r>
            <a:r>
              <a:rPr lang="fr-FR" dirty="0"/>
              <a:t> </a:t>
            </a:r>
            <a:r>
              <a:rPr lang="fr-FR" dirty="0" err="1"/>
              <a:t>emissions</a:t>
            </a:r>
            <a:r>
              <a:rPr lang="fr-FR" dirty="0"/>
              <a:t> are </a:t>
            </a:r>
            <a:r>
              <a:rPr lang="fr-FR" dirty="0" err="1"/>
              <a:t>projected</a:t>
            </a:r>
            <a:r>
              <a:rPr lang="fr-FR" dirty="0"/>
              <a:t> </a:t>
            </a:r>
            <a:r>
              <a:rPr lang="fr-FR" dirty="0" err="1"/>
              <a:t>using</a:t>
            </a:r>
            <a:r>
              <a:rPr lang="fr-FR" dirty="0"/>
              <a:t> the SNBC buildings and </a:t>
            </a:r>
            <a:r>
              <a:rPr lang="fr-FR" dirty="0" err="1"/>
              <a:t>energy</a:t>
            </a:r>
            <a:r>
              <a:rPr lang="fr-FR" dirty="0"/>
              <a:t> </a:t>
            </a:r>
            <a:r>
              <a:rPr lang="fr-FR" dirty="0" err="1"/>
              <a:t>pathways</a:t>
            </a:r>
            <a:r>
              <a:rPr lang="fr-FR" dirty="0"/>
              <a:t> </a:t>
            </a:r>
            <a:r>
              <a:rPr lang="fr-FR" dirty="0" err="1"/>
              <a:t>which</a:t>
            </a:r>
            <a:r>
              <a:rPr lang="fr-FR" dirty="0"/>
              <a:t> assume a </a:t>
            </a:r>
            <a:r>
              <a:rPr lang="fr-FR" dirty="0" err="1"/>
              <a:t>rapid</a:t>
            </a:r>
            <a:r>
              <a:rPr lang="fr-FR" dirty="0"/>
              <a:t> and </a:t>
            </a:r>
            <a:r>
              <a:rPr lang="fr-FR" dirty="0" err="1"/>
              <a:t>steep</a:t>
            </a:r>
            <a:r>
              <a:rPr lang="fr-FR" dirty="0"/>
              <a:t> </a:t>
            </a:r>
            <a:r>
              <a:rPr lang="fr-FR" dirty="0" err="1"/>
              <a:t>decrease</a:t>
            </a:r>
            <a:r>
              <a:rPr lang="fr-FR" dirty="0"/>
              <a:t>. </a:t>
            </a:r>
            <a:r>
              <a:rPr lang="fr-FR" dirty="0" err="1"/>
              <a:t>Embodied</a:t>
            </a:r>
            <a:r>
              <a:rPr lang="fr-FR" dirty="0"/>
              <a:t> </a:t>
            </a:r>
            <a:r>
              <a:rPr lang="fr-FR" dirty="0" err="1"/>
              <a:t>emissions</a:t>
            </a:r>
            <a:r>
              <a:rPr lang="fr-FR" dirty="0"/>
              <a:t> are </a:t>
            </a:r>
            <a:r>
              <a:rPr lang="fr-FR" dirty="0" err="1"/>
              <a:t>projected</a:t>
            </a:r>
            <a:r>
              <a:rPr lang="fr-FR" dirty="0"/>
              <a:t> </a:t>
            </a:r>
            <a:r>
              <a:rPr lang="fr-FR" dirty="0" err="1"/>
              <a:t>using</a:t>
            </a:r>
            <a:r>
              <a:rPr lang="fr-FR" dirty="0"/>
              <a:t> </a:t>
            </a:r>
            <a:r>
              <a:rPr lang="fr-FR" dirty="0" err="1"/>
              <a:t>three</a:t>
            </a:r>
            <a:r>
              <a:rPr lang="fr-FR" dirty="0"/>
              <a:t> scenarios </a:t>
            </a:r>
            <a:r>
              <a:rPr lang="fr-FR" dirty="0" err="1"/>
              <a:t>proposed</a:t>
            </a:r>
            <a:r>
              <a:rPr lang="fr-FR" dirty="0"/>
              <a:t> by the International Energy Agency, </a:t>
            </a:r>
            <a:r>
              <a:rPr lang="fr-FR" dirty="0" err="1"/>
              <a:t>which</a:t>
            </a:r>
            <a:r>
              <a:rPr lang="fr-FR" dirty="0"/>
              <a:t> lead to </a:t>
            </a:r>
            <a:r>
              <a:rPr lang="fr-FR" dirty="0" err="1"/>
              <a:t>different</a:t>
            </a:r>
            <a:r>
              <a:rPr lang="fr-FR" dirty="0"/>
              <a:t> </a:t>
            </a:r>
            <a:r>
              <a:rPr lang="fr-FR" dirty="0" err="1"/>
              <a:t>temperature</a:t>
            </a:r>
            <a:r>
              <a:rPr lang="fr-FR" dirty="0"/>
              <a:t> </a:t>
            </a:r>
            <a:r>
              <a:rPr lang="fr-FR" dirty="0" err="1"/>
              <a:t>outcomes</a:t>
            </a:r>
            <a:r>
              <a:rPr lang="fr-FR" dirty="0"/>
              <a:t> by the end of the century, </a:t>
            </a:r>
            <a:r>
              <a:rPr lang="fr-FR" dirty="0" err="1"/>
              <a:t>through</a:t>
            </a:r>
            <a:r>
              <a:rPr lang="fr-FR" dirty="0"/>
              <a:t> the decarbonisation of the </a:t>
            </a:r>
            <a:r>
              <a:rPr lang="fr-FR" dirty="0" err="1"/>
              <a:t>different</a:t>
            </a:r>
            <a:r>
              <a:rPr lang="fr-FR" dirty="0"/>
              <a:t> </a:t>
            </a:r>
            <a:r>
              <a:rPr lang="fr-FR" dirty="0" err="1"/>
              <a:t>sectors</a:t>
            </a:r>
            <a:r>
              <a:rPr lang="fr-FR" dirty="0"/>
              <a:t> </a:t>
            </a:r>
            <a:r>
              <a:rPr lang="fr-FR" dirty="0" err="1"/>
              <a:t>involved</a:t>
            </a:r>
            <a:r>
              <a:rPr lang="fr-FR" dirty="0"/>
              <a:t> in the building </a:t>
            </a:r>
            <a:r>
              <a:rPr lang="fr-FR" dirty="0" err="1"/>
              <a:t>activities</a:t>
            </a:r>
            <a:r>
              <a:rPr lang="fr-FR" dirty="0"/>
              <a:t> </a:t>
            </a:r>
            <a:r>
              <a:rPr lang="fr-FR" dirty="0" err="1"/>
              <a:t>supply</a:t>
            </a:r>
            <a:r>
              <a:rPr lang="fr-FR" dirty="0"/>
              <a:t> </a:t>
            </a:r>
            <a:r>
              <a:rPr lang="fr-FR" dirty="0" err="1"/>
              <a:t>chains</a:t>
            </a:r>
            <a:r>
              <a:rPr lang="fr-FR" dirty="0"/>
              <a:t>.</a:t>
            </a:r>
          </a:p>
          <a:p>
            <a:endParaRPr lang="fr-FR" dirty="0"/>
          </a:p>
          <a:p>
            <a:r>
              <a:rPr lang="fr-FR" dirty="0"/>
              <a:t>In 2050, </a:t>
            </a:r>
            <a:r>
              <a:rPr lang="fr-FR" dirty="0" err="1"/>
              <a:t>under</a:t>
            </a:r>
            <a:r>
              <a:rPr lang="fr-FR" dirty="0"/>
              <a:t> the </a:t>
            </a:r>
            <a:r>
              <a:rPr lang="fr-FR" dirty="0" err="1"/>
              <a:t>combined</a:t>
            </a:r>
            <a:r>
              <a:rPr lang="fr-FR" dirty="0"/>
              <a:t> SNBC and </a:t>
            </a:r>
            <a:r>
              <a:rPr lang="fr-FR" dirty="0" err="1"/>
              <a:t>Announced</a:t>
            </a:r>
            <a:r>
              <a:rPr lang="fr-FR" dirty="0"/>
              <a:t> </a:t>
            </a:r>
            <a:r>
              <a:rPr lang="fr-FR" dirty="0" err="1"/>
              <a:t>Pledges</a:t>
            </a:r>
            <a:r>
              <a:rPr lang="fr-FR" dirty="0"/>
              <a:t> Scenario, </a:t>
            </a:r>
            <a:r>
              <a:rPr lang="fr-FR" dirty="0" err="1"/>
              <a:t>which</a:t>
            </a:r>
            <a:r>
              <a:rPr lang="fr-FR" dirty="0"/>
              <a:t> assumes all </a:t>
            </a:r>
            <a:r>
              <a:rPr lang="fr-FR" dirty="0" err="1"/>
              <a:t>climate</a:t>
            </a:r>
            <a:r>
              <a:rPr lang="fr-FR" dirty="0"/>
              <a:t> </a:t>
            </a:r>
            <a:r>
              <a:rPr lang="fr-FR" dirty="0" err="1"/>
              <a:t>policies</a:t>
            </a:r>
            <a:r>
              <a:rPr lang="fr-FR" dirty="0"/>
              <a:t> by countries are </a:t>
            </a:r>
            <a:r>
              <a:rPr lang="fr-FR" dirty="0" err="1"/>
              <a:t>fulfilled</a:t>
            </a:r>
            <a:r>
              <a:rPr lang="fr-FR" dirty="0"/>
              <a:t>, life-cycle </a:t>
            </a:r>
            <a:r>
              <a:rPr lang="fr-FR" dirty="0" err="1"/>
              <a:t>emissions</a:t>
            </a:r>
            <a:r>
              <a:rPr lang="fr-FR" dirty="0"/>
              <a:t> of French buildings </a:t>
            </a:r>
            <a:r>
              <a:rPr lang="fr-FR" dirty="0" err="1"/>
              <a:t>should</a:t>
            </a:r>
            <a:r>
              <a:rPr lang="fr-FR" dirty="0"/>
              <a:t> </a:t>
            </a:r>
            <a:r>
              <a:rPr lang="fr-FR" dirty="0" err="1"/>
              <a:t>be</a:t>
            </a:r>
            <a:r>
              <a:rPr lang="fr-FR" dirty="0"/>
              <a:t> </a:t>
            </a:r>
            <a:r>
              <a:rPr lang="fr-FR" dirty="0" err="1"/>
              <a:t>below</a:t>
            </a:r>
            <a:r>
              <a:rPr lang="fr-FR" dirty="0"/>
              <a:t> 30MtCO2eq. </a:t>
            </a:r>
            <a:r>
              <a:rPr lang="en-US" dirty="0"/>
              <a:t>Under the Net Zero Scenario, emissions are projected to be under 10 MtCO2eq.</a:t>
            </a:r>
          </a:p>
          <a:p>
            <a:endParaRPr lang="en-US" dirty="0"/>
          </a:p>
          <a:p>
            <a:r>
              <a:rPr lang="en-US" dirty="0"/>
              <a:t>It should be noted that the SNBC does not transparently display the effort-sharing principle used for downscaling at the national level, and its sectoral pathways are based on multiple models that are not fully integrated. In the IEA scenarios, the pathways are based on techno-economic models that integrate the decarbonisation potential and costs of the different sectors.</a:t>
            </a:r>
            <a:endParaRPr lang="fr-FR"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13</a:t>
            </a:fld>
            <a:endParaRPr lang="fr-FR"/>
          </a:p>
        </p:txBody>
      </p:sp>
    </p:spTree>
    <p:extLst>
      <p:ext uri="{BB962C8B-B14F-4D97-AF65-F5344CB8AC3E}">
        <p14:creationId xmlns:p14="http://schemas.microsoft.com/office/powerpoint/2010/main" val="2664503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Now</a:t>
            </a:r>
            <a:r>
              <a:rPr lang="fr-FR" dirty="0"/>
              <a:t> </a:t>
            </a:r>
            <a:r>
              <a:rPr lang="fr-FR" dirty="0" err="1"/>
              <a:t>that</a:t>
            </a:r>
            <a:r>
              <a:rPr lang="fr-FR" dirty="0"/>
              <a:t> </a:t>
            </a:r>
            <a:r>
              <a:rPr lang="fr-FR" dirty="0" err="1"/>
              <a:t>we</a:t>
            </a:r>
            <a:r>
              <a:rPr lang="fr-FR" dirty="0"/>
              <a:t> have </a:t>
            </a:r>
            <a:r>
              <a:rPr lang="fr-FR" dirty="0" err="1"/>
              <a:t>our</a:t>
            </a:r>
            <a:r>
              <a:rPr lang="fr-FR" dirty="0"/>
              <a:t> </a:t>
            </a:r>
            <a:r>
              <a:rPr lang="fr-FR" dirty="0" err="1"/>
              <a:t>carbon</a:t>
            </a:r>
            <a:r>
              <a:rPr lang="fr-FR" dirty="0"/>
              <a:t> budgets objectives for the building </a:t>
            </a:r>
            <a:r>
              <a:rPr lang="fr-FR" dirty="0" err="1"/>
              <a:t>activities</a:t>
            </a:r>
            <a:r>
              <a:rPr lang="fr-FR" dirty="0"/>
              <a:t>, how can </a:t>
            </a:r>
            <a:r>
              <a:rPr lang="fr-FR" dirty="0" err="1"/>
              <a:t>we</a:t>
            </a:r>
            <a:r>
              <a:rPr lang="fr-FR" dirty="0"/>
              <a:t> </a:t>
            </a:r>
            <a:r>
              <a:rPr lang="fr-FR" dirty="0" err="1"/>
              <a:t>assess</a:t>
            </a:r>
            <a:r>
              <a:rPr lang="fr-FR" dirty="0"/>
              <a:t> the </a:t>
            </a:r>
            <a:r>
              <a:rPr lang="fr-FR" dirty="0" err="1"/>
              <a:t>alignment</a:t>
            </a:r>
            <a:r>
              <a:rPr lang="fr-FR" dirty="0"/>
              <a:t> and compatibility of the </a:t>
            </a:r>
            <a:r>
              <a:rPr lang="fr-FR" dirty="0" err="1"/>
              <a:t>residential</a:t>
            </a:r>
            <a:r>
              <a:rPr lang="fr-FR" dirty="0"/>
              <a:t> </a:t>
            </a:r>
            <a:r>
              <a:rPr lang="fr-FR" dirty="0" err="1"/>
              <a:t>dynamics</a:t>
            </a:r>
            <a:r>
              <a:rPr lang="fr-FR" dirty="0"/>
              <a:t> and </a:t>
            </a:r>
            <a:r>
              <a:rPr lang="fr-FR" dirty="0" err="1"/>
              <a:t>its</a:t>
            </a:r>
            <a:r>
              <a:rPr lang="fr-FR" dirty="0"/>
              <a:t> </a:t>
            </a:r>
            <a:r>
              <a:rPr lang="fr-FR" dirty="0" err="1"/>
              <a:t>associated</a:t>
            </a:r>
            <a:r>
              <a:rPr lang="fr-FR" dirty="0"/>
              <a:t> </a:t>
            </a:r>
            <a:r>
              <a:rPr lang="fr-FR" dirty="0" err="1"/>
              <a:t>emissions</a:t>
            </a:r>
            <a:r>
              <a:rPr lang="fr-FR" dirty="0"/>
              <a:t>?</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14</a:t>
            </a:fld>
            <a:endParaRPr lang="fr-FR"/>
          </a:p>
        </p:txBody>
      </p:sp>
    </p:spTree>
    <p:extLst>
      <p:ext uri="{BB962C8B-B14F-4D97-AF65-F5344CB8AC3E}">
        <p14:creationId xmlns:p14="http://schemas.microsoft.com/office/powerpoint/2010/main" val="1926593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So for that we have created a framework to study future possible emission levels starting from the current residential stock?</a:t>
            </a:r>
          </a:p>
          <a:p>
            <a:endParaRPr lang="en-US" dirty="0"/>
          </a:p>
          <a:p>
            <a:r>
              <a:rPr lang="en-US" dirty="0"/>
              <a:t>We can break this down into three sub-questions for which we have integrated and designed scenarios and methods.</a:t>
            </a:r>
          </a:p>
          <a:p>
            <a:pPr>
              <a:buFont typeface="+mj-lt"/>
              <a:buAutoNum type="arabicPeriod"/>
            </a:pPr>
            <a:r>
              <a:rPr lang="en-US" dirty="0"/>
              <a:t>The first one is : How many additional buildings will we have?</a:t>
            </a:r>
          </a:p>
          <a:p>
            <a:pPr marL="628650" lvl="1" indent="-171450">
              <a:buFont typeface="Wingdings" panose="05000000000000000000" pitchFamily="2" charset="2"/>
              <a:buChar char="Ø"/>
            </a:pPr>
            <a:r>
              <a:rPr lang="en-US" dirty="0"/>
              <a:t>For that we have calculated the yearly demand based on expected population growth, needs and demolition surfaces</a:t>
            </a:r>
          </a:p>
          <a:p>
            <a:pPr>
              <a:buFont typeface="+mj-lt"/>
              <a:buAutoNum type="arabicPeriod"/>
            </a:pPr>
            <a:endParaRPr lang="en-US" dirty="0"/>
          </a:p>
          <a:p>
            <a:pPr>
              <a:buFont typeface="+mj-lt"/>
              <a:buAutoNum type="arabicPeriod"/>
            </a:pPr>
            <a:r>
              <a:rPr lang="en-US" dirty="0"/>
              <a:t>The second one is: How will the existing building stock evolve through renovation and demolition?</a:t>
            </a:r>
          </a:p>
          <a:p>
            <a:pPr marL="628650" lvl="1" indent="-171450">
              <a:buFont typeface="Wingdings" panose="05000000000000000000" pitchFamily="2" charset="2"/>
              <a:buChar char="Ø"/>
            </a:pPr>
            <a:r>
              <a:rPr lang="en-US" dirty="0"/>
              <a:t>Here, we have relied on a building stock database and existing energy simulation, which included a potential state after renovation. We have also integrated differences renovation paces to analyze the effect of the distribution of the efforts over the next decades.</a:t>
            </a:r>
          </a:p>
          <a:p>
            <a:pPr lvl="1">
              <a:buFont typeface="+mj-lt"/>
              <a:buNone/>
            </a:pPr>
            <a:endParaRPr lang="en-US" dirty="0"/>
          </a:p>
          <a:p>
            <a:pPr>
              <a:buFont typeface="+mj-lt"/>
              <a:buAutoNum type="arabicPeriod"/>
            </a:pPr>
            <a:r>
              <a:rPr lang="en-US" dirty="0"/>
              <a:t>Finally the third one is: How will buildings be supplied in energy and materials?</a:t>
            </a:r>
          </a:p>
          <a:p>
            <a:pPr marL="628650" lvl="1" indent="-171450">
              <a:buFont typeface="Wingdings" panose="05000000000000000000" pitchFamily="2" charset="2"/>
              <a:buChar char="Ø"/>
            </a:pPr>
            <a:r>
              <a:rPr lang="en-US" dirty="0"/>
              <a:t>Here, we have first integrated different national scenarios for three energy carriers, namely electricity, gas and district network. And we have assumed different levels of embodied performance, in alignment with the environmental regulation. </a:t>
            </a:r>
          </a:p>
          <a:p>
            <a:pPr lvl="1">
              <a:buFont typeface="+mj-lt"/>
              <a:buAutoNum type="arabicPeriod"/>
            </a:pPr>
            <a:endParaRPr lang="en-US" dirty="0"/>
          </a:p>
          <a:p>
            <a:pPr lvl="0">
              <a:buFont typeface="+mj-lt"/>
              <a:buNone/>
            </a:pPr>
            <a:r>
              <a:rPr lang="en-US" dirty="0"/>
              <a:t>The first two questions relate to the dynamics of the residential stock while the last one is more focused on the evolution of the supply sectors. </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15</a:t>
            </a:fld>
            <a:endParaRPr lang="fr-FR"/>
          </a:p>
        </p:txBody>
      </p:sp>
    </p:spTree>
    <p:extLst>
      <p:ext uri="{BB962C8B-B14F-4D97-AF65-F5344CB8AC3E}">
        <p14:creationId xmlns:p14="http://schemas.microsoft.com/office/powerpoint/2010/main" val="3534957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Because there are many parameters involved in each </a:t>
            </a:r>
            <a:r>
              <a:rPr lang="en-US" dirty="0" err="1"/>
              <a:t>subquestion</a:t>
            </a:r>
            <a:r>
              <a:rPr lang="en-US" dirty="0"/>
              <a:t>, we can potentially build hundreds of scenarios by combining them. As a result, we have designed two main families of scenarios:</a:t>
            </a:r>
          </a:p>
          <a:p>
            <a:pPr>
              <a:buFont typeface="Arial" panose="020B0604020202020204" pitchFamily="34" charset="0"/>
              <a:buChar char="•"/>
            </a:pPr>
            <a:r>
              <a:rPr lang="en-US" b="0" dirty="0"/>
              <a:t>A Business-as-Usual Scenario: which continues the current trends in terms of construction and demolition</a:t>
            </a:r>
            <a:endParaRPr lang="en-US" dirty="0"/>
          </a:p>
          <a:p>
            <a:pPr>
              <a:buFont typeface="Arial" panose="020B0604020202020204" pitchFamily="34" charset="0"/>
              <a:buChar char="•"/>
            </a:pPr>
            <a:r>
              <a:rPr lang="en-US" b="0" dirty="0"/>
              <a:t>An Ambitious Scenario: which tends to avoid the demolition of existing buildings and the construction of new building. </a:t>
            </a:r>
          </a:p>
          <a:p>
            <a:pPr>
              <a:buFont typeface="Arial" panose="020B0604020202020204" pitchFamily="34" charset="0"/>
              <a:buChar char="•"/>
            </a:pPr>
            <a:endParaRPr lang="en-US" b="0" dirty="0"/>
          </a:p>
          <a:p>
            <a:pPr>
              <a:buFont typeface="Arial" panose="020B0604020202020204" pitchFamily="34" charset="0"/>
              <a:buNone/>
            </a:pPr>
            <a:r>
              <a:rPr lang="en-US" b="0" dirty="0"/>
              <a:t>Different renovation dynamics can then be combined to each of these scenarios. As well, thanks to the use of the building stock database, we are able to test different targeting variants, namely if we focus on renovating only based on the energy performance label or if we target the type of energy carrier used. </a:t>
            </a:r>
          </a:p>
          <a:p>
            <a:pPr>
              <a:buFont typeface="Arial" panose="020B0604020202020204" pitchFamily="34" charset="0"/>
              <a:buNone/>
            </a:pPr>
            <a:endParaRPr lang="en-US" b="0" dirty="0"/>
          </a:p>
          <a:p>
            <a:pPr>
              <a:buFont typeface="Arial" panose="020B0604020202020204" pitchFamily="34" charset="0"/>
              <a:buNone/>
            </a:pPr>
            <a:r>
              <a:rPr lang="en-US" b="0" dirty="0"/>
              <a:t>Different supply-side scenarios can also be combined. In particular, we have tested variants where we keep the same emission factors for all energy carriers or if we integrate the different scenarios shown previously for electricity, gas and district network. We have also tested variants where the decreasing levels of embodied performance stop in 2031, as expected in the Environmental regulation, of if the decreasing trend continues up to 2050.</a:t>
            </a:r>
          </a:p>
          <a:p>
            <a:pPr>
              <a:buFont typeface="Arial" panose="020B0604020202020204" pitchFamily="34" charset="0"/>
              <a:buNone/>
            </a:pPr>
            <a:endParaRPr lang="en-US" b="0" dirty="0"/>
          </a:p>
          <a:p>
            <a:pPr>
              <a:buFont typeface="Arial" panose="020B0604020202020204" pitchFamily="34" charset="0"/>
              <a:buNone/>
            </a:pPr>
            <a:r>
              <a:rPr lang="en-US" b="0" dirty="0"/>
              <a:t>The results presented after will be the combination of the red parameters for the BAU scenarios and the green parameters for the ambitious scenarios.</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16</a:t>
            </a:fld>
            <a:endParaRPr lang="fr-FR"/>
          </a:p>
        </p:txBody>
      </p:sp>
    </p:spTree>
    <p:extLst>
      <p:ext uri="{BB962C8B-B14F-4D97-AF65-F5344CB8AC3E}">
        <p14:creationId xmlns:p14="http://schemas.microsoft.com/office/powerpoint/2010/main" val="3775432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Looking at emissions in 2050, we see a significant gap between the scenarios. When compared to the 2050 budgets, we see that the ambitious scenario is almost aligned with the SNBC-Net Zero budget, although the budget is defined for the entire building activities, and not just the residential activities. Therefore, this scenario lies between the Net Zero and the Announced Pledges scenario. In contrast, the BAU scenario exceed the SNBC-Announced Pledges scenario, therefore not reaching the 2°C objective of the Paris Agreement.</a:t>
            </a:r>
          </a:p>
          <a:p>
            <a:endParaRPr lang="en-US"/>
          </a:p>
          <a:p>
            <a:r>
              <a:rPr lang="en-US"/>
              <a:t>Looking at the share of the different scopes of emissions, we see two interesting observations: </a:t>
            </a:r>
          </a:p>
          <a:p>
            <a:pPr marL="228600" indent="-228600">
              <a:buFont typeface="+mj-lt"/>
              <a:buAutoNum type="arabicPeriod"/>
            </a:pPr>
            <a:r>
              <a:rPr lang="en-US"/>
              <a:t>First, the more ambitious the scenario, the greater the share of embodied emissions, reaching half of life cycle emissions in 2050 in the ambitious scenario.</a:t>
            </a:r>
          </a:p>
          <a:p>
            <a:pPr marL="228600" indent="-228600">
              <a:buFont typeface="+mj-lt"/>
              <a:buAutoNum type="arabicPeriod"/>
            </a:pPr>
            <a:r>
              <a:rPr lang="en-US"/>
              <a:t>Second, in both scenarios, we see an increasing share of indirect operational emissions, which can be explained by the increasing electrification of usage, resulting for a quarter of life-cycle emissions in 2050. In contrast, the more ambitious the scenario, the lower the share of direct operational emissions. </a:t>
            </a:r>
          </a:p>
          <a:p>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17</a:t>
            </a:fld>
            <a:endParaRPr lang="fr-FR"/>
          </a:p>
        </p:txBody>
      </p:sp>
    </p:spTree>
    <p:extLst>
      <p:ext uri="{BB962C8B-B14F-4D97-AF65-F5344CB8AC3E}">
        <p14:creationId xmlns:p14="http://schemas.microsoft.com/office/powerpoint/2010/main" val="2194095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But how the different scope of emissions dynamically evolve over the next 3 decades ? Here, we can analyze the operational emissions (above) and the embodied emissions (below) of the two contrasted scenarios.</a:t>
            </a:r>
          </a:p>
          <a:p>
            <a:endParaRPr lang="en-US" dirty="0"/>
          </a:p>
          <a:p>
            <a:r>
              <a:rPr lang="en-US" dirty="0"/>
              <a:t>1) For operational emissions, there is a significant difference in absolute values between the scenarios. In the ambitious scenario, there are no fossil fuels after 2040, and emissions plateau around 5 MtCO2eq in the last decade. The BAU scenario, however, reaches about 20 MtCO2eq by 2050, with a significant share of natural gas still in use, although oil products are phased out by 2045.</a:t>
            </a:r>
          </a:p>
          <a:p>
            <a:endParaRPr lang="en-US" dirty="0"/>
          </a:p>
          <a:p>
            <a:r>
              <a:rPr lang="en-US" dirty="0"/>
              <a:t>2) For embodied emissions, the contrast in absolute terms is less pronounced, even if the ambitious scenario still shows lower values, especially from 2040 onwards. The main difference between the scenarios here is the share of the different stock-level activities in total embodied emissions. In the BAU scenario, new construction consistently accounts for over half of emissions, whereas in the ambitious scenario, emissions from renovations dominate rapidly.</a:t>
            </a:r>
          </a:p>
          <a:p>
            <a:endParaRPr lang="en-US" dirty="0"/>
          </a:p>
          <a:p>
            <a:r>
              <a:rPr lang="en-US" dirty="0"/>
              <a:t>3) Overall, the lessons are that reaching ambitious carbon budgets requires :</a:t>
            </a:r>
          </a:p>
          <a:p>
            <a:pPr marL="228600" indent="-228600">
              <a:buAutoNum type="alphaLcParenR"/>
            </a:pPr>
            <a:r>
              <a:rPr lang="en-US" dirty="0"/>
              <a:t>The rapid elimination of fossil fuels, which is comparatively the better targeting option in terms of emissions reduction as developed in the manuscript.</a:t>
            </a:r>
          </a:p>
          <a:p>
            <a:pPr marL="228600" indent="-228600">
              <a:buAutoNum type="alphaLcParenR"/>
            </a:pPr>
            <a:r>
              <a:rPr lang="en-US" dirty="0"/>
              <a:t>The availability and deep decarbonisation of energy carriers that are already relatively low-carbon today such as electricity and district heating</a:t>
            </a:r>
          </a:p>
          <a:p>
            <a:pPr marL="228600" indent="-228600">
              <a:buAutoNum type="alphaLcParenR"/>
            </a:pPr>
            <a:r>
              <a:rPr lang="en-US" dirty="0"/>
              <a:t>The availability and deep decarbonisation of low-carbon construction materials that enable to reach very ambitious embodied carbon performance levels. </a:t>
            </a:r>
          </a:p>
          <a:p>
            <a:pPr marL="228600" indent="-228600">
              <a:buAutoNum type="alphaLcParenR"/>
            </a:pPr>
            <a:endParaRPr lang="en-US" dirty="0"/>
          </a:p>
          <a:p>
            <a:pPr marL="228600" indent="-228600">
              <a:buAutoNum type="alphaLcParenR"/>
            </a:pPr>
            <a:endParaRPr lang="en-US"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18</a:t>
            </a:fld>
            <a:endParaRPr lang="fr-FR"/>
          </a:p>
        </p:txBody>
      </p:sp>
    </p:spTree>
    <p:extLst>
      <p:ext uri="{BB962C8B-B14F-4D97-AF65-F5344CB8AC3E}">
        <p14:creationId xmlns:p14="http://schemas.microsoft.com/office/powerpoint/2010/main" val="2358384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The last requirement regarding embodied emissions will be the focus of the next section, where we will discuss in detail how we can model the achievement of carbon targets using real buildings from a building LCA database. Indeed, for now, we have only discussed embodied emissions per square meter using the Environmental regulation declining limit values, but we do not know which types of buildings can achieve the targeted performance.</a:t>
            </a:r>
            <a:endParaRPr lang="fr-FR"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19</a:t>
            </a:fld>
            <a:endParaRPr lang="fr-FR"/>
          </a:p>
        </p:txBody>
      </p:sp>
    </p:spTree>
    <p:extLst>
      <p:ext uri="{BB962C8B-B14F-4D97-AF65-F5344CB8AC3E}">
        <p14:creationId xmlns:p14="http://schemas.microsoft.com/office/powerpoint/2010/main" val="3046239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guide you through the presentation:</a:t>
            </a:r>
          </a:p>
          <a:p>
            <a:pPr>
              <a:buFont typeface="Arial" panose="020B0604020202020204" pitchFamily="34" charset="0"/>
              <a:buChar char="•"/>
            </a:pPr>
            <a:r>
              <a:rPr lang="en-US" dirty="0"/>
              <a:t>First, I will introduce the context in which this research is grounded</a:t>
            </a:r>
          </a:p>
          <a:p>
            <a:pPr>
              <a:buFont typeface="Arial" panose="020B0604020202020204" pitchFamily="34" charset="0"/>
              <a:buChar char="•"/>
            </a:pPr>
            <a:r>
              <a:rPr lang="en-US" dirty="0"/>
              <a:t>Next, I will highlight the identified research gaps, how previous studies have addressed them and the proposed research questions of the thesis</a:t>
            </a:r>
          </a:p>
          <a:p>
            <a:r>
              <a:rPr lang="en-US" dirty="0"/>
              <a:t>Following that, I will focus on three key contributions of the thesis:</a:t>
            </a:r>
          </a:p>
          <a:p>
            <a:pPr lvl="1">
              <a:buFont typeface="Arial" panose="020B0604020202020204" pitchFamily="34" charset="0"/>
              <a:buChar char="•"/>
            </a:pPr>
            <a:r>
              <a:rPr lang="en-US" dirty="0"/>
              <a:t>The development of an emission accounting and carbon budget setting methodology.	</a:t>
            </a:r>
          </a:p>
          <a:p>
            <a:pPr lvl="1">
              <a:buFont typeface="Arial" panose="020B0604020202020204" pitchFamily="34" charset="0"/>
              <a:buChar char="•"/>
            </a:pPr>
            <a:r>
              <a:rPr lang="en-US" dirty="0"/>
              <a:t>The creation of a framework for exploratory decarbonization pathways at the residential stock level.</a:t>
            </a:r>
          </a:p>
          <a:p>
            <a:pPr lvl="1">
              <a:buFont typeface="Arial" panose="020B0604020202020204" pitchFamily="34" charset="0"/>
              <a:buChar char="•"/>
            </a:pPr>
            <a:r>
              <a:rPr lang="en-US" dirty="0"/>
              <a:t>The establishment of a method to couple a building LCA database with prospective LCA tools.</a:t>
            </a:r>
          </a:p>
          <a:p>
            <a:pPr>
              <a:buFont typeface="Arial" panose="020B0604020202020204" pitchFamily="34" charset="0"/>
              <a:buChar char="•"/>
            </a:pPr>
            <a:r>
              <a:rPr lang="en-US" dirty="0"/>
              <a:t>Finally, I will close the presentation with some conclusions and outlooks for future studies.</a:t>
            </a:r>
          </a:p>
          <a:p>
            <a:endParaRPr lang="fr-FR"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2</a:t>
            </a:fld>
            <a:endParaRPr lang="fr-FR"/>
          </a:p>
        </p:txBody>
      </p:sp>
    </p:spTree>
    <p:extLst>
      <p:ext uri="{BB962C8B-B14F-4D97-AF65-F5344CB8AC3E}">
        <p14:creationId xmlns:p14="http://schemas.microsoft.com/office/powerpoint/2010/main" val="1184867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deal with that issue, we have developed a methodology focused on new construction using the Environmental Regulation database, which contains thousands of building LCAs, although it is currently dominated mostly by individual housing.</a:t>
            </a:r>
          </a:p>
          <a:p>
            <a:endParaRPr lang="en-US" dirty="0"/>
          </a:p>
          <a:p>
            <a:r>
              <a:rPr lang="en-US" dirty="0"/>
              <a:t>First, the methodology involves exploring this database to identify different typologies based on their material composition and geometric attributes using association rule mining and clustering. Due to the growing number of buildings in the database, this approach can provide a better representativeness of newly constructed buildings, can enable to incorporate a wide variety of typologies, and potentially offers more complete information thanks to a complete bill of materials compared to relying on only a few archetypes. </a:t>
            </a:r>
          </a:p>
          <a:p>
            <a:endParaRPr lang="en-US" dirty="0"/>
          </a:p>
          <a:p>
            <a:r>
              <a:rPr lang="en-US" dirty="0"/>
              <a:t>Then, we first compare the current embodied performance of the selected buildings, for the entire buildings and separately for structural work, second work and technical groups. Next, we model how decarbonizing the supply sectors would impact the future performance of buildings and compare these results to the target values identified in the previous chapter. These target values reflect the declining embodied performance outlined in the ambitious scenario presented earlier, which assumes that the declining trends of the Environmental Regulation from 2022 to 2031 will continue until 2050, reaching very low values compared to today’s benchmark.</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20</a:t>
            </a:fld>
            <a:endParaRPr lang="fr-FR"/>
          </a:p>
        </p:txBody>
      </p:sp>
    </p:spTree>
    <p:extLst>
      <p:ext uri="{BB962C8B-B14F-4D97-AF65-F5344CB8AC3E}">
        <p14:creationId xmlns:p14="http://schemas.microsoft.com/office/powerpoint/2010/main" val="20840428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this work, we focus on modeling the supply-side decarbonization lever using the Premise prospective LCA package. The supply side typically involves changes in energy supply, energy efficiency, the share of different production technologies, or the introduction of new technologies, without modifying end-use demand. Premise facilitates this by allowing modifications to the </a:t>
            </a:r>
            <a:r>
              <a:rPr lang="en-US" err="1"/>
              <a:t>ecoinvent</a:t>
            </a:r>
            <a:r>
              <a:rPr lang="en-US"/>
              <a:t> life-cycle inventory database based on scenarios from Integrated Assessment Models, which have the advantage of covering the entire economy. This enables us to estimate the future impact of different activities available in </a:t>
            </a:r>
            <a:r>
              <a:rPr lang="en-US" err="1"/>
              <a:t>ecoinvent</a:t>
            </a:r>
            <a:r>
              <a:rPr lang="en-US"/>
              <a:t> under various scenarios, such as the emissions resulting from the production of 1kg of cement under the IMAGE Integrated Assessment Model and a 1.5°C scenario.</a:t>
            </a:r>
          </a:p>
          <a:p>
            <a:endParaRPr lang="en-US"/>
          </a:p>
          <a:p>
            <a:r>
              <a:rPr lang="en-US"/>
              <a:t>Since we rely on building LCAs that include Environmental Product Declarations (EPDs), we created a matching system between </a:t>
            </a:r>
            <a:r>
              <a:rPr lang="en-US" err="1"/>
              <a:t>ecoinvent</a:t>
            </a:r>
            <a:r>
              <a:rPr lang="en-US"/>
              <a:t> production activities and the different EPDs, specifically modifying their production phases, namely the A1-A3 phase.</a:t>
            </a:r>
          </a:p>
          <a:p>
            <a:endParaRPr lang="en-US"/>
          </a:p>
          <a:p>
            <a:r>
              <a:rPr lang="en-US"/>
              <a:t>What we do not model in our framework are the demand-side decarbonization levers, which involve modifying the demand for goods and services. When applied to buildings, this can refer to sufficiency measures or changes in design options that promote material efficiency strategies, for example. We have not integrated these, and that constitutes a limitation of our framework in fully understanding the decarbonization potential of buildings.</a:t>
            </a:r>
          </a:p>
          <a:p>
            <a:endParaRPr lang="en-GB" sz="1200" i="0">
              <a:effectLst/>
              <a:latin typeface="Times" panose="02020603050405020304" pitchFamily="18" charset="0"/>
              <a:ea typeface="Calibri" panose="020F0502020204030204" pitchFamily="34" charset="0"/>
              <a:cs typeface="Times" panose="02020603050405020304" pitchFamily="18" charset="0"/>
            </a:endParaRP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21</a:t>
            </a:fld>
            <a:endParaRPr lang="fr-FR"/>
          </a:p>
        </p:txBody>
      </p:sp>
    </p:spTree>
    <p:extLst>
      <p:ext uri="{BB962C8B-B14F-4D97-AF65-F5344CB8AC3E}">
        <p14:creationId xmlns:p14="http://schemas.microsoft.com/office/powerpoint/2010/main" val="1273307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Here we display the results for two buildings that have been chosen based on the typology exploration phase: one with a concrete structure and the other with a timber structure.</a:t>
            </a:r>
          </a:p>
          <a:p>
            <a:endParaRPr lang="en-US" dirty="0"/>
          </a:p>
          <a:p>
            <a:r>
              <a:rPr lang="en-US" dirty="0"/>
              <a:t>We use the IMAGE RCP1.9 scenario, aiming for a 1.5°C temperature increase, which is very ambitious in terms of decarbonization, including in so-called hard-to-abate sectors like cement and steel. This is only a scenario, not a projection of what will happen, and it does not necessarily reflect the technical feasibility described in industrial roadmaps.</a:t>
            </a:r>
          </a:p>
          <a:p>
            <a:endParaRPr lang="en-US" dirty="0"/>
          </a:p>
          <a:p>
            <a:r>
              <a:rPr lang="en-US" dirty="0"/>
              <a:t>In terms of net emissions, represented by the black line, we observe a clear difference between the buildings, where the concrete building uses more emissive materials, especially for the structural work whereas the wood building uses fewer and benefits from carbon storage, accounted for as negative emissions, resulting in lower net emissions. </a:t>
            </a:r>
          </a:p>
          <a:p>
            <a:endParaRPr lang="en-US" dirty="0"/>
          </a:p>
          <a:p>
            <a:r>
              <a:rPr lang="en-US" dirty="0"/>
              <a:t>When comparing the results to the target values per decade from the ambitious scenario, the concrete building clearly underperforms, especially after 2030. In contrast, the wood building meets and even exceeds the target values, except for 2050.</a:t>
            </a:r>
          </a:p>
          <a:p>
            <a:endParaRPr lang="en-US" dirty="0"/>
          </a:p>
          <a:p>
            <a:r>
              <a:rPr lang="en-US" dirty="0"/>
              <a:t>These initial results provide an estimate of the decarbonization potential from supply-side sectors. They indicate that this potential alone is insufficient to meet the target values linked to the ambitious scenario, especially after 2030 and for the buildings that have high market share today. </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22</a:t>
            </a:fld>
            <a:endParaRPr lang="fr-FR"/>
          </a:p>
        </p:txBody>
      </p:sp>
    </p:spTree>
    <p:extLst>
      <p:ext uri="{BB962C8B-B14F-4D97-AF65-F5344CB8AC3E}">
        <p14:creationId xmlns:p14="http://schemas.microsoft.com/office/powerpoint/2010/main" val="4169519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This </a:t>
            </a:r>
            <a:r>
              <a:rPr lang="fr-FR" err="1"/>
              <a:t>is</a:t>
            </a:r>
            <a:r>
              <a:rPr lang="fr-FR"/>
              <a:t> </a:t>
            </a:r>
            <a:r>
              <a:rPr lang="fr-FR" err="1"/>
              <a:t>now</a:t>
            </a:r>
            <a:r>
              <a:rPr lang="fr-FR"/>
              <a:t> time to </a:t>
            </a:r>
            <a:r>
              <a:rPr lang="fr-FR" err="1"/>
              <a:t>conclude</a:t>
            </a:r>
            <a:r>
              <a:rPr lang="fr-FR"/>
              <a:t> and </a:t>
            </a:r>
            <a:r>
              <a:rPr lang="fr-FR" err="1"/>
              <a:t>outline</a:t>
            </a:r>
            <a:r>
              <a:rPr lang="fr-FR"/>
              <a:t> the key </a:t>
            </a:r>
            <a:r>
              <a:rPr lang="fr-FR" err="1"/>
              <a:t>achievements</a:t>
            </a:r>
            <a:r>
              <a:rPr lang="fr-FR"/>
              <a:t> and messages of the </a:t>
            </a:r>
            <a:r>
              <a:rPr lang="fr-FR" err="1"/>
              <a:t>thesis</a:t>
            </a:r>
            <a:r>
              <a:rPr lang="fr-FR"/>
              <a:t>, as </a:t>
            </a:r>
            <a:r>
              <a:rPr lang="fr-FR" err="1"/>
              <a:t>well</a:t>
            </a:r>
            <a:r>
              <a:rPr lang="fr-FR"/>
              <a:t> as </a:t>
            </a:r>
            <a:r>
              <a:rPr lang="fr-FR" err="1"/>
              <a:t>underlining</a:t>
            </a:r>
            <a:r>
              <a:rPr lang="fr-FR"/>
              <a:t> the main </a:t>
            </a:r>
            <a:r>
              <a:rPr lang="fr-FR" err="1"/>
              <a:t>outlooks</a:t>
            </a:r>
            <a:r>
              <a:rPr lang="fr-FR"/>
              <a:t> for future </a:t>
            </a:r>
            <a:r>
              <a:rPr lang="fr-FR" err="1"/>
              <a:t>research</a:t>
            </a:r>
            <a:r>
              <a:rPr lang="fr-FR"/>
              <a:t>. </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23</a:t>
            </a:fld>
            <a:endParaRPr lang="fr-FR"/>
          </a:p>
        </p:txBody>
      </p:sp>
    </p:spTree>
    <p:extLst>
      <p:ext uri="{BB962C8B-B14F-4D97-AF65-F5344CB8AC3E}">
        <p14:creationId xmlns:p14="http://schemas.microsoft.com/office/powerpoint/2010/main" val="3659139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answer the research questions, we developed three key blocks:</a:t>
            </a:r>
          </a:p>
          <a:p>
            <a:endParaRPr lang="en-US" dirty="0"/>
          </a:p>
          <a:p>
            <a:r>
              <a:rPr lang="en-US" dirty="0"/>
              <a:t>First, we created a methodology to represent the life-cycle emissions of buildings and define carbon budgets that complement existing climate policies. Applied to France, this methodology showed that building activities emitted 160 MtCO2eq in 2019, and that carbon budgets need to drop at least below 30 Mt. This approach can also be applied to other countries, in particular European ones with similar data availability. A part of this work has been presented at the SBE Conference in Berlin, while another more complete article is currently under review. In terms of outlook, future studies could focus on a bottom-up estimation of land-use change emissions which were not integrated in the thesis.</a:t>
            </a:r>
          </a:p>
          <a:p>
            <a:endParaRPr lang="en-US" dirty="0"/>
          </a:p>
          <a:p>
            <a:r>
              <a:rPr lang="en-US" dirty="0"/>
              <a:t>Second, we developed a framework to link these carbon budgets to the dynamics of the residential building stock and its associated emissions. We integrated existing scenarios and used a building stock database to create different targeting variants. The results indicate that aligning with ambitious carbon budgets requires a combination of higher renovation rates, lower construction rates, rapid elimination of fossil fuels, and deep decarbonization of the energy and industry sectors to supply low-energy carriers and construction materials. These results have been published in Building and Environment, while a more proof-of-concept approach involving a component-based model focused on renovation has been presented in the CISBAT Conference in Lausanne. Here, an important outlooks lies into the </a:t>
            </a:r>
            <a:r>
              <a:rPr lang="en-US" dirty="0" err="1"/>
              <a:t>regionalisation</a:t>
            </a:r>
            <a:r>
              <a:rPr lang="en-US" dirty="0"/>
              <a:t> of the dynamics and the inclusion of more sufficiency levers, alongside the lower square meter per capita already included in the ambitious scenario.</a:t>
            </a:r>
          </a:p>
          <a:p>
            <a:endParaRPr lang="en-US" dirty="0"/>
          </a:p>
          <a:p>
            <a:r>
              <a:rPr lang="en-US" dirty="0"/>
              <a:t>Finally, we investigated how different new building typologies can meet carbon targets at the building level, both now and in the future. Using a building LCA database and prospective LCA tools, we modeled the decarbonization of supply sectors. The results show that even in very ambitious scenarios, achieving the targets is challenging, especially for buildings with high market share today. This highlights the need to model additional measures, such as demand-side measure, and rapidly changing the current market shares to meet climate objectives. This last piece of work is currently under review. Future studies should tackle the problem of life-cycle inventory availability, full sector coverage in prospective LCA tools and the extension of the presented results to renovation packages.</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24</a:t>
            </a:fld>
            <a:endParaRPr lang="fr-FR"/>
          </a:p>
        </p:txBody>
      </p:sp>
    </p:spTree>
    <p:extLst>
      <p:ext uri="{BB962C8B-B14F-4D97-AF65-F5344CB8AC3E}">
        <p14:creationId xmlns:p14="http://schemas.microsoft.com/office/powerpoint/2010/main" val="3763302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Before concluding this presentation, I would like to thank all the people who helped me, inspired me, gave me feedback, with whom I was able to have discussions and without whom I would not be able to present this work today. A special thanks to Jérémy and all members of the committee. Thank you very much for listening and I now welcome any questions. </a:t>
            </a:r>
            <a:endParaRPr lang="fr-FR"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25</a:t>
            </a:fld>
            <a:endParaRPr lang="fr-FR"/>
          </a:p>
        </p:txBody>
      </p:sp>
    </p:spTree>
    <p:extLst>
      <p:ext uri="{BB962C8B-B14F-4D97-AF65-F5344CB8AC3E}">
        <p14:creationId xmlns:p14="http://schemas.microsoft.com/office/powerpoint/2010/main" val="2939096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We have chosen a methodology that works like an upside-down pyramid, both in terms of approach and boundary.</a:t>
            </a:r>
          </a:p>
          <a:p>
            <a:r>
              <a:rPr lang="en-US"/>
              <a:t>Indeed, we move from a top-down to a bottom-up analysis and we start by studying all building activities, then focus on residential activities, and finally on new residential construction.</a:t>
            </a:r>
          </a:p>
          <a:p>
            <a:endParaRPr lang="en-US"/>
          </a:p>
          <a:p>
            <a:r>
              <a:rPr lang="en-US"/>
              <a:t>For each step, we use some of the methods mentioned earlier. We begin with input-output analysis and national emission accounting, then use building stock modeling techniques and life-cycle assessment. In each step, we incorporate different scenarios that are integrated into the method in various ways as we will later in the presentation.</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26</a:t>
            </a:fld>
            <a:endParaRPr lang="fr-FR"/>
          </a:p>
        </p:txBody>
      </p:sp>
    </p:spTree>
    <p:extLst>
      <p:ext uri="{BB962C8B-B14F-4D97-AF65-F5344CB8AC3E}">
        <p14:creationId xmlns:p14="http://schemas.microsoft.com/office/powerpoint/2010/main" val="2268164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Turning to future studies, the current blocks can be improved in several ways:</a:t>
            </a:r>
          </a:p>
          <a:p>
            <a:endParaRPr lang="en-US"/>
          </a:p>
          <a:p>
            <a:r>
              <a:rPr lang="en-US"/>
              <a:t>First, the current scope of emission accounting does not include land-use change emissions. These can be added using bottom-up estimation to provide more detailed location-specific data, compared to national inventories. Additionally, we have excluded the quantification of carbon storage and sequestration in buildings, which can also be integrated separately in future methodologies.</a:t>
            </a:r>
          </a:p>
          <a:p>
            <a:endParaRPr lang="en-US"/>
          </a:p>
          <a:p>
            <a:r>
              <a:rPr lang="en-US"/>
              <a:t>Second, the current modeling of stock dynamics was done at the national level. However, certain dynamics might be more relevant if studied at regional or city levels. For example, new construction demand could be differentiated between regions based on socio-economic parameters. Future studies should also integrate other sufficiency levers, such as lower vacancy rates or changes in building usage, alongside the lower square meters per capita already included in the ambitious scenario.</a:t>
            </a:r>
          </a:p>
          <a:p>
            <a:endParaRPr lang="en-US"/>
          </a:p>
          <a:p>
            <a:r>
              <a:rPr lang="en-US"/>
              <a:t>Third, we provided a proof of concept that combines a building LCA database with prospective LCA tools. The main obstacle for a full integration is the availability of life-cycle inventories. Future studies could address this by developing LCI archetypes for main construction materials. Additionally, what has been presented for new construction needs to be extended to renovations. Lastly, a complete coverage of sectors remains to be done in prospective LCA tool, with the heat sector being potentially very important for buildings.</a:t>
            </a:r>
          </a:p>
          <a:p>
            <a:endParaRPr lang="en-US"/>
          </a:p>
          <a:p>
            <a:r>
              <a:rPr lang="en-US"/>
              <a:t>Finally, a common outlook for all blocks is to study the interdependencies of decarbonization levers. This involves exploring how one type of decarbonization lever, such as 'avoid' solutions, can either hinder or accelerate other levers, like 'improve' or 'shift' solutions.</a:t>
            </a:r>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27</a:t>
            </a:fld>
            <a:endParaRPr lang="fr-FR"/>
          </a:p>
        </p:txBody>
      </p:sp>
    </p:spTree>
    <p:extLst>
      <p:ext uri="{BB962C8B-B14F-4D97-AF65-F5344CB8AC3E}">
        <p14:creationId xmlns:p14="http://schemas.microsoft.com/office/powerpoint/2010/main" val="3701500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Are </a:t>
            </a:r>
            <a:r>
              <a:rPr lang="fr-FR" err="1"/>
              <a:t>produced</a:t>
            </a:r>
            <a:r>
              <a:rPr lang="fr-FR"/>
              <a:t> by </a:t>
            </a:r>
            <a:r>
              <a:rPr lang="fr-FR" err="1"/>
              <a:t>different</a:t>
            </a:r>
            <a:r>
              <a:rPr lang="fr-FR"/>
              <a:t> </a:t>
            </a:r>
            <a:r>
              <a:rPr lang="fr-FR" err="1"/>
              <a:t>actors</a:t>
            </a:r>
            <a:r>
              <a:rPr lang="fr-FR"/>
              <a:t> (</a:t>
            </a:r>
            <a:r>
              <a:rPr lang="fr-FR" err="1"/>
              <a:t>statistical</a:t>
            </a:r>
            <a:r>
              <a:rPr lang="fr-FR"/>
              <a:t> </a:t>
            </a:r>
            <a:r>
              <a:rPr lang="fr-FR" err="1"/>
              <a:t>agencies</a:t>
            </a:r>
            <a:r>
              <a:rPr lang="fr-FR"/>
              <a:t>, </a:t>
            </a:r>
            <a:r>
              <a:rPr lang="fr-FR" err="1"/>
              <a:t>firms</a:t>
            </a:r>
            <a:r>
              <a:rPr lang="fr-FR"/>
              <a:t>, </a:t>
            </a:r>
            <a:r>
              <a:rPr lang="fr-FR" err="1"/>
              <a:t>NGOs</a:t>
            </a:r>
            <a:r>
              <a:rPr lang="fr-FR"/>
              <a:t>, </a:t>
            </a:r>
            <a:r>
              <a:rPr lang="fr-FR" err="1"/>
              <a:t>academia</a:t>
            </a:r>
            <a:r>
              <a:rPr lang="fr-FR"/>
              <a:t>)</a:t>
            </a:r>
          </a:p>
          <a:p>
            <a:r>
              <a:rPr lang="fr-FR"/>
              <a:t>Have </a:t>
            </a:r>
            <a:r>
              <a:rPr lang="fr-FR" err="1"/>
              <a:t>different</a:t>
            </a:r>
            <a:r>
              <a:rPr lang="fr-FR"/>
              <a:t> </a:t>
            </a:r>
            <a:r>
              <a:rPr lang="fr-FR" err="1"/>
              <a:t>boundaries</a:t>
            </a:r>
            <a:r>
              <a:rPr lang="fr-FR"/>
              <a:t>/scope for </a:t>
            </a:r>
            <a:r>
              <a:rPr lang="fr-FR" err="1"/>
              <a:t>example</a:t>
            </a:r>
            <a:r>
              <a:rPr lang="fr-FR"/>
              <a:t> a </a:t>
            </a:r>
            <a:r>
              <a:rPr lang="fr-FR" err="1"/>
              <a:t>rather</a:t>
            </a:r>
            <a:r>
              <a:rPr lang="fr-FR"/>
              <a:t> large one </a:t>
            </a:r>
            <a:r>
              <a:rPr lang="fr-FR" err="1"/>
              <a:t>with</a:t>
            </a:r>
            <a:r>
              <a:rPr lang="fr-FR"/>
              <a:t> top-down vision, or a micro one </a:t>
            </a:r>
            <a:r>
              <a:rPr lang="fr-FR" err="1"/>
              <a:t>with</a:t>
            </a:r>
            <a:r>
              <a:rPr lang="fr-FR"/>
              <a:t> </a:t>
            </a:r>
            <a:r>
              <a:rPr lang="fr-FR" err="1"/>
              <a:t>bottom</a:t>
            </a:r>
            <a:r>
              <a:rPr lang="fr-FR"/>
              <a:t>-up </a:t>
            </a:r>
          </a:p>
          <a:p>
            <a:r>
              <a:rPr lang="fr-FR"/>
              <a:t>Have </a:t>
            </a:r>
            <a:r>
              <a:rPr lang="fr-FR" err="1"/>
              <a:t>different</a:t>
            </a:r>
            <a:r>
              <a:rPr lang="fr-FR"/>
              <a:t> </a:t>
            </a:r>
            <a:r>
              <a:rPr lang="fr-FR" err="1"/>
              <a:t>existing</a:t>
            </a:r>
            <a:r>
              <a:rPr lang="fr-FR"/>
              <a:t> standardisation or guidelines, and </a:t>
            </a:r>
            <a:r>
              <a:rPr lang="fr-FR" err="1"/>
              <a:t>thus</a:t>
            </a:r>
            <a:r>
              <a:rPr lang="fr-FR"/>
              <a:t> </a:t>
            </a:r>
            <a:r>
              <a:rPr lang="fr-FR" err="1"/>
              <a:t>different</a:t>
            </a:r>
            <a:r>
              <a:rPr lang="fr-FR"/>
              <a:t> </a:t>
            </a:r>
            <a:r>
              <a:rPr lang="fr-FR" err="1"/>
              <a:t>levels</a:t>
            </a:r>
            <a:r>
              <a:rPr lang="fr-FR"/>
              <a:t> of </a:t>
            </a:r>
            <a:r>
              <a:rPr lang="fr-FR" err="1"/>
              <a:t>maturity</a:t>
            </a:r>
            <a:endParaRPr lang="fr-FR"/>
          </a:p>
          <a:p>
            <a:r>
              <a:rPr lang="fr-FR" err="1"/>
              <a:t>Finally</a:t>
            </a:r>
            <a:r>
              <a:rPr lang="fr-FR"/>
              <a:t> the </a:t>
            </a:r>
            <a:r>
              <a:rPr lang="fr-FR" err="1"/>
              <a:t>underlying</a:t>
            </a:r>
            <a:r>
              <a:rPr lang="fr-FR"/>
              <a:t> data are more or </a:t>
            </a:r>
            <a:r>
              <a:rPr lang="fr-FR" err="1"/>
              <a:t>less</a:t>
            </a:r>
            <a:r>
              <a:rPr lang="fr-FR"/>
              <a:t> transparent  </a:t>
            </a:r>
          </a:p>
          <a:p>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28</a:t>
            </a:fld>
            <a:endParaRPr lang="fr-FR"/>
          </a:p>
        </p:txBody>
      </p:sp>
    </p:spTree>
    <p:extLst>
      <p:ext uri="{BB962C8B-B14F-4D97-AF65-F5344CB8AC3E}">
        <p14:creationId xmlns:p14="http://schemas.microsoft.com/office/powerpoint/2010/main" val="8886596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A </a:t>
            </a:r>
            <a:r>
              <a:rPr lang="fr-FR" err="1"/>
              <a:t>vast</a:t>
            </a:r>
            <a:r>
              <a:rPr lang="fr-FR"/>
              <a:t> </a:t>
            </a:r>
            <a:r>
              <a:rPr lang="fr-FR" err="1"/>
              <a:t>array</a:t>
            </a:r>
            <a:r>
              <a:rPr lang="fr-FR"/>
              <a:t> of scenarios and </a:t>
            </a:r>
            <a:r>
              <a:rPr lang="fr-FR" err="1"/>
              <a:t>modelling</a:t>
            </a:r>
            <a:r>
              <a:rPr lang="fr-FR"/>
              <a:t> exercice </a:t>
            </a:r>
            <a:r>
              <a:rPr lang="fr-FR" err="1"/>
              <a:t>is</a:t>
            </a:r>
            <a:r>
              <a:rPr lang="fr-FR"/>
              <a:t> </a:t>
            </a:r>
            <a:r>
              <a:rPr lang="fr-FR" err="1"/>
              <a:t>available</a:t>
            </a:r>
            <a:r>
              <a:rPr lang="fr-FR"/>
              <a:t> </a:t>
            </a:r>
            <a:r>
              <a:rPr lang="fr-FR" err="1"/>
              <a:t>with</a:t>
            </a:r>
            <a:r>
              <a:rPr lang="fr-FR"/>
              <a:t> </a:t>
            </a:r>
            <a:r>
              <a:rPr lang="fr-FR" err="1"/>
              <a:t>different</a:t>
            </a:r>
            <a:r>
              <a:rPr lang="fr-FR"/>
              <a:t> </a:t>
            </a:r>
            <a:r>
              <a:rPr lang="fr-FR" err="1"/>
              <a:t>levels</a:t>
            </a:r>
            <a:r>
              <a:rPr lang="fr-FR"/>
              <a:t> of </a:t>
            </a:r>
            <a:r>
              <a:rPr lang="fr-FR" err="1"/>
              <a:t>transparency</a:t>
            </a:r>
            <a:r>
              <a:rPr lang="fr-FR"/>
              <a:t> on the data and </a:t>
            </a:r>
            <a:r>
              <a:rPr lang="fr-FR" err="1"/>
              <a:t>modelling</a:t>
            </a:r>
            <a:r>
              <a:rPr lang="fr-FR"/>
              <a:t> </a:t>
            </a:r>
            <a:endParaRPr lang="en-US" sz="1200">
              <a:solidFill>
                <a:schemeClr val="bg1"/>
              </a:solidFill>
              <a:latin typeface="Abadi" panose="020B0604020104020204" pitchFamily="34" charset="0"/>
            </a:endParaRPr>
          </a:p>
          <a:p>
            <a:pPr marL="171450" indent="-171450">
              <a:buFont typeface="Wingdings" panose="05000000000000000000" pitchFamily="2" charset="2"/>
              <a:buChar char="Ø"/>
            </a:pPr>
            <a:r>
              <a:rPr lang="en-US" sz="1200">
                <a:solidFill>
                  <a:schemeClr val="bg1"/>
                </a:solidFill>
                <a:latin typeface="Abadi" panose="020B0604020104020204" pitchFamily="34" charset="0"/>
              </a:rPr>
              <a:t>Different levels of modelling transparency</a:t>
            </a:r>
          </a:p>
          <a:p>
            <a:pPr marL="171450" indent="-171450">
              <a:buFont typeface="Wingdings" panose="05000000000000000000" pitchFamily="2" charset="2"/>
              <a:buChar char="Ø"/>
            </a:pPr>
            <a:r>
              <a:rPr lang="en-US" sz="1200">
                <a:solidFill>
                  <a:schemeClr val="bg1"/>
                </a:solidFill>
                <a:latin typeface="Abadi" panose="020B0604020104020204" pitchFamily="34" charset="0"/>
              </a:rPr>
              <a:t>Different levels of data availability</a:t>
            </a:r>
          </a:p>
          <a:p>
            <a:pPr marL="171450" indent="-171450">
              <a:buFont typeface="Wingdings" panose="05000000000000000000" pitchFamily="2" charset="2"/>
              <a:buChar char="Ø"/>
            </a:pPr>
            <a:endParaRPr lang="en-US" sz="1200">
              <a:solidFill>
                <a:schemeClr val="bg1"/>
              </a:solidFill>
              <a:latin typeface="Abadi" panose="020B0604020104020204" pitchFamily="34" charset="0"/>
            </a:endParaRPr>
          </a:p>
          <a:p>
            <a:pPr marL="0" indent="0">
              <a:buFont typeface="Wingdings" panose="05000000000000000000" pitchFamily="2" charset="2"/>
              <a:buNone/>
            </a:pPr>
            <a:r>
              <a:rPr lang="en-US" sz="1200">
                <a:solidFill>
                  <a:schemeClr val="bg1"/>
                </a:solidFill>
                <a:latin typeface="Abadi" panose="020B0604020104020204" pitchFamily="34" charset="0"/>
              </a:rPr>
              <a:t>IEA more holistic </a:t>
            </a:r>
            <a:r>
              <a:rPr lang="en-US" sz="1200" err="1">
                <a:solidFill>
                  <a:schemeClr val="bg1"/>
                </a:solidFill>
                <a:latin typeface="Abadi" panose="020B0604020104020204" pitchFamily="34" charset="0"/>
              </a:rPr>
              <a:t>cf</a:t>
            </a:r>
            <a:r>
              <a:rPr lang="en-US" sz="1200">
                <a:solidFill>
                  <a:schemeClr val="bg1"/>
                </a:solidFill>
                <a:latin typeface="Abadi" panose="020B0604020104020204" pitchFamily="34" charset="0"/>
              </a:rPr>
              <a:t> equilibrium models</a:t>
            </a:r>
          </a:p>
          <a:p>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29</a:t>
            </a:fld>
            <a:endParaRPr lang="fr-FR"/>
          </a:p>
        </p:txBody>
      </p:sp>
    </p:spTree>
    <p:extLst>
      <p:ext uri="{BB962C8B-B14F-4D97-AF65-F5344CB8AC3E}">
        <p14:creationId xmlns:p14="http://schemas.microsoft.com/office/powerpoint/2010/main" val="1402392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In </a:t>
            </a:r>
            <a:r>
              <a:rPr lang="fr-FR" err="1"/>
              <a:t>this</a:t>
            </a:r>
            <a:r>
              <a:rPr lang="fr-FR"/>
              <a:t> first part, I </a:t>
            </a:r>
            <a:r>
              <a:rPr lang="fr-FR" err="1"/>
              <a:t>will</a:t>
            </a:r>
            <a:r>
              <a:rPr lang="fr-FR"/>
              <a:t> </a:t>
            </a:r>
            <a:r>
              <a:rPr lang="fr-FR" err="1"/>
              <a:t>introduce</a:t>
            </a:r>
            <a:r>
              <a:rPr lang="fr-FR"/>
              <a:t> the </a:t>
            </a:r>
            <a:r>
              <a:rPr lang="fr-FR" err="1"/>
              <a:t>climate</a:t>
            </a:r>
            <a:r>
              <a:rPr lang="fr-FR"/>
              <a:t> objectives at global and national </a:t>
            </a:r>
            <a:r>
              <a:rPr lang="fr-FR" err="1"/>
              <a:t>level</a:t>
            </a:r>
            <a:r>
              <a:rPr lang="fr-FR"/>
              <a:t>, </a:t>
            </a:r>
            <a:r>
              <a:rPr lang="en-US"/>
              <a:t>and explain why buildings play a key role in climate change mitigation</a:t>
            </a:r>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3</a:t>
            </a:fld>
            <a:endParaRPr lang="fr-FR"/>
          </a:p>
        </p:txBody>
      </p:sp>
    </p:spTree>
    <p:extLst>
      <p:ext uri="{BB962C8B-B14F-4D97-AF65-F5344CB8AC3E}">
        <p14:creationId xmlns:p14="http://schemas.microsoft.com/office/powerpoint/2010/main" val="37435080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31</a:t>
            </a:fld>
            <a:endParaRPr lang="fr-FR"/>
          </a:p>
        </p:txBody>
      </p:sp>
    </p:spTree>
    <p:extLst>
      <p:ext uri="{BB962C8B-B14F-4D97-AF65-F5344CB8AC3E}">
        <p14:creationId xmlns:p14="http://schemas.microsoft.com/office/powerpoint/2010/main" val="3846379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32</a:t>
            </a:fld>
            <a:endParaRPr lang="fr-FR"/>
          </a:p>
        </p:txBody>
      </p:sp>
    </p:spTree>
    <p:extLst>
      <p:ext uri="{BB962C8B-B14F-4D97-AF65-F5344CB8AC3E}">
        <p14:creationId xmlns:p14="http://schemas.microsoft.com/office/powerpoint/2010/main" val="38551164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33</a:t>
            </a:fld>
            <a:endParaRPr lang="fr-FR"/>
          </a:p>
        </p:txBody>
      </p:sp>
    </p:spTree>
    <p:extLst>
      <p:ext uri="{BB962C8B-B14F-4D97-AF65-F5344CB8AC3E}">
        <p14:creationId xmlns:p14="http://schemas.microsoft.com/office/powerpoint/2010/main" val="2136955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Looking at emissions in 2050, we see a significant gap between the scenarios. When compared to the 2050 budgets, we see that the ambitious scenario is almost aligned with the SNBC-Net Zero budget, although the budget is defined for the entire building activities, and not just the residential activities. Therefore, this scenario lies between the Net Zero and the Announced Pledges scenario. In contrast, the BAU scenario exceed the SNBC-Announced Pledges scenario, therefore not reaching the 2°C objective of the Paris Agreement.</a:t>
            </a:r>
          </a:p>
          <a:p>
            <a:endParaRPr lang="en-US"/>
          </a:p>
          <a:p>
            <a:r>
              <a:rPr lang="en-US"/>
              <a:t>Looking at the share of the different scopes of emissions, we see two interesting observations: </a:t>
            </a:r>
          </a:p>
          <a:p>
            <a:pPr marL="228600" indent="-228600">
              <a:buFont typeface="+mj-lt"/>
              <a:buAutoNum type="arabicPeriod"/>
            </a:pPr>
            <a:r>
              <a:rPr lang="en-US"/>
              <a:t>First, the more ambitious the scenario, the greater the share of embodied emissions. </a:t>
            </a:r>
          </a:p>
          <a:p>
            <a:pPr marL="228600" indent="-228600">
              <a:buFont typeface="+mj-lt"/>
              <a:buAutoNum type="arabicPeriod"/>
            </a:pPr>
            <a:r>
              <a:rPr lang="en-US"/>
              <a:t>Second, in both scenarios, we see an increasing share of indirect operational emissions</a:t>
            </a:r>
          </a:p>
          <a:p>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en-US"/>
              <a:t>Because the remaining carbon budgets are about what is left to emit, cumulative emissions are also very important to look at. When we compare the scenarios from that metric, we also see a significant different, although it is less pronounced than for the 2050 emissions. So here, we see the relevance of starting to decarbonize the sooner possible to decrease the cumulative emissions.</a:t>
            </a:r>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34</a:t>
            </a:fld>
            <a:endParaRPr lang="fr-FR"/>
          </a:p>
        </p:txBody>
      </p:sp>
    </p:spTree>
    <p:extLst>
      <p:ext uri="{BB962C8B-B14F-4D97-AF65-F5344CB8AC3E}">
        <p14:creationId xmlns:p14="http://schemas.microsoft.com/office/powerpoint/2010/main" val="2704385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35</a:t>
            </a:fld>
            <a:endParaRPr lang="fr-FR"/>
          </a:p>
        </p:txBody>
      </p:sp>
    </p:spTree>
    <p:extLst>
      <p:ext uri="{BB962C8B-B14F-4D97-AF65-F5344CB8AC3E}">
        <p14:creationId xmlns:p14="http://schemas.microsoft.com/office/powerpoint/2010/main" val="383566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36</a:t>
            </a:fld>
            <a:endParaRPr lang="fr-FR"/>
          </a:p>
        </p:txBody>
      </p:sp>
    </p:spTree>
    <p:extLst>
      <p:ext uri="{BB962C8B-B14F-4D97-AF65-F5344CB8AC3E}">
        <p14:creationId xmlns:p14="http://schemas.microsoft.com/office/powerpoint/2010/main" val="2557128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Looking at emissions in 2050, we see a significant gap between the scenarios. When compared to the 2050 budgets, we see that the ambitious scenario is almost aligned with the SNBC-Net Zero budget, although the budget is defined for the entire building activities, and not just the residential activities. Therefore, this scenario lies between the Net Zero and the Announced Pledges scenario. In contrast, the BAU scenario exceed the SNBC-Announced Pledges scenario, therefore not reaching the 2°C objective of the Paris Agreement.</a:t>
            </a:r>
          </a:p>
          <a:p>
            <a:endParaRPr lang="en-US"/>
          </a:p>
          <a:p>
            <a:r>
              <a:rPr lang="en-US"/>
              <a:t>Looking at the share of the different scopes of emissions, we see two interesting observations: </a:t>
            </a:r>
          </a:p>
          <a:p>
            <a:pPr marL="228600" indent="-228600">
              <a:buFont typeface="+mj-lt"/>
              <a:buAutoNum type="arabicPeriod"/>
            </a:pPr>
            <a:r>
              <a:rPr lang="en-US"/>
              <a:t>First, the more ambitious the scenario, the greater the share of embodied emissions. </a:t>
            </a:r>
          </a:p>
          <a:p>
            <a:pPr marL="228600" indent="-228600">
              <a:buFont typeface="+mj-lt"/>
              <a:buAutoNum type="arabicPeriod"/>
            </a:pPr>
            <a:r>
              <a:rPr lang="en-US"/>
              <a:t>Second, in both scenarios, we see an increasing share of indirect operational emissions</a:t>
            </a:r>
          </a:p>
          <a:p>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en-US"/>
              <a:t>Because the remaining carbon budgets are about what is left to emit, cumulative emissions are also very important to look at. When we compare the scenarios from that metric, we also see a significant different, although it is less pronounced than for the 2050 emissions. So here, we see the relevance of starting to decarbonize the sooner possible to decrease the cumulative emissions.</a:t>
            </a:r>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37</a:t>
            </a:fld>
            <a:endParaRPr lang="fr-FR"/>
          </a:p>
        </p:txBody>
      </p:sp>
    </p:spTree>
    <p:extLst>
      <p:ext uri="{BB962C8B-B14F-4D97-AF65-F5344CB8AC3E}">
        <p14:creationId xmlns:p14="http://schemas.microsoft.com/office/powerpoint/2010/main" val="3531584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38</a:t>
            </a:fld>
            <a:endParaRPr lang="fr-FR"/>
          </a:p>
        </p:txBody>
      </p:sp>
    </p:spTree>
    <p:extLst>
      <p:ext uri="{BB962C8B-B14F-4D97-AF65-F5344CB8AC3E}">
        <p14:creationId xmlns:p14="http://schemas.microsoft.com/office/powerpoint/2010/main" val="3879038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Looking at emissions in 2050, we see a significant gap between the scenarios. When compared to the 2050 budgets, we see that the ambitious scenario is almost aligned with the SNBC-Net Zero budget, although the budget is defined for the entire building activities, and not just the residential activities. Therefore, this scenario lies between the Net Zero and the Announced Pledges scenario. In contrast, the BAU scenario exceed the SNBC-Announced Pledges scenario, therefore not reaching the 2°C objective of the Paris Agreement.</a:t>
            </a:r>
          </a:p>
          <a:p>
            <a:endParaRPr lang="en-US"/>
          </a:p>
          <a:p>
            <a:r>
              <a:rPr lang="en-US"/>
              <a:t>Looking at the share of the different scopes of emissions, we see two interesting observations: </a:t>
            </a:r>
          </a:p>
          <a:p>
            <a:pPr marL="228600" indent="-228600">
              <a:buFont typeface="+mj-lt"/>
              <a:buAutoNum type="arabicPeriod"/>
            </a:pPr>
            <a:r>
              <a:rPr lang="en-US"/>
              <a:t>First, the more ambitious the scenario, the greater the share of embodied emissions. </a:t>
            </a:r>
          </a:p>
          <a:p>
            <a:pPr marL="228600" indent="-228600">
              <a:buFont typeface="+mj-lt"/>
              <a:buAutoNum type="arabicPeriod"/>
            </a:pPr>
            <a:r>
              <a:rPr lang="en-US"/>
              <a:t>Second, in both scenarios, we see an increasing share of indirect operational emissions</a:t>
            </a:r>
          </a:p>
          <a:p>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en-US"/>
              <a:t>Because the remaining carbon budgets are about what is left to emit, cumulative emissions are also very important to look at. When we compare the scenarios from that metric, we also see a significant different, although it is less pronounced than for the 2050 emissions. So here, we see the relevance of starting to decarbonize the sooner possible to decrease the cumulative emissions.</a:t>
            </a:r>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39</a:t>
            </a:fld>
            <a:endParaRPr lang="fr-FR"/>
          </a:p>
        </p:txBody>
      </p:sp>
    </p:spTree>
    <p:extLst>
      <p:ext uri="{BB962C8B-B14F-4D97-AF65-F5344CB8AC3E}">
        <p14:creationId xmlns:p14="http://schemas.microsoft.com/office/powerpoint/2010/main" val="1624550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40</a:t>
            </a:fld>
            <a:endParaRPr lang="fr-FR"/>
          </a:p>
        </p:txBody>
      </p:sp>
    </p:spTree>
    <p:extLst>
      <p:ext uri="{BB962C8B-B14F-4D97-AF65-F5344CB8AC3E}">
        <p14:creationId xmlns:p14="http://schemas.microsoft.com/office/powerpoint/2010/main" val="3334913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2015, the Paris Agreement set long-term goals to limit global warming to well below 2°C, and to pursue efforts to limit it to 1.5°C by the end of the century. This urgency requires peaking emissions as soon as possible and transitioning to net-zero emissions.</a:t>
            </a:r>
          </a:p>
          <a:p>
            <a:r>
              <a:rPr lang="en-US"/>
              <a:t>A key implication of these goals is that our remaining carbon budgets are limited, demanding a sharp decline in emissions across all sectors.</a:t>
            </a:r>
          </a:p>
          <a:p>
            <a:endParaRPr lang="en-US"/>
          </a:p>
          <a:p>
            <a:r>
              <a:rPr lang="en-US"/>
              <a:t>At the national level, the Paris Agreement translates into the Low-Carbon National Strategy (SNBC). This strategy allocates sectoral carbon budgets among different macro-economic sectors, aiming for net-zero emissions by 2050.</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4</a:t>
            </a:fld>
            <a:endParaRPr lang="fr-FR"/>
          </a:p>
        </p:txBody>
      </p:sp>
    </p:spTree>
    <p:extLst>
      <p:ext uri="{BB962C8B-B14F-4D97-AF65-F5344CB8AC3E}">
        <p14:creationId xmlns:p14="http://schemas.microsoft.com/office/powerpoint/2010/main" val="18832586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Because the remaining carbon budgets are about what is left to emit, cumulative emissions are also very important to look at. When we compare the scenarios from that metric, we also see a significant difference, although it is less pronounced than for the 2050 emissions. So here, we see the relevance of starting to decarbonize the sooner possible in order to avoid the important emissions of the first years. </a:t>
            </a:r>
          </a:p>
          <a:p>
            <a:endParaRPr lang="en-US"/>
          </a:p>
          <a:p>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41</a:t>
            </a:fld>
            <a:endParaRPr lang="fr-FR"/>
          </a:p>
        </p:txBody>
      </p:sp>
    </p:spTree>
    <p:extLst>
      <p:ext uri="{BB962C8B-B14F-4D97-AF65-F5344CB8AC3E}">
        <p14:creationId xmlns:p14="http://schemas.microsoft.com/office/powerpoint/2010/main" val="136427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The operational emissions results presented before showed the fossil fuel targeting variant. Here, taking the case of the BAU scenario, we compare it with the energy performance targeting variant. </a:t>
            </a:r>
          </a:p>
          <a:p>
            <a:endParaRPr lang="en-US"/>
          </a:p>
          <a:p>
            <a:r>
              <a:rPr lang="en-US"/>
              <a:t>As we can see, in the last decade, there is a significant difference: the first targeting option shows a steep decrease, while the second shows a plateau.</a:t>
            </a:r>
          </a:p>
          <a:p>
            <a:r>
              <a:rPr lang="en-US"/>
              <a:t>This difference arises because, in the second targeting option, we target dwellings with medium to low energy performance that already use low-carbon energy vectors. Therefore, the emissions reduction is less advantageous compared to changing from fossil fuels to low-carbon energy vectors like electricity, biomass, or district heating.</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42</a:t>
            </a:fld>
            <a:endParaRPr lang="fr-FR"/>
          </a:p>
        </p:txBody>
      </p:sp>
    </p:spTree>
    <p:extLst>
      <p:ext uri="{BB962C8B-B14F-4D97-AF65-F5344CB8AC3E}">
        <p14:creationId xmlns:p14="http://schemas.microsoft.com/office/powerpoint/2010/main" val="4940914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43</a:t>
            </a:fld>
            <a:endParaRPr lang="fr-FR"/>
          </a:p>
        </p:txBody>
      </p:sp>
    </p:spTree>
    <p:extLst>
      <p:ext uri="{BB962C8B-B14F-4D97-AF65-F5344CB8AC3E}">
        <p14:creationId xmlns:p14="http://schemas.microsoft.com/office/powerpoint/2010/main" val="2564802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44</a:t>
            </a:fld>
            <a:endParaRPr lang="fr-FR"/>
          </a:p>
        </p:txBody>
      </p:sp>
    </p:spTree>
    <p:extLst>
      <p:ext uri="{BB962C8B-B14F-4D97-AF65-F5344CB8AC3E}">
        <p14:creationId xmlns:p14="http://schemas.microsoft.com/office/powerpoint/2010/main" val="421069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45</a:t>
            </a:fld>
            <a:endParaRPr lang="fr-FR"/>
          </a:p>
        </p:txBody>
      </p:sp>
    </p:spTree>
    <p:extLst>
      <p:ext uri="{BB962C8B-B14F-4D97-AF65-F5344CB8AC3E}">
        <p14:creationId xmlns:p14="http://schemas.microsoft.com/office/powerpoint/2010/main" val="1851809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latin typeface="CharterBT-Roman"/>
              </a:rPr>
              <a:t>This technique </a:t>
            </a:r>
            <a:r>
              <a:rPr lang="fr-FR" sz="1800" b="0" i="0" u="none" strike="noStrike" baseline="0" dirty="0" err="1">
                <a:latin typeface="CharterBT-Roman"/>
              </a:rPr>
              <a:t>generates</a:t>
            </a:r>
            <a:r>
              <a:rPr lang="fr-FR" sz="1800" b="0" i="0" u="none" strike="noStrike" baseline="0" dirty="0">
                <a:latin typeface="CharterBT-Roman"/>
              </a:rPr>
              <a:t> </a:t>
            </a:r>
            <a:r>
              <a:rPr lang="en-US" sz="1800" b="0" i="0" u="none" strike="noStrike" baseline="0" dirty="0">
                <a:latin typeface="CharterBT-Roman"/>
              </a:rPr>
              <a:t>rules that depict the likelihood of associations between variables, facilitating the identification of recurring construction archetype patterns within the database. Key metrics in association rule mining include support, confidence, and lift. </a:t>
            </a:r>
          </a:p>
          <a:p>
            <a:pPr algn="l"/>
            <a:endParaRPr lang="en-US" sz="1800" b="0" i="0" u="none" strike="noStrike" baseline="0" dirty="0">
              <a:latin typeface="CharterBT-Roman"/>
            </a:endParaRPr>
          </a:p>
          <a:p>
            <a:pPr algn="l"/>
            <a:r>
              <a:rPr lang="en-US" sz="1800" b="0" i="0" u="none" strike="noStrike" baseline="0" dirty="0">
                <a:latin typeface="CharterBT-Roman"/>
              </a:rPr>
              <a:t>-The support of an itemset </a:t>
            </a:r>
            <a:r>
              <a:rPr lang="en-US" sz="1800" b="0" i="1" u="none" strike="noStrike" baseline="0" dirty="0">
                <a:latin typeface="CharterBT-Italic"/>
              </a:rPr>
              <a:t>X </a:t>
            </a:r>
            <a:r>
              <a:rPr lang="en-US" sz="1800" b="0" i="0" u="none" strike="noStrike" baseline="0" dirty="0">
                <a:latin typeface="CharterBT-Roman"/>
              </a:rPr>
              <a:t>measures the frequency of variable association within the dataset </a:t>
            </a:r>
          </a:p>
          <a:p>
            <a:pPr algn="l"/>
            <a:r>
              <a:rPr lang="en-US" sz="1800" b="0" i="0" u="none" strike="noStrike" baseline="0" dirty="0">
                <a:latin typeface="CharterBT-Roman"/>
              </a:rPr>
              <a:t>-Later, the confidence measures the probability of seeing the consequent given the antecedent </a:t>
            </a:r>
          </a:p>
          <a:p>
            <a:pPr algn="l"/>
            <a:r>
              <a:rPr lang="fr-FR" sz="1800" b="0" i="0" u="none" strike="noStrike" baseline="0" dirty="0">
                <a:latin typeface="CharterBT-Roman"/>
              </a:rPr>
              <a:t>-</a:t>
            </a:r>
            <a:r>
              <a:rPr lang="en-US" sz="1800" b="0" i="0" u="none" strike="noStrike" baseline="0" dirty="0">
                <a:latin typeface="CharterBT-Roman"/>
              </a:rPr>
              <a:t>Finally, the lift evaluates how much more frequently the antecedent and consequent co-occur than would be expected under statistical independence </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46</a:t>
            </a:fld>
            <a:endParaRPr lang="fr-FR"/>
          </a:p>
        </p:txBody>
      </p:sp>
    </p:spTree>
    <p:extLst>
      <p:ext uri="{BB962C8B-B14F-4D97-AF65-F5344CB8AC3E}">
        <p14:creationId xmlns:p14="http://schemas.microsoft.com/office/powerpoint/2010/main" val="2535543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b="0" i="0" u="none" strike="noStrike" baseline="0" dirty="0">
                <a:latin typeface="CharterBT-Roman"/>
              </a:rPr>
              <a:t>surface area, height, and specific areas for the building’s bay, wall and floor.</a:t>
            </a:r>
            <a:endParaRPr lang="en-US" dirty="0"/>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48</a:t>
            </a:fld>
            <a:endParaRPr lang="fr-FR"/>
          </a:p>
        </p:txBody>
      </p:sp>
    </p:spTree>
    <p:extLst>
      <p:ext uri="{BB962C8B-B14F-4D97-AF65-F5344CB8AC3E}">
        <p14:creationId xmlns:p14="http://schemas.microsoft.com/office/powerpoint/2010/main" val="2078140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So why are we talking about buildings when we study climate change mitigation?</a:t>
            </a:r>
          </a:p>
          <a:p>
            <a:endParaRPr lang="en-US"/>
          </a:p>
          <a:p>
            <a:r>
              <a:rPr lang="en-US"/>
              <a:t>Buildings contribute to emissions in two main ways: </a:t>
            </a:r>
          </a:p>
          <a:p>
            <a:r>
              <a:rPr lang="en-US"/>
              <a:t>- First, there are operational emissions, which come from the use of buildings. These can be further divided into direct and indirect emissions. </a:t>
            </a:r>
          </a:p>
          <a:p>
            <a:r>
              <a:rPr lang="en-US"/>
              <a:t>- Second, there are embodied emissions, which are the emissions from the life-cycle of construction materials and equipment.</a:t>
            </a:r>
          </a:p>
          <a:p>
            <a:endParaRPr lang="en-US"/>
          </a:p>
          <a:p>
            <a:r>
              <a:rPr lang="en-US"/>
              <a:t>Globally, the life-cycle emissions of building activities account for around 40% of global CO2 emissions from energy and processes. This makes them a major concern for meeting our climate goals. In France, operational emissions make up 23% of territorial emissions in 2019. When considering life-cycle emissions, buildings are the second biggest contributor to the carbon footprint of French citizens, behind transport.</a:t>
            </a:r>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5</a:t>
            </a:fld>
            <a:endParaRPr lang="fr-FR"/>
          </a:p>
        </p:txBody>
      </p:sp>
    </p:spTree>
    <p:extLst>
      <p:ext uri="{BB962C8B-B14F-4D97-AF65-F5344CB8AC3E}">
        <p14:creationId xmlns:p14="http://schemas.microsoft.com/office/powerpoint/2010/main" val="3476603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To mitigate building life-cycle emissions, there are several pieces of legislation at different levels:</a:t>
            </a:r>
          </a:p>
          <a:p>
            <a:r>
              <a:rPr lang="en-US" dirty="0"/>
              <a:t>-At the EU level, we have the revised EPBD, which focuses mainly on reducing operational emissions. Additionally, the Renovation Wave initiative aims to foster the renovation of existing buildings. Some countries also have laws targeting life-cycle emissions of buildings, with specific limit values, although very few do.</a:t>
            </a:r>
          </a:p>
          <a:p>
            <a:endParaRPr lang="en-US" dirty="0"/>
          </a:p>
          <a:p>
            <a:r>
              <a:rPr lang="en-US" dirty="0"/>
              <a:t>-In France, the residential building stock must achieve low-energy consumption levels by 2050, with sharply reduced operational emissions. The new building environmental regulation is innovative as it addresses both operational and embodied emissions by setting declining and mandatory limit values to be met by 2031, although it only applies to new construction.</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6</a:t>
            </a:fld>
            <a:endParaRPr lang="fr-FR"/>
          </a:p>
        </p:txBody>
      </p:sp>
    </p:spTree>
    <p:extLst>
      <p:ext uri="{BB962C8B-B14F-4D97-AF65-F5344CB8AC3E}">
        <p14:creationId xmlns:p14="http://schemas.microsoft.com/office/powerpoint/2010/main" val="2780554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Now</a:t>
            </a:r>
            <a:r>
              <a:rPr lang="fr-FR"/>
              <a:t> </a:t>
            </a:r>
            <a:r>
              <a:rPr lang="en-US"/>
              <a:t>What are the identified research gaps related to these topics, how has research addressed them, and what have we learned from this to formulate our research questions?</a:t>
            </a:r>
            <a:endParaRPr lang="fr-F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7</a:t>
            </a:fld>
            <a:endParaRPr lang="fr-FR"/>
          </a:p>
        </p:txBody>
      </p:sp>
    </p:spTree>
    <p:extLst>
      <p:ext uri="{BB962C8B-B14F-4D97-AF65-F5344CB8AC3E}">
        <p14:creationId xmlns:p14="http://schemas.microsoft.com/office/powerpoint/2010/main" val="1171808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a:t>One major gap is the disparity in systems for accounting for emissions. In national emission inventories reported to the United Nations, 'buildings' only refer to direct operational emissions, or B6-B7 phases in the building LCA system, which is used in building legislation.</a:t>
            </a:r>
          </a:p>
          <a:p>
            <a:endParaRPr lang="en-US" sz="1200"/>
          </a:p>
          <a:p>
            <a:r>
              <a:rPr lang="en-US" sz="1200"/>
              <a:t>This overlooks other emissions types, which are included in other sectors like industry or transport, as well as imported emissions which are absent from national inventories.</a:t>
            </a:r>
          </a:p>
          <a:p>
            <a:endParaRPr lang="en-US" sz="1200"/>
          </a:p>
          <a:p>
            <a:r>
              <a:rPr lang="en-US" sz="1200"/>
              <a:t>This lack of comprehensive accounting system affects decarbonisation pathways and sectoral carbon budgets, as they typically rely on the inventory format. As </a:t>
            </a:r>
            <a:r>
              <a:rPr lang="en-US" sz="1200" err="1"/>
              <a:t>Giesekam</a:t>
            </a:r>
            <a:r>
              <a:rPr lang="en-US" sz="1200"/>
              <a:t> pointed out, this leaves building stakeholders without a holistic view for effective mitigation strategies. It also creates a gap between climate policies, such as the SNBC, which rely on the inventory format, and sectoral policies, such as the building environmental regulation, which increasingly rely on life-cycle thinking.</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8</a:t>
            </a:fld>
            <a:endParaRPr lang="fr-FR"/>
          </a:p>
        </p:txBody>
      </p:sp>
    </p:spTree>
    <p:extLst>
      <p:ext uri="{BB962C8B-B14F-4D97-AF65-F5344CB8AC3E}">
        <p14:creationId xmlns:p14="http://schemas.microsoft.com/office/powerpoint/2010/main" val="3698095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Now, let's explore how we model building life-cycle emissions and the methods we use. </a:t>
            </a:r>
          </a:p>
          <a:p>
            <a:endParaRPr lang="en-US"/>
          </a:p>
          <a:p>
            <a:r>
              <a:rPr lang="en-US"/>
              <a:t>This can be done at various levels, from micro to macro scale. For climate objectives, macro scale results are important. However, modeling at this scale presents complex challenges, such as data scarcity and methodological issues, including determining which buildings to model for relevant analysis. </a:t>
            </a:r>
          </a:p>
          <a:p>
            <a:endParaRPr lang="en-US"/>
          </a:p>
          <a:p>
            <a:r>
              <a:rPr lang="en-US"/>
              <a:t>Furthermore, adding a time dimension for future projections of building emissions increases uncertainties.</a:t>
            </a:r>
          </a:p>
          <a:p>
            <a:endParaRPr lang="en-US"/>
          </a:p>
          <a:p>
            <a:r>
              <a:rPr lang="en-US"/>
              <a:t>To address these challenges, several methods were studied in this thesis, shown in yellow, and extensively described in the manuscript. Some focus on a single scale, while others, like life-cycle assessment and building stock modeling, bridge different scales and are increasingly used at macro scale for climate policies. Recently, there has also been a rise in prospective studies at both international and national levels, which can help test different hypotheses about the future state of buildings and related sectors like the energy and industry sectors.</a:t>
            </a:r>
          </a:p>
        </p:txBody>
      </p:sp>
      <p:sp>
        <p:nvSpPr>
          <p:cNvPr id="4" name="Espace réservé du numéro de diapositive 3"/>
          <p:cNvSpPr>
            <a:spLocks noGrp="1"/>
          </p:cNvSpPr>
          <p:nvPr>
            <p:ph type="sldNum" sz="quarter" idx="5"/>
          </p:nvPr>
        </p:nvSpPr>
        <p:spPr/>
        <p:txBody>
          <a:bodyPr/>
          <a:lstStyle/>
          <a:p>
            <a:fld id="{4932D352-FFF0-4990-AA95-F738386A2C0F}" type="slidenum">
              <a:rPr lang="fr-FR" smtClean="0"/>
              <a:t>9</a:t>
            </a:fld>
            <a:endParaRPr lang="fr-FR"/>
          </a:p>
        </p:txBody>
      </p:sp>
    </p:spTree>
    <p:extLst>
      <p:ext uri="{BB962C8B-B14F-4D97-AF65-F5344CB8AC3E}">
        <p14:creationId xmlns:p14="http://schemas.microsoft.com/office/powerpoint/2010/main" val="4089029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Modifier le style des sous-titres du masque</a:t>
            </a:r>
          </a:p>
        </p:txBody>
      </p:sp>
      <p:sp>
        <p:nvSpPr>
          <p:cNvPr id="4" name="Espace réservé de la date 3"/>
          <p:cNvSpPr>
            <a:spLocks noGrp="1"/>
          </p:cNvSpPr>
          <p:nvPr>
            <p:ph type="dt" sz="half" idx="10"/>
          </p:nvPr>
        </p:nvSpPr>
        <p:spPr/>
        <p:txBody>
          <a:bodyPr/>
          <a:lstStyle/>
          <a:p>
            <a:fld id="{F976AED4-B94E-4934-95E7-012FF87CCA67}" type="datetime1">
              <a:rPr lang="fr-FR" smtClean="0"/>
              <a:t>23/06/2024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E55F5E4-9D21-4F00-9F86-7105B16B518E}" type="slidenum">
              <a:rPr lang="fr-FR" smtClean="0"/>
              <a:t>‹N°›</a:t>
            </a:fld>
            <a:endParaRPr lang="fr-FR"/>
          </a:p>
        </p:txBody>
      </p:sp>
    </p:spTree>
    <p:extLst>
      <p:ext uri="{BB962C8B-B14F-4D97-AF65-F5344CB8AC3E}">
        <p14:creationId xmlns:p14="http://schemas.microsoft.com/office/powerpoint/2010/main" val="1857365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D8B3106C-BB39-4165-82FB-FC714A7DFC9A}" type="datetime1">
              <a:rPr lang="fr-FR" smtClean="0"/>
              <a:t>23/06/2024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E55F5E4-9D21-4F00-9F86-7105B16B518E}" type="slidenum">
              <a:rPr lang="fr-FR" smtClean="0"/>
              <a:t>‹N°›</a:t>
            </a:fld>
            <a:endParaRPr lang="fr-FR"/>
          </a:p>
        </p:txBody>
      </p:sp>
    </p:spTree>
    <p:extLst>
      <p:ext uri="{BB962C8B-B14F-4D97-AF65-F5344CB8AC3E}">
        <p14:creationId xmlns:p14="http://schemas.microsoft.com/office/powerpoint/2010/main" val="392672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92C4EFD7-DC2F-4B66-9D22-43FB62F890A6}" type="datetime1">
              <a:rPr lang="fr-FR" smtClean="0"/>
              <a:t>23/06/2024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E55F5E4-9D21-4F00-9F86-7105B16B518E}" type="slidenum">
              <a:rPr lang="fr-FR" smtClean="0"/>
              <a:t>‹N°›</a:t>
            </a:fld>
            <a:endParaRPr lang="fr-FR"/>
          </a:p>
        </p:txBody>
      </p:sp>
    </p:spTree>
    <p:extLst>
      <p:ext uri="{BB962C8B-B14F-4D97-AF65-F5344CB8AC3E}">
        <p14:creationId xmlns:p14="http://schemas.microsoft.com/office/powerpoint/2010/main" val="604656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186315CB-FA8C-4EFE-97DD-D3681747458B}" type="datetime1">
              <a:rPr lang="fr-FR" smtClean="0"/>
              <a:t>23/06/2024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E55F5E4-9D21-4F00-9F86-7105B16B518E}" type="slidenum">
              <a:rPr lang="fr-FR" smtClean="0"/>
              <a:t>‹N°›</a:t>
            </a:fld>
            <a:endParaRPr lang="fr-FR"/>
          </a:p>
        </p:txBody>
      </p:sp>
    </p:spTree>
    <p:extLst>
      <p:ext uri="{BB962C8B-B14F-4D97-AF65-F5344CB8AC3E}">
        <p14:creationId xmlns:p14="http://schemas.microsoft.com/office/powerpoint/2010/main" val="2917933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p:cNvSpPr>
            <a:spLocks noGrp="1"/>
          </p:cNvSpPr>
          <p:nvPr>
            <p:ph type="dt" sz="half" idx="10"/>
          </p:nvPr>
        </p:nvSpPr>
        <p:spPr/>
        <p:txBody>
          <a:bodyPr/>
          <a:lstStyle/>
          <a:p>
            <a:fld id="{49EA5F1C-5163-4FCA-A260-082D7467E628}" type="datetime1">
              <a:rPr lang="fr-FR" smtClean="0"/>
              <a:t>23/06/2024</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1E55F5E4-9D21-4F00-9F86-7105B16B518E}" type="slidenum">
              <a:rPr lang="fr-FR" smtClean="0"/>
              <a:t>‹N°›</a:t>
            </a:fld>
            <a:endParaRPr lang="fr-FR"/>
          </a:p>
        </p:txBody>
      </p:sp>
    </p:spTree>
    <p:extLst>
      <p:ext uri="{BB962C8B-B14F-4D97-AF65-F5344CB8AC3E}">
        <p14:creationId xmlns:p14="http://schemas.microsoft.com/office/powerpoint/2010/main" val="4027476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p:cNvSpPr>
            <a:spLocks noGrp="1"/>
          </p:cNvSpPr>
          <p:nvPr>
            <p:ph type="dt" sz="half" idx="10"/>
          </p:nvPr>
        </p:nvSpPr>
        <p:spPr/>
        <p:txBody>
          <a:bodyPr/>
          <a:lstStyle/>
          <a:p>
            <a:fld id="{599DDD57-9E79-47BA-AEC2-32B1B11B6472}" type="datetime1">
              <a:rPr lang="fr-FR" smtClean="0"/>
              <a:t>23/06/2024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E55F5E4-9D21-4F00-9F86-7105B16B518E}" type="slidenum">
              <a:rPr lang="fr-FR" smtClean="0"/>
              <a:t>‹N°›</a:t>
            </a:fld>
            <a:endParaRPr lang="fr-FR"/>
          </a:p>
        </p:txBody>
      </p:sp>
    </p:spTree>
    <p:extLst>
      <p:ext uri="{BB962C8B-B14F-4D97-AF65-F5344CB8AC3E}">
        <p14:creationId xmlns:p14="http://schemas.microsoft.com/office/powerpoint/2010/main" val="2588820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p:cNvSpPr>
            <a:spLocks noGrp="1"/>
          </p:cNvSpPr>
          <p:nvPr>
            <p:ph type="dt" sz="half" idx="10"/>
          </p:nvPr>
        </p:nvSpPr>
        <p:spPr/>
        <p:txBody>
          <a:bodyPr/>
          <a:lstStyle/>
          <a:p>
            <a:fld id="{B26F4C6C-5BFD-4B5A-8AF9-CD07C70F805B}" type="datetime1">
              <a:rPr lang="fr-FR" smtClean="0"/>
              <a:t>23/06/2024</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1E55F5E4-9D21-4F00-9F86-7105B16B518E}" type="slidenum">
              <a:rPr lang="fr-FR" smtClean="0"/>
              <a:t>‹N°›</a:t>
            </a:fld>
            <a:endParaRPr lang="fr-FR"/>
          </a:p>
        </p:txBody>
      </p:sp>
    </p:spTree>
    <p:extLst>
      <p:ext uri="{BB962C8B-B14F-4D97-AF65-F5344CB8AC3E}">
        <p14:creationId xmlns:p14="http://schemas.microsoft.com/office/powerpoint/2010/main" val="976487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D5F31F3F-826B-4A14-9DB4-D0C80A6B20D0}" type="datetime1">
              <a:rPr lang="fr-FR" smtClean="0"/>
              <a:t>23/06/2024</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1E55F5E4-9D21-4F00-9F86-7105B16B518E}" type="slidenum">
              <a:rPr lang="fr-FR" smtClean="0"/>
              <a:t>‹N°›</a:t>
            </a:fld>
            <a:endParaRPr lang="fr-FR"/>
          </a:p>
        </p:txBody>
      </p:sp>
    </p:spTree>
    <p:extLst>
      <p:ext uri="{BB962C8B-B14F-4D97-AF65-F5344CB8AC3E}">
        <p14:creationId xmlns:p14="http://schemas.microsoft.com/office/powerpoint/2010/main" val="67540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ABAC28B-FC96-4504-9F23-8C7A78C836CE}" type="datetime1">
              <a:rPr lang="fr-FR" smtClean="0"/>
              <a:t>23/06/2024</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9177581" y="6492875"/>
            <a:ext cx="2743200" cy="365125"/>
          </a:xfrm>
        </p:spPr>
        <p:txBody>
          <a:bodyPr/>
          <a:lstStyle>
            <a:lvl1pPr>
              <a:defRPr>
                <a:solidFill>
                  <a:schemeClr val="tx1"/>
                </a:solidFill>
                <a:latin typeface="Roboto Black" panose="02000000000000000000" pitchFamily="2" charset="0"/>
                <a:ea typeface="Roboto Black" panose="02000000000000000000" pitchFamily="2" charset="0"/>
                <a:cs typeface="Roboto Black" panose="02000000000000000000" pitchFamily="2" charset="0"/>
              </a:defRPr>
            </a:lvl1pPr>
          </a:lstStyle>
          <a:p>
            <a:fld id="{1E55F5E4-9D21-4F00-9F86-7105B16B518E}" type="slidenum">
              <a:rPr lang="fr-FR" smtClean="0"/>
              <a:pPr/>
              <a:t>‹N°›</a:t>
            </a:fld>
            <a:endParaRPr lang="fr-FR"/>
          </a:p>
        </p:txBody>
      </p:sp>
    </p:spTree>
    <p:extLst>
      <p:ext uri="{BB962C8B-B14F-4D97-AF65-F5344CB8AC3E}">
        <p14:creationId xmlns:p14="http://schemas.microsoft.com/office/powerpoint/2010/main" val="3809715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B8BF4CD9-E501-49CC-BB45-F7226F8A9F07}" type="datetime1">
              <a:rPr lang="fr-FR" smtClean="0"/>
              <a:t>23/06/2024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E55F5E4-9D21-4F00-9F86-7105B16B518E}" type="slidenum">
              <a:rPr lang="fr-FR" smtClean="0"/>
              <a:t>‹N°›</a:t>
            </a:fld>
            <a:endParaRPr lang="fr-FR"/>
          </a:p>
        </p:txBody>
      </p:sp>
    </p:spTree>
    <p:extLst>
      <p:ext uri="{BB962C8B-B14F-4D97-AF65-F5344CB8AC3E}">
        <p14:creationId xmlns:p14="http://schemas.microsoft.com/office/powerpoint/2010/main" val="372405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p:cNvSpPr>
            <a:spLocks noGrp="1"/>
          </p:cNvSpPr>
          <p:nvPr>
            <p:ph type="dt" sz="half" idx="10"/>
          </p:nvPr>
        </p:nvSpPr>
        <p:spPr/>
        <p:txBody>
          <a:bodyPr/>
          <a:lstStyle/>
          <a:p>
            <a:fld id="{479CE709-40E0-4AC4-A09F-B32EB893E634}" type="datetime1">
              <a:rPr lang="fr-FR" smtClean="0"/>
              <a:t>23/06/2024</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1E55F5E4-9D21-4F00-9F86-7105B16B518E}" type="slidenum">
              <a:rPr lang="fr-FR" smtClean="0"/>
              <a:t>‹N°›</a:t>
            </a:fld>
            <a:endParaRPr lang="fr-FR"/>
          </a:p>
        </p:txBody>
      </p:sp>
    </p:spTree>
    <p:extLst>
      <p:ext uri="{BB962C8B-B14F-4D97-AF65-F5344CB8AC3E}">
        <p14:creationId xmlns:p14="http://schemas.microsoft.com/office/powerpoint/2010/main" val="1947028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1A6459-8C75-4C7C-BCB2-C6626E613D1E}" type="datetime1">
              <a:rPr lang="fr-FR" smtClean="0"/>
              <a:t>23/06/2024</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9308024" y="646392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55F5E4-9D21-4F00-9F86-7105B16B518E}" type="slidenum">
              <a:rPr lang="fr-FR" smtClean="0"/>
              <a:t>‹N°›</a:t>
            </a:fld>
            <a:endParaRPr lang="fr-FR"/>
          </a:p>
        </p:txBody>
      </p:sp>
    </p:spTree>
    <p:extLst>
      <p:ext uri="{BB962C8B-B14F-4D97-AF65-F5344CB8AC3E}">
        <p14:creationId xmlns:p14="http://schemas.microsoft.com/office/powerpoint/2010/main" val="1315691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0.png"/><Relationship Id="rId3" Type="http://schemas.openxmlformats.org/officeDocument/2006/relationships/image" Target="../media/image29.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39.png"/><Relationship Id="rId2" Type="http://schemas.openxmlformats.org/officeDocument/2006/relationships/notesSlide" Target="../notesSlides/notesSlide10.xml"/><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5.png"/><Relationship Id="rId5" Type="http://schemas.openxmlformats.org/officeDocument/2006/relationships/image" Target="../media/image8.png"/><Relationship Id="rId15" Type="http://schemas.microsoft.com/office/2007/relationships/hdphoto" Target="../media/hdphoto1.wdp"/><Relationship Id="rId10" Type="http://schemas.openxmlformats.org/officeDocument/2006/relationships/image" Target="../media/image34.png"/><Relationship Id="rId19" Type="http://schemas.openxmlformats.org/officeDocument/2006/relationships/image" Target="../media/image15.png"/><Relationship Id="rId4" Type="http://schemas.openxmlformats.org/officeDocument/2006/relationships/image" Target="../media/image30.png"/><Relationship Id="rId9" Type="http://schemas.openxmlformats.org/officeDocument/2006/relationships/image" Target="../media/image33.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8.png"/><Relationship Id="rId4" Type="http://schemas.microsoft.com/office/2007/relationships/hdphoto" Target="../media/hdphoto2.wdp"/><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5F6_8103A1FE.xm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2.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15.xml"/><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53.png"/><Relationship Id="rId5" Type="http://schemas.openxmlformats.org/officeDocument/2006/relationships/image" Target="../media/image28.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8.png"/><Relationship Id="rId9" Type="http://schemas.openxmlformats.org/officeDocument/2006/relationships/image" Target="../media/image51.png"/><Relationship Id="rId1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1.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4.png"/><Relationship Id="rId7"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microsoft.com/office/2018/10/relationships/comments" Target="../comments/modernComment_5EE_2CEB2F30.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emf"/><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4.png"/><Relationship Id="rId10" Type="http://schemas.openxmlformats.org/officeDocument/2006/relationships/image" Target="../media/image73.png"/><Relationship Id="rId4" Type="http://schemas.openxmlformats.org/officeDocument/2006/relationships/image" Target="../media/image21.png"/><Relationship Id="rId9" Type="http://schemas.openxmlformats.org/officeDocument/2006/relationships/image" Target="../media/image3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4.jpeg"/><Relationship Id="rId7"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85.png"/><Relationship Id="rId9"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93.png"/><Relationship Id="rId3" Type="http://schemas.openxmlformats.org/officeDocument/2006/relationships/image" Target="../media/image14.png"/><Relationship Id="rId7" Type="http://schemas.openxmlformats.org/officeDocument/2006/relationships/image" Target="../media/image89.png"/><Relationship Id="rId12" Type="http://schemas.openxmlformats.org/officeDocument/2006/relationships/image" Target="../media/image92.png"/><Relationship Id="rId2" Type="http://schemas.openxmlformats.org/officeDocument/2006/relationships/image" Target="../media/image13.png"/><Relationship Id="rId16"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1.png"/><Relationship Id="rId5" Type="http://schemas.openxmlformats.org/officeDocument/2006/relationships/image" Target="../media/image16.png"/><Relationship Id="rId15" Type="http://schemas.openxmlformats.org/officeDocument/2006/relationships/image" Target="../media/image95.png"/><Relationship Id="rId10" Type="http://schemas.openxmlformats.org/officeDocument/2006/relationships/image" Target="../media/image44.png"/><Relationship Id="rId4" Type="http://schemas.openxmlformats.org/officeDocument/2006/relationships/image" Target="../media/image15.png"/><Relationship Id="rId9" Type="http://schemas.openxmlformats.org/officeDocument/2006/relationships/image" Target="../media/image90.png"/><Relationship Id="rId1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02.png"/></Relationships>
</file>

<file path=ppt/slides/_rels/slide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0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3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3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47.xml.rels><?xml version="1.0" encoding="UTF-8" standalone="yes"?>
<Relationships xmlns="http://schemas.openxmlformats.org/package/2006/relationships"><Relationship Id="rId8" Type="http://schemas.openxmlformats.org/officeDocument/2006/relationships/image" Target="../media/image133.png"/><Relationship Id="rId13" Type="http://schemas.openxmlformats.org/officeDocument/2006/relationships/image" Target="../media/image138.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7.pn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8.png"/><Relationship Id="rId7" Type="http://schemas.microsoft.com/office/2007/relationships/hdphoto" Target="../media/hdphoto1.wdp"/><Relationship Id="rId12"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36ADDA2-C245-F72B-E7CF-8A1254CADA38}"/>
              </a:ext>
            </a:extLst>
          </p:cNvPr>
          <p:cNvSpPr/>
          <p:nvPr/>
        </p:nvSpPr>
        <p:spPr>
          <a:xfrm>
            <a:off x="0" y="6080289"/>
            <a:ext cx="12192000" cy="777711"/>
          </a:xfrm>
          <a:prstGeom prst="rect">
            <a:avLst/>
          </a:prstGeom>
          <a:solidFill>
            <a:schemeClr val="bg1">
              <a:lumMod val="95000"/>
            </a:schemeClr>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 name="Picture 2" descr="Résultat de recherche d'images pour &quot;logo eth png&quot;">
            <a:extLst>
              <a:ext uri="{FF2B5EF4-FFF2-40B4-BE49-F238E27FC236}">
                <a16:creationId xmlns:a16="http://schemas.microsoft.com/office/drawing/2014/main" id="{89CE7693-DE70-1A5F-EF35-5E8979DED71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3701" y="6213405"/>
            <a:ext cx="2131805" cy="53794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6">
            <a:extLst>
              <a:ext uri="{FF2B5EF4-FFF2-40B4-BE49-F238E27FC236}">
                <a16:creationId xmlns:a16="http://schemas.microsoft.com/office/drawing/2014/main" id="{1B765631-CB7B-E009-854A-C1FD8E20C2C2}"/>
              </a:ext>
            </a:extLst>
          </p:cNvPr>
          <p:cNvSpPr txBox="1">
            <a:spLocks/>
          </p:cNvSpPr>
          <p:nvPr/>
        </p:nvSpPr>
        <p:spPr>
          <a:xfrm>
            <a:off x="1946499" y="3776499"/>
            <a:ext cx="9488213" cy="1058258"/>
          </a:xfrm>
          <a:prstGeom prst="rect">
            <a:avLst/>
          </a:prstGeom>
        </p:spPr>
        <p:txBody>
          <a:bodyPr vert="horz" lIns="91440" tIns="45720" rIns="91440" bIns="45720" rtlCol="0">
            <a:noAutofit/>
          </a:bodyPr>
          <a:lstStyle>
            <a:lvl1pPr marL="0" indent="0" algn="ctr" defTabSz="742950" rtl="0" eaLnBrk="1" latinLnBrk="0" hangingPunct="1">
              <a:lnSpc>
                <a:spcPct val="90000"/>
              </a:lnSpc>
              <a:spcBef>
                <a:spcPts val="813"/>
              </a:spcBef>
              <a:buFont typeface="Arial" panose="020B0604020202020204" pitchFamily="34" charset="0"/>
              <a:buNone/>
              <a:defRPr sz="1950" kern="1200">
                <a:solidFill>
                  <a:schemeClr val="tx1"/>
                </a:solidFill>
                <a:latin typeface="+mn-lt"/>
                <a:ea typeface="+mn-ea"/>
                <a:cs typeface="+mn-cs"/>
              </a:defRPr>
            </a:lvl1pPr>
            <a:lvl2pPr marL="371475" indent="0" algn="ctr" defTabSz="742950" rtl="0" eaLnBrk="1" latinLnBrk="0" hangingPunct="1">
              <a:lnSpc>
                <a:spcPct val="90000"/>
              </a:lnSpc>
              <a:spcBef>
                <a:spcPts val="406"/>
              </a:spcBef>
              <a:buFont typeface="Arial" panose="020B0604020202020204" pitchFamily="34" charset="0"/>
              <a:buNone/>
              <a:defRPr sz="1625" kern="1200">
                <a:solidFill>
                  <a:schemeClr val="tx1"/>
                </a:solidFill>
                <a:latin typeface="+mn-lt"/>
                <a:ea typeface="+mn-ea"/>
                <a:cs typeface="+mn-cs"/>
              </a:defRPr>
            </a:lvl2pPr>
            <a:lvl3pPr marL="742950" indent="0" algn="ctr" defTabSz="742950" rtl="0" eaLnBrk="1" latinLnBrk="0" hangingPunct="1">
              <a:lnSpc>
                <a:spcPct val="90000"/>
              </a:lnSpc>
              <a:spcBef>
                <a:spcPts val="406"/>
              </a:spcBef>
              <a:buFont typeface="Arial" panose="020B0604020202020204" pitchFamily="34" charset="0"/>
              <a:buNone/>
              <a:defRPr sz="1463" kern="1200">
                <a:solidFill>
                  <a:schemeClr val="tx1"/>
                </a:solidFill>
                <a:latin typeface="+mn-lt"/>
                <a:ea typeface="+mn-ea"/>
                <a:cs typeface="+mn-cs"/>
              </a:defRPr>
            </a:lvl3pPr>
            <a:lvl4pPr marL="1114425" indent="0" algn="ctr" defTabSz="742950" rtl="0" eaLnBrk="1" latinLnBrk="0" hangingPunct="1">
              <a:lnSpc>
                <a:spcPct val="90000"/>
              </a:lnSpc>
              <a:spcBef>
                <a:spcPts val="406"/>
              </a:spcBef>
              <a:buFont typeface="Arial" panose="020B0604020202020204" pitchFamily="34" charset="0"/>
              <a:buNone/>
              <a:defRPr sz="1300" kern="1200">
                <a:solidFill>
                  <a:schemeClr val="tx1"/>
                </a:solidFill>
                <a:latin typeface="+mn-lt"/>
                <a:ea typeface="+mn-ea"/>
                <a:cs typeface="+mn-cs"/>
              </a:defRPr>
            </a:lvl4pPr>
            <a:lvl5pPr marL="1485900" indent="0" algn="ctr" defTabSz="742950" rtl="0" eaLnBrk="1" latinLnBrk="0" hangingPunct="1">
              <a:lnSpc>
                <a:spcPct val="90000"/>
              </a:lnSpc>
              <a:spcBef>
                <a:spcPts val="406"/>
              </a:spcBef>
              <a:buFont typeface="Arial" panose="020B0604020202020204" pitchFamily="34" charset="0"/>
              <a:buNone/>
              <a:defRPr sz="1300" kern="1200">
                <a:solidFill>
                  <a:schemeClr val="tx1"/>
                </a:solidFill>
                <a:latin typeface="+mn-lt"/>
                <a:ea typeface="+mn-ea"/>
                <a:cs typeface="+mn-cs"/>
              </a:defRPr>
            </a:lvl5pPr>
            <a:lvl6pPr marL="1857375" indent="0" algn="ctr" defTabSz="742950" rtl="0" eaLnBrk="1" latinLnBrk="0" hangingPunct="1">
              <a:lnSpc>
                <a:spcPct val="90000"/>
              </a:lnSpc>
              <a:spcBef>
                <a:spcPts val="406"/>
              </a:spcBef>
              <a:buFont typeface="Arial" panose="020B0604020202020204" pitchFamily="34" charset="0"/>
              <a:buNone/>
              <a:defRPr sz="1300" kern="1200">
                <a:solidFill>
                  <a:schemeClr val="tx1"/>
                </a:solidFill>
                <a:latin typeface="+mn-lt"/>
                <a:ea typeface="+mn-ea"/>
                <a:cs typeface="+mn-cs"/>
              </a:defRPr>
            </a:lvl6pPr>
            <a:lvl7pPr marL="2228850" indent="0" algn="ctr" defTabSz="742950" rtl="0" eaLnBrk="1" latinLnBrk="0" hangingPunct="1">
              <a:lnSpc>
                <a:spcPct val="90000"/>
              </a:lnSpc>
              <a:spcBef>
                <a:spcPts val="406"/>
              </a:spcBef>
              <a:buFont typeface="Arial" panose="020B0604020202020204" pitchFamily="34" charset="0"/>
              <a:buNone/>
              <a:defRPr sz="1300" kern="1200">
                <a:solidFill>
                  <a:schemeClr val="tx1"/>
                </a:solidFill>
                <a:latin typeface="+mn-lt"/>
                <a:ea typeface="+mn-ea"/>
                <a:cs typeface="+mn-cs"/>
              </a:defRPr>
            </a:lvl7pPr>
            <a:lvl8pPr marL="2600325" indent="0" algn="ctr" defTabSz="742950" rtl="0" eaLnBrk="1" latinLnBrk="0" hangingPunct="1">
              <a:lnSpc>
                <a:spcPct val="90000"/>
              </a:lnSpc>
              <a:spcBef>
                <a:spcPts val="406"/>
              </a:spcBef>
              <a:buFont typeface="Arial" panose="020B0604020202020204" pitchFamily="34" charset="0"/>
              <a:buNone/>
              <a:defRPr sz="1300" kern="1200">
                <a:solidFill>
                  <a:schemeClr val="tx1"/>
                </a:solidFill>
                <a:latin typeface="+mn-lt"/>
                <a:ea typeface="+mn-ea"/>
                <a:cs typeface="+mn-cs"/>
              </a:defRPr>
            </a:lvl8pPr>
            <a:lvl9pPr marL="2971800" indent="0" algn="ctr" defTabSz="742950" rtl="0" eaLnBrk="1" latinLnBrk="0" hangingPunct="1">
              <a:lnSpc>
                <a:spcPct val="90000"/>
              </a:lnSpc>
              <a:spcBef>
                <a:spcPts val="406"/>
              </a:spcBef>
              <a:buFont typeface="Arial" panose="020B0604020202020204" pitchFamily="34" charset="0"/>
              <a:buNone/>
              <a:defRPr sz="1300" kern="1200">
                <a:solidFill>
                  <a:schemeClr val="tx1"/>
                </a:solidFill>
                <a:latin typeface="+mn-lt"/>
                <a:ea typeface="+mn-ea"/>
                <a:cs typeface="+mn-cs"/>
              </a:defRPr>
            </a:lvl9pPr>
          </a:lstStyle>
          <a:p>
            <a:pPr marL="0" lvl="1" algn="l">
              <a:lnSpc>
                <a:spcPct val="100000"/>
              </a:lnSpc>
              <a:tabLst>
                <a:tab pos="2957513" algn="l"/>
                <a:tab pos="3136900" algn="l"/>
              </a:tabLst>
              <a:defRPr/>
            </a:pPr>
            <a:endParaRPr kumimoji="0" lang="fr-FR" sz="2400" b="0" i="1" u="none" strike="noStrike" kern="1200" cap="none" spc="40" normalizeH="0" baseline="0" noProof="0">
              <a:ln>
                <a:noFill/>
              </a:ln>
              <a:solidFill>
                <a:schemeClr val="bg1"/>
              </a:solidFill>
              <a:effectLst/>
              <a:uLnTx/>
              <a:uFillTx/>
              <a:latin typeface="Cambria Math" panose="02040503050406030204" pitchFamily="18" charset="0"/>
            </a:endParaRPr>
          </a:p>
          <a:p>
            <a:pPr marL="0" lvl="1" algn="l">
              <a:lnSpc>
                <a:spcPct val="100000"/>
              </a:lnSpc>
              <a:tabLst>
                <a:tab pos="2957513" algn="l"/>
                <a:tab pos="3136900" algn="l"/>
              </a:tabLst>
              <a:defRPr/>
            </a:pPr>
            <a:endParaRPr kumimoji="0" lang="fr-FR" sz="2400" b="0" i="1" u="none" strike="noStrike" kern="1200" cap="none" spc="40" normalizeH="0" baseline="0" noProof="0">
              <a:ln>
                <a:noFill/>
              </a:ln>
              <a:solidFill>
                <a:schemeClr val="bg1"/>
              </a:solidFill>
              <a:effectLst/>
              <a:uLnTx/>
              <a:uFillTx/>
              <a:latin typeface="Cambria Math" panose="02040503050406030204" pitchFamily="18" charset="0"/>
            </a:endParaRPr>
          </a:p>
          <a:p>
            <a:pPr marL="0" lvl="1" algn="l">
              <a:lnSpc>
                <a:spcPct val="100000"/>
              </a:lnSpc>
              <a:tabLst>
                <a:tab pos="2957513" algn="l"/>
                <a:tab pos="3136900" algn="l"/>
              </a:tabLst>
              <a:defRPr/>
            </a:pPr>
            <a:endParaRPr kumimoji="0" lang="fr-FR" sz="2400" b="0" i="1" u="none" strike="noStrike" kern="1200" cap="none" spc="40" normalizeH="0" baseline="0" noProof="0">
              <a:ln>
                <a:noFill/>
              </a:ln>
              <a:solidFill>
                <a:schemeClr val="bg1"/>
              </a:solidFill>
              <a:effectLst/>
              <a:uLnTx/>
              <a:uFillTx/>
              <a:latin typeface="Cambria Math" panose="02040503050406030204" pitchFamily="18" charset="0"/>
            </a:endParaRPr>
          </a:p>
        </p:txBody>
      </p:sp>
      <p:pic>
        <p:nvPicPr>
          <p:cNvPr id="6" name="Picture 97">
            <a:extLst>
              <a:ext uri="{FF2B5EF4-FFF2-40B4-BE49-F238E27FC236}">
                <a16:creationId xmlns:a16="http://schemas.microsoft.com/office/drawing/2014/main" id="{3534783C-CEBC-6723-B5CF-31DF5FA6256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0925666" y="6106760"/>
            <a:ext cx="1266334" cy="751239"/>
          </a:xfrm>
          <a:prstGeom prst="rect">
            <a:avLst/>
          </a:prstGeom>
          <a:noFill/>
          <a:ln>
            <a:noFill/>
          </a:ln>
        </p:spPr>
      </p:pic>
      <p:sp>
        <p:nvSpPr>
          <p:cNvPr id="8" name="ZoneTexte 7">
            <a:extLst>
              <a:ext uri="{FF2B5EF4-FFF2-40B4-BE49-F238E27FC236}">
                <a16:creationId xmlns:a16="http://schemas.microsoft.com/office/drawing/2014/main" id="{F739C379-EF1C-DCFE-0E89-DC7A37ED776B}"/>
              </a:ext>
            </a:extLst>
          </p:cNvPr>
          <p:cNvSpPr txBox="1"/>
          <p:nvPr/>
        </p:nvSpPr>
        <p:spPr>
          <a:xfrm>
            <a:off x="2014793" y="1005085"/>
            <a:ext cx="7817364" cy="12311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chemeClr val="bg1"/>
                </a:solidFill>
                <a:effectLst/>
                <a:uLnTx/>
                <a:uFillTx/>
                <a:latin typeface="Roboto Black" panose="02000000000000000000" pitchFamily="2" charset="0"/>
                <a:ea typeface="Roboto Black" panose="02000000000000000000" pitchFamily="2" charset="0"/>
                <a:cs typeface="Roboto Black" panose="02000000000000000000" pitchFamily="2" charset="0"/>
              </a:rPr>
              <a:t>Downscaling the </a:t>
            </a:r>
            <a:r>
              <a:rPr lang="en-GB" sz="2800" b="1">
                <a:solidFill>
                  <a:schemeClr val="bg1"/>
                </a:solidFill>
                <a:latin typeface="Roboto Black" panose="02000000000000000000" pitchFamily="2" charset="0"/>
                <a:ea typeface="Roboto Black" panose="02000000000000000000" pitchFamily="2" charset="0"/>
                <a:cs typeface="Roboto Black" panose="02000000000000000000" pitchFamily="2" charset="0"/>
              </a:rPr>
              <a:t>National Low-Carbon Strategy </a:t>
            </a:r>
            <a:r>
              <a:rPr kumimoji="0" lang="en-GB" sz="2800" b="1" i="0" u="none" strike="noStrike" kern="1200" cap="none" spc="0" normalizeH="0" baseline="0" noProof="0">
                <a:ln>
                  <a:noFill/>
                </a:ln>
                <a:solidFill>
                  <a:schemeClr val="bg1"/>
                </a:solidFill>
                <a:effectLst/>
                <a:uLnTx/>
                <a:uFillTx/>
                <a:latin typeface="Roboto Black" panose="02000000000000000000" pitchFamily="2" charset="0"/>
                <a:ea typeface="Roboto Black" panose="02000000000000000000" pitchFamily="2" charset="0"/>
                <a:cs typeface="Roboto Black" panose="02000000000000000000" pitchFamily="2"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1" i="0" u="none" strike="noStrike" kern="1200" cap="none" spc="0" normalizeH="0" baseline="0" noProof="0">
                <a:ln>
                  <a:noFill/>
                </a:ln>
                <a:solidFill>
                  <a:schemeClr val="bg1"/>
                </a:solidFill>
                <a:effectLst/>
                <a:uLnTx/>
                <a:uFillTx/>
                <a:latin typeface="Roboto Black" panose="02000000000000000000" pitchFamily="2" charset="0"/>
                <a:ea typeface="Roboto Black" panose="02000000000000000000" pitchFamily="2" charset="0"/>
                <a:cs typeface="Roboto Black" panose="02000000000000000000" pitchFamily="2" charset="0"/>
              </a:rPr>
              <a:t>for the building activities</a:t>
            </a:r>
          </a:p>
          <a:p>
            <a:endParaRPr lang="fr-FR">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5" name="ZoneTexte 4">
            <a:extLst>
              <a:ext uri="{FF2B5EF4-FFF2-40B4-BE49-F238E27FC236}">
                <a16:creationId xmlns:a16="http://schemas.microsoft.com/office/drawing/2014/main" id="{A2C894A6-8E86-03E5-BF53-05FE566C7301}"/>
              </a:ext>
            </a:extLst>
          </p:cNvPr>
          <p:cNvSpPr txBox="1"/>
          <p:nvPr/>
        </p:nvSpPr>
        <p:spPr>
          <a:xfrm>
            <a:off x="3856083" y="2342838"/>
            <a:ext cx="3766544" cy="73866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a:ln>
                  <a:noFill/>
                </a:ln>
                <a:solidFill>
                  <a:schemeClr val="bg1"/>
                </a:solidFill>
                <a:effectLst/>
                <a:uLnTx/>
                <a:uFillTx/>
                <a:latin typeface="Roboto Black" panose="02000000000000000000" pitchFamily="2" charset="0"/>
                <a:ea typeface="Roboto Black" panose="02000000000000000000" pitchFamily="2" charset="0"/>
                <a:cs typeface="Roboto Black" panose="02000000000000000000" pitchFamily="2" charset="0"/>
              </a:rPr>
              <a:t>PhD defence 24.06.2024</a:t>
            </a:r>
          </a:p>
          <a:p>
            <a:endParaRPr lang="fr-FR">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7" name="ZoneTexte 6">
            <a:extLst>
              <a:ext uri="{FF2B5EF4-FFF2-40B4-BE49-F238E27FC236}">
                <a16:creationId xmlns:a16="http://schemas.microsoft.com/office/drawing/2014/main" id="{9C96D419-7EB7-C3FC-3AE6-6AACFD01B440}"/>
              </a:ext>
            </a:extLst>
          </p:cNvPr>
          <p:cNvSpPr txBox="1"/>
          <p:nvPr/>
        </p:nvSpPr>
        <p:spPr>
          <a:xfrm>
            <a:off x="2399207" y="4090058"/>
            <a:ext cx="8577989" cy="1908215"/>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bg1"/>
                </a:solidFill>
                <a:effectLst/>
                <a:uLnTx/>
                <a:uFillTx/>
                <a:latin typeface="Roboto Black" panose="02000000000000000000" pitchFamily="2" charset="0"/>
                <a:ea typeface="Roboto Black" panose="02000000000000000000" pitchFamily="2" charset="0"/>
                <a:cs typeface="Roboto Black" panose="02000000000000000000" pitchFamily="2" charset="0"/>
              </a:rPr>
              <a:t>PhD candidate:		Marin Pellan</a:t>
            </a:r>
          </a:p>
          <a:p>
            <a:pPr marL="0" marR="0" lvl="0" indent="0" defTabSz="914400" rtl="0" eaLnBrk="1" fontAlgn="auto" latinLnBrk="0" hangingPunct="1">
              <a:lnSpc>
                <a:spcPct val="100000"/>
              </a:lnSpc>
              <a:spcBef>
                <a:spcPts val="0"/>
              </a:spcBef>
              <a:spcAft>
                <a:spcPts val="0"/>
              </a:spcAft>
              <a:buClrTx/>
              <a:buSzTx/>
              <a:buFontTx/>
              <a:buNone/>
              <a:tabLst/>
              <a:defRPr/>
            </a:pPr>
            <a:r>
              <a:rPr lang="en-GB" sz="2000" b="1">
                <a:solidFill>
                  <a:schemeClr val="bg1"/>
                </a:solidFill>
                <a:latin typeface="Roboto Black" panose="02000000000000000000" pitchFamily="2" charset="0"/>
                <a:ea typeface="Roboto Black" panose="02000000000000000000" pitchFamily="2" charset="0"/>
                <a:cs typeface="Roboto Black" panose="02000000000000000000" pitchFamily="2" charset="0"/>
              </a:rPr>
              <a:t>	</a:t>
            </a:r>
          </a:p>
          <a:p>
            <a:pPr marL="0" marR="0" lvl="0" indent="0" defTabSz="914400" rtl="0" eaLnBrk="1" fontAlgn="auto" latinLnBrk="0" hangingPunct="1">
              <a:lnSpc>
                <a:spcPct val="100000"/>
              </a:lnSpc>
              <a:spcBef>
                <a:spcPts val="0"/>
              </a:spcBef>
              <a:spcAft>
                <a:spcPts val="0"/>
              </a:spcAft>
              <a:buClrTx/>
              <a:buSzTx/>
              <a:buFontTx/>
              <a:buNone/>
              <a:tabLst/>
              <a:defRPr/>
            </a:pPr>
            <a:r>
              <a:rPr kumimoji="0" lang="en-GB" sz="2000" b="1" i="0" u="none" strike="noStrike" kern="1200" cap="none" spc="0" normalizeH="0" baseline="0" noProof="0">
                <a:ln>
                  <a:noFill/>
                </a:ln>
                <a:solidFill>
                  <a:schemeClr val="bg1"/>
                </a:solidFill>
                <a:effectLst/>
                <a:uLnTx/>
                <a:uFillTx/>
                <a:latin typeface="Roboto Black" panose="02000000000000000000" pitchFamily="2" charset="0"/>
                <a:ea typeface="Roboto Black" panose="02000000000000000000" pitchFamily="2" charset="0"/>
                <a:cs typeface="Roboto Black" panose="02000000000000000000" pitchFamily="2" charset="0"/>
              </a:rPr>
              <a:t>Thesis director:		Prof. Guillaume Habert (ETH Zürich)</a:t>
            </a:r>
          </a:p>
          <a:p>
            <a:pPr marL="0" marR="0" lvl="0" indent="0" defTabSz="914400" rtl="0" eaLnBrk="1" fontAlgn="auto" latinLnBrk="0" hangingPunct="1">
              <a:lnSpc>
                <a:spcPct val="100000"/>
              </a:lnSpc>
              <a:spcBef>
                <a:spcPts val="0"/>
              </a:spcBef>
              <a:spcAft>
                <a:spcPts val="0"/>
              </a:spcAft>
              <a:buClrTx/>
              <a:buSzTx/>
              <a:buFontTx/>
              <a:buNone/>
              <a:tabLst/>
              <a:defRPr/>
            </a:pPr>
            <a:r>
              <a:rPr lang="en-GB" sz="2000" b="1">
                <a:solidFill>
                  <a:schemeClr val="bg1"/>
                </a:solidFill>
                <a:latin typeface="Roboto Black" panose="02000000000000000000" pitchFamily="2" charset="0"/>
                <a:ea typeface="Roboto Black" panose="02000000000000000000" pitchFamily="2" charset="0"/>
                <a:cs typeface="Roboto Black" panose="02000000000000000000" pitchFamily="2" charset="0"/>
              </a:rPr>
              <a:t>Supervisors:		</a:t>
            </a:r>
            <a:r>
              <a:rPr lang="en-GB" sz="2000" b="1" err="1">
                <a:solidFill>
                  <a:schemeClr val="bg1"/>
                </a:solidFill>
                <a:latin typeface="Roboto Black" panose="02000000000000000000" pitchFamily="2" charset="0"/>
                <a:ea typeface="Roboto Black" panose="02000000000000000000" pitchFamily="2" charset="0"/>
                <a:cs typeface="Roboto Black" panose="02000000000000000000" pitchFamily="2" charset="0"/>
              </a:rPr>
              <a:t>Dr.</a:t>
            </a:r>
            <a:r>
              <a:rPr lang="en-GB" sz="2000" b="1">
                <a:solidFill>
                  <a:schemeClr val="bg1"/>
                </a:solidFill>
                <a:latin typeface="Roboto Black" panose="02000000000000000000" pitchFamily="2" charset="0"/>
                <a:ea typeface="Roboto Black" panose="02000000000000000000" pitchFamily="2" charset="0"/>
                <a:cs typeface="Roboto Black" panose="02000000000000000000" pitchFamily="2" charset="0"/>
              </a:rPr>
              <a:t> Mathilde Louërat, </a:t>
            </a:r>
            <a:r>
              <a:rPr lang="en-GB" sz="2000" b="1" err="1">
                <a:solidFill>
                  <a:schemeClr val="bg1"/>
                </a:solidFill>
                <a:latin typeface="Roboto Black" panose="02000000000000000000" pitchFamily="2" charset="0"/>
                <a:ea typeface="Roboto Black" panose="02000000000000000000" pitchFamily="2" charset="0"/>
                <a:cs typeface="Roboto Black" panose="02000000000000000000" pitchFamily="2" charset="0"/>
              </a:rPr>
              <a:t>Dr.</a:t>
            </a:r>
            <a:r>
              <a:rPr lang="en-GB" sz="2000" b="1">
                <a:solidFill>
                  <a:schemeClr val="bg1"/>
                </a:solidFill>
                <a:latin typeface="Roboto Black" panose="02000000000000000000" pitchFamily="2" charset="0"/>
                <a:ea typeface="Roboto Black" panose="02000000000000000000" pitchFamily="2" charset="0"/>
                <a:cs typeface="Roboto Black" panose="02000000000000000000" pitchFamily="2" charset="0"/>
              </a:rPr>
              <a:t> Denise Almeida (CSTB)</a:t>
            </a:r>
            <a:endParaRPr kumimoji="0" lang="en-GB" sz="2000" b="1" i="0" u="none" strike="noStrike" kern="1200" cap="none" spc="0" normalizeH="0" baseline="0" noProof="0">
              <a:ln>
                <a:noFill/>
              </a:ln>
              <a:solidFill>
                <a:schemeClr val="bg1"/>
              </a:solidFill>
              <a:effectLst/>
              <a:uLnTx/>
              <a:uFillTx/>
              <a:latin typeface="Roboto Black" panose="02000000000000000000" pitchFamily="2" charset="0"/>
              <a:ea typeface="Roboto Black" panose="02000000000000000000" pitchFamily="2" charset="0"/>
              <a:cs typeface="Roboto Black" panose="02000000000000000000" pitchFamily="2"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schemeClr val="bg1"/>
              </a:solidFill>
              <a:effectLst/>
              <a:uLnTx/>
              <a:uFillTx/>
              <a:latin typeface="Roboto Black" panose="02000000000000000000" pitchFamily="2" charset="0"/>
              <a:ea typeface="Roboto Black" panose="02000000000000000000" pitchFamily="2" charset="0"/>
              <a:cs typeface="Roboto Black" panose="02000000000000000000" pitchFamily="2" charset="0"/>
            </a:endParaRPr>
          </a:p>
          <a:p>
            <a:endParaRPr lang="fr-FR">
              <a:solidFill>
                <a:schemeClr val="bg1"/>
              </a:solidFill>
              <a:latin typeface="Roboto Black" panose="02000000000000000000" pitchFamily="2" charset="0"/>
              <a:ea typeface="Roboto Black" panose="02000000000000000000" pitchFamily="2" charset="0"/>
              <a:cs typeface="Roboto Black" panose="02000000000000000000" pitchFamily="2" charset="0"/>
            </a:endParaRPr>
          </a:p>
        </p:txBody>
      </p:sp>
    </p:spTree>
    <p:extLst>
      <p:ext uri="{BB962C8B-B14F-4D97-AF65-F5344CB8AC3E}">
        <p14:creationId xmlns:p14="http://schemas.microsoft.com/office/powerpoint/2010/main" val="605550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Espace réservé du numéro de diapositive 111">
            <a:extLst>
              <a:ext uri="{FF2B5EF4-FFF2-40B4-BE49-F238E27FC236}">
                <a16:creationId xmlns:a16="http://schemas.microsoft.com/office/drawing/2014/main" id="{51D4B739-B45A-7B55-1E27-2EB45D02021F}"/>
              </a:ext>
            </a:extLst>
          </p:cNvPr>
          <p:cNvSpPr>
            <a:spLocks noGrp="1"/>
          </p:cNvSpPr>
          <p:nvPr>
            <p:ph type="sldNum" sz="quarter" idx="12"/>
          </p:nvPr>
        </p:nvSpPr>
        <p:spPr/>
        <p:txBody>
          <a:bodyPr/>
          <a:lstStyle/>
          <a:p>
            <a:fld id="{1E55F5E4-9D21-4F00-9F86-7105B16B518E}" type="slidenum">
              <a:rPr lang="fr-FR" smtClean="0"/>
              <a:pPr/>
              <a:t>10</a:t>
            </a:fld>
            <a:endParaRPr lang="fr-FR"/>
          </a:p>
        </p:txBody>
      </p:sp>
      <p:sp>
        <p:nvSpPr>
          <p:cNvPr id="2" name="Rectangle 1">
            <a:extLst>
              <a:ext uri="{FF2B5EF4-FFF2-40B4-BE49-F238E27FC236}">
                <a16:creationId xmlns:a16="http://schemas.microsoft.com/office/drawing/2014/main" id="{46A46A16-D28A-8A00-2994-63DEF614C51C}"/>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a:solidFill>
                  <a:schemeClr val="tx1"/>
                </a:solidFill>
                <a:latin typeface="Roboto Black" panose="02000000000000000000" pitchFamily="2" charset="0"/>
                <a:ea typeface="Roboto Black" panose="02000000000000000000" pitchFamily="2" charset="0"/>
                <a:cs typeface="Roboto Black" panose="02000000000000000000" pitchFamily="2" charset="0"/>
              </a:rPr>
              <a:t>Research gaps, state of the art &amp; research questions</a:t>
            </a:r>
            <a:r>
              <a:rPr lang="en-GB" sz="1600" b="1" i="1">
                <a:solidFill>
                  <a:schemeClr val="tx1"/>
                </a:solidFill>
                <a:latin typeface="Roboto Black" panose="02000000000000000000" pitchFamily="2" charset="0"/>
                <a:ea typeface="Roboto Black" panose="02000000000000000000" pitchFamily="2" charset="0"/>
                <a:cs typeface="Roboto Black" panose="02000000000000000000" pitchFamily="2" charset="0"/>
              </a:rPr>
              <a:t> </a:t>
            </a:r>
          </a:p>
          <a:p>
            <a:r>
              <a:rPr lang="en-GB"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Linking top-down and bottom-up visions</a:t>
            </a:r>
          </a:p>
        </p:txBody>
      </p:sp>
      <p:pic>
        <p:nvPicPr>
          <p:cNvPr id="7" name="Image 6" descr="Une image contenant noir, obscurité&#10;&#10;Description générée automatiquement">
            <a:extLst>
              <a:ext uri="{FF2B5EF4-FFF2-40B4-BE49-F238E27FC236}">
                <a16:creationId xmlns:a16="http://schemas.microsoft.com/office/drawing/2014/main" id="{574CB764-5A37-4B3F-2A52-87625D27DCD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839" y="830960"/>
            <a:ext cx="720000" cy="720000"/>
          </a:xfrm>
          <a:prstGeom prst="rect">
            <a:avLst/>
          </a:prstGeom>
        </p:spPr>
      </p:pic>
      <p:pic>
        <p:nvPicPr>
          <p:cNvPr id="11" name="Image 10" descr="Une image contenant noir, obscurité&#10;&#10;Description générée automatiquement">
            <a:extLst>
              <a:ext uri="{FF2B5EF4-FFF2-40B4-BE49-F238E27FC236}">
                <a16:creationId xmlns:a16="http://schemas.microsoft.com/office/drawing/2014/main" id="{F451F7F8-879C-9C86-AC39-98BB040E0F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63287" y="1112161"/>
            <a:ext cx="360000" cy="360000"/>
          </a:xfrm>
          <a:prstGeom prst="rect">
            <a:avLst/>
          </a:prstGeom>
        </p:spPr>
      </p:pic>
      <p:cxnSp>
        <p:nvCxnSpPr>
          <p:cNvPr id="14" name="Connecteur droit avec flèche 13">
            <a:extLst>
              <a:ext uri="{FF2B5EF4-FFF2-40B4-BE49-F238E27FC236}">
                <a16:creationId xmlns:a16="http://schemas.microsoft.com/office/drawing/2014/main" id="{A8DF645F-F070-F076-8421-F6A49A13E330}"/>
              </a:ext>
            </a:extLst>
          </p:cNvPr>
          <p:cNvCxnSpPr>
            <a:cxnSpLocks/>
          </p:cNvCxnSpPr>
          <p:nvPr/>
        </p:nvCxnSpPr>
        <p:spPr>
          <a:xfrm>
            <a:off x="4497556" y="1597768"/>
            <a:ext cx="0" cy="4991449"/>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A1ACCEBC-561A-5A47-F7C1-9286F6C13B19}"/>
              </a:ext>
            </a:extLst>
          </p:cNvPr>
          <p:cNvSpPr txBox="1"/>
          <p:nvPr/>
        </p:nvSpPr>
        <p:spPr>
          <a:xfrm>
            <a:off x="8322469" y="1024609"/>
            <a:ext cx="3084499" cy="707886"/>
          </a:xfrm>
          <a:prstGeom prst="rect">
            <a:avLst/>
          </a:prstGeom>
          <a:noFill/>
        </p:spPr>
        <p:txBody>
          <a:bodyPr wrap="none" rtlCol="0">
            <a:spAutoFit/>
          </a:bodyPr>
          <a:lstStyle/>
          <a:p>
            <a:r>
              <a:rPr lang="en-GB" sz="2000" b="1">
                <a:latin typeface="Abadi" panose="020B0604020104020204" pitchFamily="34" charset="0"/>
                <a:cs typeface="Times" panose="02020603050405020304" pitchFamily="18" charset="0"/>
              </a:rPr>
              <a:t>Bottom-up benchmarks</a:t>
            </a:r>
          </a:p>
          <a:p>
            <a:r>
              <a:rPr lang="en-GB" sz="2000" b="1">
                <a:latin typeface="Abadi" panose="020B0604020104020204" pitchFamily="34" charset="0"/>
                <a:cs typeface="Times" panose="02020603050405020304" pitchFamily="18" charset="0"/>
              </a:rPr>
              <a:t>Decarbonisation pathways </a:t>
            </a:r>
          </a:p>
        </p:txBody>
      </p:sp>
      <p:sp>
        <p:nvSpPr>
          <p:cNvPr id="19" name="ZoneTexte 18">
            <a:extLst>
              <a:ext uri="{FF2B5EF4-FFF2-40B4-BE49-F238E27FC236}">
                <a16:creationId xmlns:a16="http://schemas.microsoft.com/office/drawing/2014/main" id="{559B25B8-12F9-F8B9-3406-459B18B57D7E}"/>
              </a:ext>
            </a:extLst>
          </p:cNvPr>
          <p:cNvSpPr txBox="1"/>
          <p:nvPr/>
        </p:nvSpPr>
        <p:spPr>
          <a:xfrm>
            <a:off x="1781514" y="1023825"/>
            <a:ext cx="1906291" cy="400110"/>
          </a:xfrm>
          <a:prstGeom prst="rect">
            <a:avLst/>
          </a:prstGeom>
          <a:noFill/>
        </p:spPr>
        <p:txBody>
          <a:bodyPr wrap="none" rtlCol="0">
            <a:spAutoFit/>
          </a:bodyPr>
          <a:lstStyle/>
          <a:p>
            <a:r>
              <a:rPr lang="en-GB" sz="2000" b="1">
                <a:latin typeface="Abadi" panose="020B0604020104020204" pitchFamily="34" charset="0"/>
                <a:cs typeface="Times" panose="02020603050405020304" pitchFamily="18" charset="0"/>
              </a:rPr>
              <a:t>Carbon budgets</a:t>
            </a:r>
          </a:p>
        </p:txBody>
      </p:sp>
      <p:pic>
        <p:nvPicPr>
          <p:cNvPr id="25" name="Picture 4" descr="1,695 IMAGES, PHOTOS ET ILLUSTRATIONS VECTORIELLES STOCK APPROPRIÉES SUR LE  THÈME &amp;quot;Carte De France&amp;quot; | Adobe Stock">
            <a:extLst>
              <a:ext uri="{FF2B5EF4-FFF2-40B4-BE49-F238E27FC236}">
                <a16:creationId xmlns:a16="http://schemas.microsoft.com/office/drawing/2014/main" id="{D12F89B1-FB67-F34C-3BF2-7DCD6EFE35A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92782" y="2535128"/>
            <a:ext cx="720000" cy="72000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Planète Terre Conception Pictogramme Icône Vecteur Image Illustration Clip  Art Libres De Droits , Vecteurs Et Illustration. Image 65130158.">
            <a:extLst>
              <a:ext uri="{FF2B5EF4-FFF2-40B4-BE49-F238E27FC236}">
                <a16:creationId xmlns:a16="http://schemas.microsoft.com/office/drawing/2014/main" id="{9F0DDE3D-08F6-0AE2-0770-64D4D012772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44" t="13089" r="11040" b="13425"/>
          <a:stretch/>
        </p:blipFill>
        <p:spPr bwMode="auto">
          <a:xfrm>
            <a:off x="2695942" y="1556050"/>
            <a:ext cx="751649" cy="720000"/>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a:extLst>
              <a:ext uri="{FF2B5EF4-FFF2-40B4-BE49-F238E27FC236}">
                <a16:creationId xmlns:a16="http://schemas.microsoft.com/office/drawing/2014/main" id="{34BFC974-70FA-A478-77E2-180474842A25}"/>
              </a:ext>
            </a:extLst>
          </p:cNvPr>
          <p:cNvPicPr>
            <a:picLocks noChangeAspect="1"/>
          </p:cNvPicPr>
          <p:nvPr/>
        </p:nvPicPr>
        <p:blipFill>
          <a:blip r:embed="rId7"/>
          <a:stretch>
            <a:fillRect/>
          </a:stretch>
        </p:blipFill>
        <p:spPr>
          <a:xfrm>
            <a:off x="2572190" y="3446640"/>
            <a:ext cx="360000" cy="297209"/>
          </a:xfrm>
          <a:prstGeom prst="rect">
            <a:avLst/>
          </a:prstGeom>
        </p:spPr>
      </p:pic>
      <p:pic>
        <p:nvPicPr>
          <p:cNvPr id="28" name="Image 27">
            <a:extLst>
              <a:ext uri="{FF2B5EF4-FFF2-40B4-BE49-F238E27FC236}">
                <a16:creationId xmlns:a16="http://schemas.microsoft.com/office/drawing/2014/main" id="{BCAA582C-B7A2-9726-AF5F-55CD645BD85E}"/>
              </a:ext>
            </a:extLst>
          </p:cNvPr>
          <p:cNvPicPr>
            <a:picLocks noChangeAspect="1"/>
          </p:cNvPicPr>
          <p:nvPr/>
        </p:nvPicPr>
        <p:blipFill>
          <a:blip r:embed="rId8">
            <a:biLevel thresh="75000"/>
          </a:blip>
          <a:stretch>
            <a:fillRect/>
          </a:stretch>
        </p:blipFill>
        <p:spPr>
          <a:xfrm>
            <a:off x="2933972" y="3458066"/>
            <a:ext cx="360000" cy="335455"/>
          </a:xfrm>
          <a:prstGeom prst="rect">
            <a:avLst/>
          </a:prstGeom>
        </p:spPr>
      </p:pic>
      <p:pic>
        <p:nvPicPr>
          <p:cNvPr id="29" name="Image 28">
            <a:extLst>
              <a:ext uri="{FF2B5EF4-FFF2-40B4-BE49-F238E27FC236}">
                <a16:creationId xmlns:a16="http://schemas.microsoft.com/office/drawing/2014/main" id="{B46549F9-33EA-FCA2-4FB7-C7497D462BCA}"/>
              </a:ext>
            </a:extLst>
          </p:cNvPr>
          <p:cNvPicPr>
            <a:picLocks noChangeAspect="1"/>
          </p:cNvPicPr>
          <p:nvPr/>
        </p:nvPicPr>
        <p:blipFill>
          <a:blip r:embed="rId9">
            <a:biLevel thresh="75000"/>
          </a:blip>
          <a:stretch>
            <a:fillRect/>
          </a:stretch>
        </p:blipFill>
        <p:spPr>
          <a:xfrm>
            <a:off x="3288145" y="3777508"/>
            <a:ext cx="360000" cy="378463"/>
          </a:xfrm>
          <a:prstGeom prst="rect">
            <a:avLst/>
          </a:prstGeom>
        </p:spPr>
      </p:pic>
      <p:pic>
        <p:nvPicPr>
          <p:cNvPr id="30" name="Image 29">
            <a:extLst>
              <a:ext uri="{FF2B5EF4-FFF2-40B4-BE49-F238E27FC236}">
                <a16:creationId xmlns:a16="http://schemas.microsoft.com/office/drawing/2014/main" id="{E5A71762-E168-155C-4D8E-58FD11536E16}"/>
              </a:ext>
            </a:extLst>
          </p:cNvPr>
          <p:cNvPicPr>
            <a:picLocks noChangeAspect="1"/>
          </p:cNvPicPr>
          <p:nvPr/>
        </p:nvPicPr>
        <p:blipFill>
          <a:blip r:embed="rId10">
            <a:biLevel thresh="75000"/>
          </a:blip>
          <a:stretch>
            <a:fillRect/>
          </a:stretch>
        </p:blipFill>
        <p:spPr>
          <a:xfrm>
            <a:off x="3294726" y="3441947"/>
            <a:ext cx="360000" cy="346078"/>
          </a:xfrm>
          <a:prstGeom prst="rect">
            <a:avLst/>
          </a:prstGeom>
        </p:spPr>
      </p:pic>
      <p:pic>
        <p:nvPicPr>
          <p:cNvPr id="31" name="Image 30">
            <a:extLst>
              <a:ext uri="{FF2B5EF4-FFF2-40B4-BE49-F238E27FC236}">
                <a16:creationId xmlns:a16="http://schemas.microsoft.com/office/drawing/2014/main" id="{78B72936-5883-EDE1-D201-6700C32A8A1E}"/>
              </a:ext>
            </a:extLst>
          </p:cNvPr>
          <p:cNvPicPr>
            <a:picLocks noChangeAspect="1"/>
          </p:cNvPicPr>
          <p:nvPr/>
        </p:nvPicPr>
        <p:blipFill>
          <a:blip r:embed="rId11">
            <a:biLevel thresh="75000"/>
          </a:blip>
          <a:stretch>
            <a:fillRect/>
          </a:stretch>
        </p:blipFill>
        <p:spPr>
          <a:xfrm>
            <a:off x="2583384" y="3762495"/>
            <a:ext cx="360000" cy="374738"/>
          </a:xfrm>
          <a:prstGeom prst="rect">
            <a:avLst/>
          </a:prstGeom>
        </p:spPr>
      </p:pic>
      <p:pic>
        <p:nvPicPr>
          <p:cNvPr id="32" name="Image 31">
            <a:extLst>
              <a:ext uri="{FF2B5EF4-FFF2-40B4-BE49-F238E27FC236}">
                <a16:creationId xmlns:a16="http://schemas.microsoft.com/office/drawing/2014/main" id="{1F877043-B4A4-ACD0-B5F3-108BEE2FECB0}"/>
              </a:ext>
            </a:extLst>
          </p:cNvPr>
          <p:cNvPicPr>
            <a:picLocks noChangeAspect="1"/>
          </p:cNvPicPr>
          <p:nvPr/>
        </p:nvPicPr>
        <p:blipFill>
          <a:blip r:embed="rId12">
            <a:biLevel thresh="75000"/>
          </a:blip>
          <a:stretch>
            <a:fillRect/>
          </a:stretch>
        </p:blipFill>
        <p:spPr>
          <a:xfrm>
            <a:off x="2940382" y="3767983"/>
            <a:ext cx="360000" cy="374319"/>
          </a:xfrm>
          <a:prstGeom prst="rect">
            <a:avLst/>
          </a:prstGeom>
        </p:spPr>
      </p:pic>
      <p:pic>
        <p:nvPicPr>
          <p:cNvPr id="41" name="Image 40" descr="Une image contenant fenêtre, bâtiment, maison, Rectangle&#10;&#10;Description générée automatiquement">
            <a:extLst>
              <a:ext uri="{FF2B5EF4-FFF2-40B4-BE49-F238E27FC236}">
                <a16:creationId xmlns:a16="http://schemas.microsoft.com/office/drawing/2014/main" id="{21688686-23C5-A01F-DA31-B2D8F28D363C}"/>
              </a:ext>
            </a:extLst>
          </p:cNvPr>
          <p:cNvPicPr>
            <a:picLocks noChangeAspect="1"/>
          </p:cNvPicPr>
          <p:nvPr/>
        </p:nvPicPr>
        <p:blipFill>
          <a:blip r:embed="rId13" cstate="print">
            <a:grayscl/>
            <a:extLst>
              <a:ext uri="{28A0092B-C50C-407E-A947-70E740481C1C}">
                <a14:useLocalDpi xmlns:a14="http://schemas.microsoft.com/office/drawing/2010/main" val="0"/>
              </a:ext>
            </a:extLst>
          </a:blip>
          <a:stretch>
            <a:fillRect/>
          </a:stretch>
        </p:blipFill>
        <p:spPr>
          <a:xfrm>
            <a:off x="2773319" y="5462172"/>
            <a:ext cx="589205" cy="589205"/>
          </a:xfrm>
          <a:prstGeom prst="rect">
            <a:avLst/>
          </a:prstGeom>
        </p:spPr>
      </p:pic>
      <p:sp>
        <p:nvSpPr>
          <p:cNvPr id="44" name="ZoneTexte 43">
            <a:extLst>
              <a:ext uri="{FF2B5EF4-FFF2-40B4-BE49-F238E27FC236}">
                <a16:creationId xmlns:a16="http://schemas.microsoft.com/office/drawing/2014/main" id="{6D602A3D-2CE2-FF44-5125-FACCFFA4A207}"/>
              </a:ext>
            </a:extLst>
          </p:cNvPr>
          <p:cNvSpPr txBox="1"/>
          <p:nvPr/>
        </p:nvSpPr>
        <p:spPr>
          <a:xfrm>
            <a:off x="986203" y="1688986"/>
            <a:ext cx="764953" cy="369332"/>
          </a:xfrm>
          <a:prstGeom prst="rect">
            <a:avLst/>
          </a:prstGeom>
          <a:noFill/>
        </p:spPr>
        <p:txBody>
          <a:bodyPr wrap="none" rtlCol="0">
            <a:spAutoFit/>
          </a:bodyPr>
          <a:lstStyle/>
          <a:p>
            <a:r>
              <a:rPr lang="en-GB">
                <a:latin typeface="Abadi" panose="020B0604020104020204" pitchFamily="34" charset="0"/>
                <a:cs typeface="Times" panose="02020603050405020304" pitchFamily="18" charset="0"/>
              </a:rPr>
              <a:t>World</a:t>
            </a:r>
          </a:p>
        </p:txBody>
      </p:sp>
      <p:sp>
        <p:nvSpPr>
          <p:cNvPr id="45" name="ZoneTexte 44">
            <a:extLst>
              <a:ext uri="{FF2B5EF4-FFF2-40B4-BE49-F238E27FC236}">
                <a16:creationId xmlns:a16="http://schemas.microsoft.com/office/drawing/2014/main" id="{D1243398-352E-6434-5215-5027756D35B3}"/>
              </a:ext>
            </a:extLst>
          </p:cNvPr>
          <p:cNvSpPr txBox="1"/>
          <p:nvPr/>
        </p:nvSpPr>
        <p:spPr>
          <a:xfrm>
            <a:off x="991686" y="2628024"/>
            <a:ext cx="950901" cy="369332"/>
          </a:xfrm>
          <a:prstGeom prst="rect">
            <a:avLst/>
          </a:prstGeom>
          <a:noFill/>
        </p:spPr>
        <p:txBody>
          <a:bodyPr wrap="none" rtlCol="0">
            <a:spAutoFit/>
          </a:bodyPr>
          <a:lstStyle/>
          <a:p>
            <a:r>
              <a:rPr lang="en-GB">
                <a:latin typeface="Abadi" panose="020B0604020104020204" pitchFamily="34" charset="0"/>
                <a:cs typeface="Times" panose="02020603050405020304" pitchFamily="18" charset="0"/>
              </a:rPr>
              <a:t>Country</a:t>
            </a:r>
          </a:p>
        </p:txBody>
      </p:sp>
      <p:sp>
        <p:nvSpPr>
          <p:cNvPr id="46" name="ZoneTexte 45">
            <a:extLst>
              <a:ext uri="{FF2B5EF4-FFF2-40B4-BE49-F238E27FC236}">
                <a16:creationId xmlns:a16="http://schemas.microsoft.com/office/drawing/2014/main" id="{DD8FC2EF-A237-83E7-AC72-56F596D73FAD}"/>
              </a:ext>
            </a:extLst>
          </p:cNvPr>
          <p:cNvSpPr txBox="1"/>
          <p:nvPr/>
        </p:nvSpPr>
        <p:spPr>
          <a:xfrm>
            <a:off x="982930" y="3458360"/>
            <a:ext cx="1119217" cy="646331"/>
          </a:xfrm>
          <a:prstGeom prst="rect">
            <a:avLst/>
          </a:prstGeom>
          <a:noFill/>
        </p:spPr>
        <p:txBody>
          <a:bodyPr wrap="none" rtlCol="0">
            <a:spAutoFit/>
          </a:bodyPr>
          <a:lstStyle/>
          <a:p>
            <a:r>
              <a:rPr lang="en-GB">
                <a:latin typeface="Abadi" panose="020B0604020104020204" pitchFamily="34" charset="0"/>
                <a:cs typeface="Times" panose="02020603050405020304" pitchFamily="18" charset="0"/>
              </a:rPr>
              <a:t>Economic</a:t>
            </a:r>
          </a:p>
          <a:p>
            <a:r>
              <a:rPr lang="en-GB">
                <a:latin typeface="Abadi" panose="020B0604020104020204" pitchFamily="34" charset="0"/>
                <a:cs typeface="Times" panose="02020603050405020304" pitchFamily="18" charset="0"/>
              </a:rPr>
              <a:t>sectors</a:t>
            </a:r>
          </a:p>
        </p:txBody>
      </p:sp>
      <p:sp>
        <p:nvSpPr>
          <p:cNvPr id="47" name="ZoneTexte 46">
            <a:extLst>
              <a:ext uri="{FF2B5EF4-FFF2-40B4-BE49-F238E27FC236}">
                <a16:creationId xmlns:a16="http://schemas.microsoft.com/office/drawing/2014/main" id="{31C3DAF3-6BD5-CCE5-19E8-B785609A3157}"/>
              </a:ext>
            </a:extLst>
          </p:cNvPr>
          <p:cNvSpPr txBox="1"/>
          <p:nvPr/>
        </p:nvSpPr>
        <p:spPr>
          <a:xfrm>
            <a:off x="992281" y="5679606"/>
            <a:ext cx="1221809" cy="369332"/>
          </a:xfrm>
          <a:prstGeom prst="rect">
            <a:avLst/>
          </a:prstGeom>
          <a:noFill/>
        </p:spPr>
        <p:txBody>
          <a:bodyPr wrap="none" rtlCol="0">
            <a:spAutoFit/>
          </a:bodyPr>
          <a:lstStyle/>
          <a:p>
            <a:r>
              <a:rPr lang="en-GB">
                <a:latin typeface="Abadi" panose="020B0604020104020204" pitchFamily="34" charset="0"/>
                <a:cs typeface="Times" panose="02020603050405020304" pitchFamily="18" charset="0"/>
              </a:rPr>
              <a:t>Building(s)</a:t>
            </a:r>
          </a:p>
        </p:txBody>
      </p:sp>
      <p:cxnSp>
        <p:nvCxnSpPr>
          <p:cNvPr id="48" name="Connecteur droit avec flèche 47">
            <a:extLst>
              <a:ext uri="{FF2B5EF4-FFF2-40B4-BE49-F238E27FC236}">
                <a16:creationId xmlns:a16="http://schemas.microsoft.com/office/drawing/2014/main" id="{02C26F19-184C-F391-F185-EB375004BC75}"/>
              </a:ext>
            </a:extLst>
          </p:cNvPr>
          <p:cNvCxnSpPr>
            <a:cxnSpLocks/>
          </p:cNvCxnSpPr>
          <p:nvPr/>
        </p:nvCxnSpPr>
        <p:spPr>
          <a:xfrm flipV="1">
            <a:off x="7383631" y="1597767"/>
            <a:ext cx="0" cy="4991449"/>
          </a:xfrm>
          <a:prstGeom prst="straightConnector1">
            <a:avLst/>
          </a:prstGeom>
          <a:ln w="762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12" descr="Pixel Buildings Stock Illustration - Download Image Now - iStock">
            <a:extLst>
              <a:ext uri="{FF2B5EF4-FFF2-40B4-BE49-F238E27FC236}">
                <a16:creationId xmlns:a16="http://schemas.microsoft.com/office/drawing/2014/main" id="{B8619599-4892-8588-E03B-83BE9C5BD604}"/>
              </a:ext>
            </a:extLst>
          </p:cNvPr>
          <p:cNvPicPr>
            <a:picLocks noChangeAspect="1" noChangeArrowheads="1"/>
          </p:cNvPicPr>
          <p:nvPr/>
        </p:nvPicPr>
        <p:blipFill rotWithShape="1">
          <a:blip r:embed="rId14" cstate="print">
            <a:biLevel thresh="50000"/>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t="16028" b="26610"/>
          <a:stretch/>
        </p:blipFill>
        <p:spPr bwMode="auto">
          <a:xfrm>
            <a:off x="8308701" y="4657078"/>
            <a:ext cx="1627577" cy="93362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2" descr="Pixel Buildings Stock Illustration - Download Image Now - iStock">
            <a:extLst>
              <a:ext uri="{FF2B5EF4-FFF2-40B4-BE49-F238E27FC236}">
                <a16:creationId xmlns:a16="http://schemas.microsoft.com/office/drawing/2014/main" id="{49D79602-9994-4339-A0F1-F10083BBD83C}"/>
              </a:ext>
            </a:extLst>
          </p:cNvPr>
          <p:cNvPicPr>
            <a:picLocks noChangeAspect="1" noChangeArrowheads="1"/>
          </p:cNvPicPr>
          <p:nvPr/>
        </p:nvPicPr>
        <p:blipFill rotWithShape="1">
          <a:blip r:embed="rId14" cstate="print">
            <a:alphaModFix amt="35000"/>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t="16028" b="26610"/>
          <a:stretch/>
        </p:blipFill>
        <p:spPr bwMode="auto">
          <a:xfrm>
            <a:off x="8308701" y="3323042"/>
            <a:ext cx="1627577" cy="93362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Pixel Buildings Stock Illustration - Download Image Now - iStock">
            <a:extLst>
              <a:ext uri="{FF2B5EF4-FFF2-40B4-BE49-F238E27FC236}">
                <a16:creationId xmlns:a16="http://schemas.microsoft.com/office/drawing/2014/main" id="{B9C0D9F8-FB8E-4AA9-8918-CF7400767BD4}"/>
              </a:ext>
            </a:extLst>
          </p:cNvPr>
          <p:cNvPicPr>
            <a:picLocks noChangeAspect="1" noChangeArrowheads="1"/>
          </p:cNvPicPr>
          <p:nvPr/>
        </p:nvPicPr>
        <p:blipFill rotWithShape="1">
          <a:blip r:embed="rId14" cstate="print">
            <a:alphaModFix amt="20000"/>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t="16028" b="26610"/>
          <a:stretch/>
        </p:blipFill>
        <p:spPr bwMode="auto">
          <a:xfrm>
            <a:off x="8322469" y="2087330"/>
            <a:ext cx="1627577" cy="933621"/>
          </a:xfrm>
          <a:prstGeom prst="rect">
            <a:avLst/>
          </a:prstGeom>
          <a:noFill/>
          <a:extLst>
            <a:ext uri="{909E8E84-426E-40DD-AFC4-6F175D3DCCD1}">
              <a14:hiddenFill xmlns:a14="http://schemas.microsoft.com/office/drawing/2010/main">
                <a:solidFill>
                  <a:srgbClr val="FFFFFF"/>
                </a:solidFill>
              </a14:hiddenFill>
            </a:ext>
          </a:extLst>
        </p:spPr>
      </p:pic>
      <p:sp>
        <p:nvSpPr>
          <p:cNvPr id="52" name="ZoneTexte 51">
            <a:extLst>
              <a:ext uri="{FF2B5EF4-FFF2-40B4-BE49-F238E27FC236}">
                <a16:creationId xmlns:a16="http://schemas.microsoft.com/office/drawing/2014/main" id="{819FB0BD-DE90-C156-9A55-AFCB8498ACA6}"/>
              </a:ext>
            </a:extLst>
          </p:cNvPr>
          <p:cNvSpPr txBox="1"/>
          <p:nvPr/>
        </p:nvSpPr>
        <p:spPr>
          <a:xfrm>
            <a:off x="7492031" y="5202851"/>
            <a:ext cx="742511" cy="369332"/>
          </a:xfrm>
          <a:prstGeom prst="rect">
            <a:avLst/>
          </a:prstGeom>
          <a:noFill/>
        </p:spPr>
        <p:txBody>
          <a:bodyPr wrap="none" rtlCol="0">
            <a:spAutoFit/>
          </a:bodyPr>
          <a:lstStyle/>
          <a:p>
            <a:r>
              <a:rPr lang="en-GB">
                <a:latin typeface="Abadi" panose="020B0604020104020204" pitchFamily="34" charset="0"/>
                <a:cs typeface="Times" panose="02020603050405020304" pitchFamily="18" charset="0"/>
              </a:rPr>
              <a:t>2020</a:t>
            </a:r>
          </a:p>
        </p:txBody>
      </p:sp>
      <p:sp>
        <p:nvSpPr>
          <p:cNvPr id="53" name="ZoneTexte 52">
            <a:extLst>
              <a:ext uri="{FF2B5EF4-FFF2-40B4-BE49-F238E27FC236}">
                <a16:creationId xmlns:a16="http://schemas.microsoft.com/office/drawing/2014/main" id="{3792AC68-D953-BC4F-4D63-48A979BF621A}"/>
              </a:ext>
            </a:extLst>
          </p:cNvPr>
          <p:cNvSpPr txBox="1"/>
          <p:nvPr/>
        </p:nvSpPr>
        <p:spPr>
          <a:xfrm>
            <a:off x="7490242" y="3913787"/>
            <a:ext cx="742511" cy="369332"/>
          </a:xfrm>
          <a:prstGeom prst="rect">
            <a:avLst/>
          </a:prstGeom>
          <a:noFill/>
        </p:spPr>
        <p:txBody>
          <a:bodyPr wrap="none" rtlCol="0">
            <a:spAutoFit/>
          </a:bodyPr>
          <a:lstStyle/>
          <a:p>
            <a:r>
              <a:rPr lang="en-GB">
                <a:latin typeface="Abadi" panose="020B0604020104020204" pitchFamily="34" charset="0"/>
                <a:cs typeface="Times" panose="02020603050405020304" pitchFamily="18" charset="0"/>
              </a:rPr>
              <a:t>2035</a:t>
            </a:r>
          </a:p>
        </p:txBody>
      </p:sp>
      <p:sp>
        <p:nvSpPr>
          <p:cNvPr id="54" name="ZoneTexte 53">
            <a:extLst>
              <a:ext uri="{FF2B5EF4-FFF2-40B4-BE49-F238E27FC236}">
                <a16:creationId xmlns:a16="http://schemas.microsoft.com/office/drawing/2014/main" id="{A5D07FA3-5201-B14B-25F9-A8037C20C507}"/>
              </a:ext>
            </a:extLst>
          </p:cNvPr>
          <p:cNvSpPr txBox="1"/>
          <p:nvPr/>
        </p:nvSpPr>
        <p:spPr>
          <a:xfrm>
            <a:off x="7490241" y="2624723"/>
            <a:ext cx="742511" cy="369332"/>
          </a:xfrm>
          <a:prstGeom prst="rect">
            <a:avLst/>
          </a:prstGeom>
          <a:noFill/>
        </p:spPr>
        <p:txBody>
          <a:bodyPr wrap="none" rtlCol="0">
            <a:spAutoFit/>
          </a:bodyPr>
          <a:lstStyle/>
          <a:p>
            <a:r>
              <a:rPr lang="en-GB">
                <a:latin typeface="Abadi" panose="020B0604020104020204" pitchFamily="34" charset="0"/>
                <a:cs typeface="Times" panose="02020603050405020304" pitchFamily="18" charset="0"/>
              </a:rPr>
              <a:t>2050</a:t>
            </a:r>
          </a:p>
        </p:txBody>
      </p:sp>
      <p:pic>
        <p:nvPicPr>
          <p:cNvPr id="56" name="Image 55" descr="Une image contenant cercle, Graphique, symbole, logo&#10;&#10;Description générée automatiquement">
            <a:extLst>
              <a:ext uri="{FF2B5EF4-FFF2-40B4-BE49-F238E27FC236}">
                <a16:creationId xmlns:a16="http://schemas.microsoft.com/office/drawing/2014/main" id="{B4EEC193-BE4D-DC6D-3CEB-CD6ACC9323FF}"/>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482429" y="2727570"/>
            <a:ext cx="962365" cy="962365"/>
          </a:xfrm>
          <a:prstGeom prst="rect">
            <a:avLst/>
          </a:prstGeom>
        </p:spPr>
      </p:pic>
      <p:pic>
        <p:nvPicPr>
          <p:cNvPr id="59" name="Image 58">
            <a:extLst>
              <a:ext uri="{FF2B5EF4-FFF2-40B4-BE49-F238E27FC236}">
                <a16:creationId xmlns:a16="http://schemas.microsoft.com/office/drawing/2014/main" id="{80B8D1A8-737D-C9CD-31BF-9FABA721FE4C}"/>
              </a:ext>
            </a:extLst>
          </p:cNvPr>
          <p:cNvPicPr>
            <a:picLocks noChangeAspect="1"/>
          </p:cNvPicPr>
          <p:nvPr/>
        </p:nvPicPr>
        <p:blipFill>
          <a:blip r:embed="rId7"/>
          <a:stretch>
            <a:fillRect/>
          </a:stretch>
        </p:blipFill>
        <p:spPr>
          <a:xfrm>
            <a:off x="10302782" y="4446040"/>
            <a:ext cx="360000" cy="297209"/>
          </a:xfrm>
          <a:prstGeom prst="rect">
            <a:avLst/>
          </a:prstGeom>
        </p:spPr>
      </p:pic>
      <p:pic>
        <p:nvPicPr>
          <p:cNvPr id="60" name="Image 59">
            <a:extLst>
              <a:ext uri="{FF2B5EF4-FFF2-40B4-BE49-F238E27FC236}">
                <a16:creationId xmlns:a16="http://schemas.microsoft.com/office/drawing/2014/main" id="{549F2355-B9E0-1DB6-D856-CB3D879B9594}"/>
              </a:ext>
            </a:extLst>
          </p:cNvPr>
          <p:cNvPicPr>
            <a:picLocks noChangeAspect="1"/>
          </p:cNvPicPr>
          <p:nvPr/>
        </p:nvPicPr>
        <p:blipFill>
          <a:blip r:embed="rId9">
            <a:biLevel thresh="75000"/>
          </a:blip>
          <a:stretch>
            <a:fillRect/>
          </a:stretch>
        </p:blipFill>
        <p:spPr>
          <a:xfrm>
            <a:off x="10662782" y="4410299"/>
            <a:ext cx="360000" cy="378463"/>
          </a:xfrm>
          <a:prstGeom prst="rect">
            <a:avLst/>
          </a:prstGeom>
        </p:spPr>
      </p:pic>
      <p:sp>
        <p:nvSpPr>
          <p:cNvPr id="62" name="Rectangle 61">
            <a:extLst>
              <a:ext uri="{FF2B5EF4-FFF2-40B4-BE49-F238E27FC236}">
                <a16:creationId xmlns:a16="http://schemas.microsoft.com/office/drawing/2014/main" id="{6201837A-12F7-F6F2-3F18-37BF78A52490}"/>
              </a:ext>
            </a:extLst>
          </p:cNvPr>
          <p:cNvSpPr/>
          <p:nvPr/>
        </p:nvSpPr>
        <p:spPr>
          <a:xfrm>
            <a:off x="10302782" y="4386428"/>
            <a:ext cx="755163" cy="40233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4" name="Connecteur droit avec flèche 63">
            <a:extLst>
              <a:ext uri="{FF2B5EF4-FFF2-40B4-BE49-F238E27FC236}">
                <a16:creationId xmlns:a16="http://schemas.microsoft.com/office/drawing/2014/main" id="{3E8B56BB-BA08-6D9B-E82D-B677F06C0DE2}"/>
              </a:ext>
            </a:extLst>
          </p:cNvPr>
          <p:cNvCxnSpPr>
            <a:cxnSpLocks/>
          </p:cNvCxnSpPr>
          <p:nvPr/>
        </p:nvCxnSpPr>
        <p:spPr>
          <a:xfrm flipV="1">
            <a:off x="9727103" y="4653195"/>
            <a:ext cx="431357" cy="131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9CB7B902-AE17-A9A1-3DD2-5F5F71D2FBCA}"/>
              </a:ext>
            </a:extLst>
          </p:cNvPr>
          <p:cNvCxnSpPr>
            <a:cxnSpLocks/>
          </p:cNvCxnSpPr>
          <p:nvPr/>
        </p:nvCxnSpPr>
        <p:spPr>
          <a:xfrm flipH="1">
            <a:off x="9732606" y="4772828"/>
            <a:ext cx="457634" cy="146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Image 69">
            <a:extLst>
              <a:ext uri="{FF2B5EF4-FFF2-40B4-BE49-F238E27FC236}">
                <a16:creationId xmlns:a16="http://schemas.microsoft.com/office/drawing/2014/main" id="{A69F0899-60BC-844D-0D98-C2D713BEB268}"/>
              </a:ext>
            </a:extLst>
          </p:cNvPr>
          <p:cNvPicPr>
            <a:picLocks noChangeAspect="1"/>
          </p:cNvPicPr>
          <p:nvPr/>
        </p:nvPicPr>
        <p:blipFill>
          <a:blip r:embed="rId7">
            <a:duotone>
              <a:schemeClr val="bg2">
                <a:shade val="45000"/>
                <a:satMod val="135000"/>
              </a:schemeClr>
              <a:prstClr val="white"/>
            </a:duotone>
          </a:blip>
          <a:stretch>
            <a:fillRect/>
          </a:stretch>
        </p:blipFill>
        <p:spPr>
          <a:xfrm>
            <a:off x="10326013" y="3099253"/>
            <a:ext cx="360000" cy="297209"/>
          </a:xfrm>
          <a:prstGeom prst="rect">
            <a:avLst/>
          </a:prstGeom>
        </p:spPr>
      </p:pic>
      <p:pic>
        <p:nvPicPr>
          <p:cNvPr id="71" name="Image 70">
            <a:extLst>
              <a:ext uri="{FF2B5EF4-FFF2-40B4-BE49-F238E27FC236}">
                <a16:creationId xmlns:a16="http://schemas.microsoft.com/office/drawing/2014/main" id="{F5102B56-FA92-8C84-0DDC-E7F4DB2638FF}"/>
              </a:ext>
            </a:extLst>
          </p:cNvPr>
          <p:cNvPicPr>
            <a:picLocks noChangeAspect="1"/>
          </p:cNvPicPr>
          <p:nvPr/>
        </p:nvPicPr>
        <p:blipFill>
          <a:blip r:embed="rId9">
            <a:duotone>
              <a:schemeClr val="bg2">
                <a:shade val="45000"/>
                <a:satMod val="135000"/>
              </a:schemeClr>
              <a:prstClr val="white"/>
            </a:duotone>
          </a:blip>
          <a:stretch>
            <a:fillRect/>
          </a:stretch>
        </p:blipFill>
        <p:spPr>
          <a:xfrm>
            <a:off x="10686013" y="3063512"/>
            <a:ext cx="360000" cy="378463"/>
          </a:xfrm>
          <a:prstGeom prst="rect">
            <a:avLst/>
          </a:prstGeom>
        </p:spPr>
      </p:pic>
      <p:sp>
        <p:nvSpPr>
          <p:cNvPr id="72" name="Rectangle 71">
            <a:extLst>
              <a:ext uri="{FF2B5EF4-FFF2-40B4-BE49-F238E27FC236}">
                <a16:creationId xmlns:a16="http://schemas.microsoft.com/office/drawing/2014/main" id="{2F8AA67C-4B49-1C4E-34C0-64A3D07144F8}"/>
              </a:ext>
            </a:extLst>
          </p:cNvPr>
          <p:cNvSpPr/>
          <p:nvPr/>
        </p:nvSpPr>
        <p:spPr>
          <a:xfrm>
            <a:off x="10326013" y="3039641"/>
            <a:ext cx="755163" cy="40233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3" name="Connecteur droit avec flèche 72">
            <a:extLst>
              <a:ext uri="{FF2B5EF4-FFF2-40B4-BE49-F238E27FC236}">
                <a16:creationId xmlns:a16="http://schemas.microsoft.com/office/drawing/2014/main" id="{F4B49488-0546-3ECB-FAB4-7CA547BFDA98}"/>
              </a:ext>
            </a:extLst>
          </p:cNvPr>
          <p:cNvCxnSpPr>
            <a:cxnSpLocks/>
          </p:cNvCxnSpPr>
          <p:nvPr/>
        </p:nvCxnSpPr>
        <p:spPr>
          <a:xfrm flipV="1">
            <a:off x="9750334" y="3306408"/>
            <a:ext cx="431357" cy="131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eur droit avec flèche 73">
            <a:extLst>
              <a:ext uri="{FF2B5EF4-FFF2-40B4-BE49-F238E27FC236}">
                <a16:creationId xmlns:a16="http://schemas.microsoft.com/office/drawing/2014/main" id="{DCC18DE5-2590-561F-6A6D-C87D506FFD9F}"/>
              </a:ext>
            </a:extLst>
          </p:cNvPr>
          <p:cNvCxnSpPr>
            <a:cxnSpLocks/>
          </p:cNvCxnSpPr>
          <p:nvPr/>
        </p:nvCxnSpPr>
        <p:spPr>
          <a:xfrm flipH="1">
            <a:off x="9755837" y="3426041"/>
            <a:ext cx="457634" cy="146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7" name="Image 76">
            <a:extLst>
              <a:ext uri="{FF2B5EF4-FFF2-40B4-BE49-F238E27FC236}">
                <a16:creationId xmlns:a16="http://schemas.microsoft.com/office/drawing/2014/main" id="{08CE0463-26AE-436E-204C-3D6CC3B920FA}"/>
              </a:ext>
            </a:extLst>
          </p:cNvPr>
          <p:cNvPicPr>
            <a:picLocks noChangeAspect="1"/>
          </p:cNvPicPr>
          <p:nvPr/>
        </p:nvPicPr>
        <p:blipFill>
          <a:blip r:embed="rId7">
            <a:duotone>
              <a:schemeClr val="bg2">
                <a:shade val="45000"/>
                <a:satMod val="135000"/>
              </a:schemeClr>
              <a:prstClr val="white"/>
            </a:duotone>
          </a:blip>
          <a:stretch>
            <a:fillRect/>
          </a:stretch>
        </p:blipFill>
        <p:spPr>
          <a:xfrm>
            <a:off x="10338267" y="1888980"/>
            <a:ext cx="360000" cy="297209"/>
          </a:xfrm>
          <a:prstGeom prst="rect">
            <a:avLst/>
          </a:prstGeom>
        </p:spPr>
      </p:pic>
      <p:pic>
        <p:nvPicPr>
          <p:cNvPr id="81" name="Image 80">
            <a:extLst>
              <a:ext uri="{FF2B5EF4-FFF2-40B4-BE49-F238E27FC236}">
                <a16:creationId xmlns:a16="http://schemas.microsoft.com/office/drawing/2014/main" id="{395D466D-4711-511E-2596-A7C7CAC2C88B}"/>
              </a:ext>
            </a:extLst>
          </p:cNvPr>
          <p:cNvPicPr>
            <a:picLocks noChangeAspect="1"/>
          </p:cNvPicPr>
          <p:nvPr/>
        </p:nvPicPr>
        <p:blipFill>
          <a:blip r:embed="rId9">
            <a:duotone>
              <a:schemeClr val="bg2">
                <a:shade val="45000"/>
                <a:satMod val="135000"/>
              </a:schemeClr>
              <a:prstClr val="white"/>
            </a:duotone>
          </a:blip>
          <a:stretch>
            <a:fillRect/>
          </a:stretch>
        </p:blipFill>
        <p:spPr>
          <a:xfrm>
            <a:off x="10698267" y="1853239"/>
            <a:ext cx="360000" cy="378463"/>
          </a:xfrm>
          <a:prstGeom prst="rect">
            <a:avLst/>
          </a:prstGeom>
        </p:spPr>
      </p:pic>
      <p:sp>
        <p:nvSpPr>
          <p:cNvPr id="82" name="Rectangle 81">
            <a:extLst>
              <a:ext uri="{FF2B5EF4-FFF2-40B4-BE49-F238E27FC236}">
                <a16:creationId xmlns:a16="http://schemas.microsoft.com/office/drawing/2014/main" id="{507E2E46-0FC6-5B43-0DD7-1C2C24678EB1}"/>
              </a:ext>
            </a:extLst>
          </p:cNvPr>
          <p:cNvSpPr/>
          <p:nvPr/>
        </p:nvSpPr>
        <p:spPr>
          <a:xfrm>
            <a:off x="10338267" y="1829368"/>
            <a:ext cx="755163" cy="402333"/>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Connecteur droit avec flèche 82">
            <a:extLst>
              <a:ext uri="{FF2B5EF4-FFF2-40B4-BE49-F238E27FC236}">
                <a16:creationId xmlns:a16="http://schemas.microsoft.com/office/drawing/2014/main" id="{EEDE4083-A98C-E901-FEAC-FFEC39DACE99}"/>
              </a:ext>
            </a:extLst>
          </p:cNvPr>
          <p:cNvCxnSpPr>
            <a:cxnSpLocks/>
          </p:cNvCxnSpPr>
          <p:nvPr/>
        </p:nvCxnSpPr>
        <p:spPr>
          <a:xfrm flipV="1">
            <a:off x="9762588" y="2096135"/>
            <a:ext cx="431357" cy="131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necteur droit avec flèche 83">
            <a:extLst>
              <a:ext uri="{FF2B5EF4-FFF2-40B4-BE49-F238E27FC236}">
                <a16:creationId xmlns:a16="http://schemas.microsoft.com/office/drawing/2014/main" id="{585DDF26-1BD0-2D96-B8F0-3C719C8E349D}"/>
              </a:ext>
            </a:extLst>
          </p:cNvPr>
          <p:cNvCxnSpPr>
            <a:cxnSpLocks/>
          </p:cNvCxnSpPr>
          <p:nvPr/>
        </p:nvCxnSpPr>
        <p:spPr>
          <a:xfrm flipH="1">
            <a:off x="9768091" y="2215768"/>
            <a:ext cx="457634" cy="14684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necteur droit avec flèche 85">
            <a:extLst>
              <a:ext uri="{FF2B5EF4-FFF2-40B4-BE49-F238E27FC236}">
                <a16:creationId xmlns:a16="http://schemas.microsoft.com/office/drawing/2014/main" id="{B339E0E9-AC15-6DA6-E6C6-EB499BAA839F}"/>
              </a:ext>
            </a:extLst>
          </p:cNvPr>
          <p:cNvCxnSpPr/>
          <p:nvPr/>
        </p:nvCxnSpPr>
        <p:spPr>
          <a:xfrm>
            <a:off x="1359154" y="2147007"/>
            <a:ext cx="0" cy="36000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C0D4E733-3D7C-4783-C9F4-E70FA7FA67D1}"/>
              </a:ext>
            </a:extLst>
          </p:cNvPr>
          <p:cNvCxnSpPr/>
          <p:nvPr/>
        </p:nvCxnSpPr>
        <p:spPr>
          <a:xfrm>
            <a:off x="1397073" y="3039641"/>
            <a:ext cx="0" cy="36000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9" name="Connecteur droit avec flèche 88">
            <a:extLst>
              <a:ext uri="{FF2B5EF4-FFF2-40B4-BE49-F238E27FC236}">
                <a16:creationId xmlns:a16="http://schemas.microsoft.com/office/drawing/2014/main" id="{84959780-E4E7-4808-2E98-34083CFB8928}"/>
              </a:ext>
            </a:extLst>
          </p:cNvPr>
          <p:cNvCxnSpPr/>
          <p:nvPr/>
        </p:nvCxnSpPr>
        <p:spPr>
          <a:xfrm>
            <a:off x="1403757" y="4176676"/>
            <a:ext cx="0" cy="3600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1" name="Connecteur droit avec flèche 90">
            <a:extLst>
              <a:ext uri="{FF2B5EF4-FFF2-40B4-BE49-F238E27FC236}">
                <a16:creationId xmlns:a16="http://schemas.microsoft.com/office/drawing/2014/main" id="{C8247C8F-A85B-10DB-7740-7F14D572DF02}"/>
              </a:ext>
            </a:extLst>
          </p:cNvPr>
          <p:cNvCxnSpPr>
            <a:cxnSpLocks/>
          </p:cNvCxnSpPr>
          <p:nvPr/>
        </p:nvCxnSpPr>
        <p:spPr>
          <a:xfrm rot="16200000">
            <a:off x="827735" y="3747743"/>
            <a:ext cx="0" cy="180000"/>
          </a:xfrm>
          <a:prstGeom prst="straightConnector1">
            <a:avLst/>
          </a:prstGeom>
          <a:ln w="3810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93" name="Connecteur droit 92">
            <a:extLst>
              <a:ext uri="{FF2B5EF4-FFF2-40B4-BE49-F238E27FC236}">
                <a16:creationId xmlns:a16="http://schemas.microsoft.com/office/drawing/2014/main" id="{2849CB08-E281-6156-3EFE-DBF2F93ED0BE}"/>
              </a:ext>
            </a:extLst>
          </p:cNvPr>
          <p:cNvCxnSpPr/>
          <p:nvPr/>
        </p:nvCxnSpPr>
        <p:spPr>
          <a:xfrm>
            <a:off x="734853" y="2147426"/>
            <a:ext cx="0" cy="1692000"/>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0B5BB164-7CD8-DDB1-EEF2-6DA8CBDC11B6}"/>
              </a:ext>
            </a:extLst>
          </p:cNvPr>
          <p:cNvCxnSpPr>
            <a:cxnSpLocks/>
          </p:cNvCxnSpPr>
          <p:nvPr/>
        </p:nvCxnSpPr>
        <p:spPr>
          <a:xfrm flipV="1">
            <a:off x="735783" y="2131591"/>
            <a:ext cx="623189" cy="10691"/>
          </a:xfrm>
          <a:prstGeom prst="line">
            <a:avLst/>
          </a:prstGeom>
          <a:ln w="381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98" name="ZoneTexte 97">
            <a:extLst>
              <a:ext uri="{FF2B5EF4-FFF2-40B4-BE49-F238E27FC236}">
                <a16:creationId xmlns:a16="http://schemas.microsoft.com/office/drawing/2014/main" id="{112F2101-8CFE-DF4D-C8F5-F937A2C52284}"/>
              </a:ext>
            </a:extLst>
          </p:cNvPr>
          <p:cNvSpPr txBox="1"/>
          <p:nvPr/>
        </p:nvSpPr>
        <p:spPr>
          <a:xfrm rot="16200000">
            <a:off x="4131733" y="3625164"/>
            <a:ext cx="1265090" cy="400110"/>
          </a:xfrm>
          <a:prstGeom prst="rect">
            <a:avLst/>
          </a:prstGeom>
          <a:noFill/>
        </p:spPr>
        <p:txBody>
          <a:bodyPr wrap="none" rtlCol="0">
            <a:spAutoFit/>
          </a:bodyPr>
          <a:lstStyle/>
          <a:p>
            <a:r>
              <a:rPr lang="en-GB" sz="2000" b="1">
                <a:latin typeface="Abadi" panose="020B0604020104020204" pitchFamily="34" charset="0"/>
                <a:cs typeface="Times" panose="02020603050405020304" pitchFamily="18" charset="0"/>
              </a:rPr>
              <a:t>Top-down</a:t>
            </a:r>
          </a:p>
        </p:txBody>
      </p:sp>
      <p:sp>
        <p:nvSpPr>
          <p:cNvPr id="99" name="ZoneTexte 98">
            <a:extLst>
              <a:ext uri="{FF2B5EF4-FFF2-40B4-BE49-F238E27FC236}">
                <a16:creationId xmlns:a16="http://schemas.microsoft.com/office/drawing/2014/main" id="{AC569421-BCD9-C9C9-E354-2A2B3B8C8032}"/>
              </a:ext>
            </a:extLst>
          </p:cNvPr>
          <p:cNvSpPr txBox="1"/>
          <p:nvPr/>
        </p:nvSpPr>
        <p:spPr>
          <a:xfrm rot="16200000">
            <a:off x="6391452" y="3625163"/>
            <a:ext cx="1334020" cy="400110"/>
          </a:xfrm>
          <a:prstGeom prst="rect">
            <a:avLst/>
          </a:prstGeom>
          <a:noFill/>
        </p:spPr>
        <p:txBody>
          <a:bodyPr wrap="none" rtlCol="0">
            <a:spAutoFit/>
          </a:bodyPr>
          <a:lstStyle/>
          <a:p>
            <a:r>
              <a:rPr lang="en-GB" sz="2000" b="1">
                <a:latin typeface="Abadi" panose="020B0604020104020204" pitchFamily="34" charset="0"/>
                <a:cs typeface="Times" panose="02020603050405020304" pitchFamily="18" charset="0"/>
              </a:rPr>
              <a:t>Bottom-up</a:t>
            </a:r>
          </a:p>
        </p:txBody>
      </p:sp>
      <p:sp>
        <p:nvSpPr>
          <p:cNvPr id="100" name="Flèche : double flèche horizontale 99">
            <a:extLst>
              <a:ext uri="{FF2B5EF4-FFF2-40B4-BE49-F238E27FC236}">
                <a16:creationId xmlns:a16="http://schemas.microsoft.com/office/drawing/2014/main" id="{8F26F6AF-BEF4-254D-9DF6-BC9F25EBAA70}"/>
              </a:ext>
            </a:extLst>
          </p:cNvPr>
          <p:cNvSpPr/>
          <p:nvPr/>
        </p:nvSpPr>
        <p:spPr>
          <a:xfrm>
            <a:off x="5459411" y="3825217"/>
            <a:ext cx="962365" cy="165758"/>
          </a:xfrm>
          <a:prstGeom prst="lef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ZoneTexte 101">
            <a:extLst>
              <a:ext uri="{FF2B5EF4-FFF2-40B4-BE49-F238E27FC236}">
                <a16:creationId xmlns:a16="http://schemas.microsoft.com/office/drawing/2014/main" id="{58D3298E-E500-2E7E-0328-36599C290B93}"/>
              </a:ext>
            </a:extLst>
          </p:cNvPr>
          <p:cNvSpPr txBox="1"/>
          <p:nvPr/>
        </p:nvSpPr>
        <p:spPr>
          <a:xfrm>
            <a:off x="952390" y="6294946"/>
            <a:ext cx="2940228" cy="1138773"/>
          </a:xfrm>
          <a:prstGeom prst="rect">
            <a:avLst/>
          </a:prstGeom>
          <a:noFill/>
        </p:spPr>
        <p:txBody>
          <a:bodyPr wrap="none" rtlCol="0">
            <a:spAutoFit/>
          </a:bodyPr>
          <a:lstStyle/>
          <a:p>
            <a:r>
              <a:rPr lang="en-GB" sz="1600" i="1">
                <a:solidFill>
                  <a:srgbClr val="002060"/>
                </a:solidFill>
                <a:latin typeface="Abadi" panose="020B0604020104020204" pitchFamily="34" charset="0"/>
                <a:cs typeface="Times" panose="02020603050405020304" pitchFamily="18" charset="0"/>
              </a:rPr>
              <a:t>Priore et al. 2023 (Switzerland)</a:t>
            </a:r>
          </a:p>
          <a:p>
            <a:r>
              <a:rPr lang="en-GB" sz="1600" i="1">
                <a:solidFill>
                  <a:srgbClr val="002060"/>
                </a:solidFill>
                <a:latin typeface="Abadi" panose="020B0604020104020204" pitchFamily="34" charset="0"/>
                <a:cs typeface="Times" panose="02020603050405020304" pitchFamily="18" charset="0"/>
              </a:rPr>
              <a:t>Horup et al. 2023 (Denmark)</a:t>
            </a:r>
          </a:p>
          <a:p>
            <a:endParaRPr lang="en-GB">
              <a:solidFill>
                <a:srgbClr val="002060"/>
              </a:solidFill>
              <a:latin typeface="Abadi" panose="020B0604020104020204" pitchFamily="34" charset="0"/>
              <a:cs typeface="Times" panose="02020603050405020304" pitchFamily="18" charset="0"/>
            </a:endParaRPr>
          </a:p>
          <a:p>
            <a:endParaRPr lang="en-GB">
              <a:solidFill>
                <a:srgbClr val="002060"/>
              </a:solidFill>
              <a:latin typeface="Abadi" panose="020B0604020104020204" pitchFamily="34" charset="0"/>
              <a:cs typeface="Times" panose="02020603050405020304" pitchFamily="18" charset="0"/>
            </a:endParaRPr>
          </a:p>
        </p:txBody>
      </p:sp>
      <p:pic>
        <p:nvPicPr>
          <p:cNvPr id="103" name="Image 102" descr="Une image contenant noir, obscurité&#10;&#10;Description générée automatiquement">
            <a:extLst>
              <a:ext uri="{FF2B5EF4-FFF2-40B4-BE49-F238E27FC236}">
                <a16:creationId xmlns:a16="http://schemas.microsoft.com/office/drawing/2014/main" id="{40F1AE22-4475-8E06-2320-91323918775F}"/>
              </a:ext>
            </a:extLst>
          </p:cNvPr>
          <p:cNvPicPr>
            <a:picLocks noChangeAspect="1"/>
          </p:cNvPicPr>
          <p:nvPr/>
        </p:nvPicPr>
        <p:blipFill>
          <a:blip r:embed="rId1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07839" y="6375470"/>
            <a:ext cx="360000" cy="360000"/>
          </a:xfrm>
          <a:prstGeom prst="rect">
            <a:avLst/>
          </a:prstGeom>
        </p:spPr>
      </p:pic>
      <p:sp>
        <p:nvSpPr>
          <p:cNvPr id="104" name="ZoneTexte 103">
            <a:extLst>
              <a:ext uri="{FF2B5EF4-FFF2-40B4-BE49-F238E27FC236}">
                <a16:creationId xmlns:a16="http://schemas.microsoft.com/office/drawing/2014/main" id="{22A9D747-037E-B3FC-B859-40A8F4EBC0BE}"/>
              </a:ext>
            </a:extLst>
          </p:cNvPr>
          <p:cNvSpPr txBox="1"/>
          <p:nvPr/>
        </p:nvSpPr>
        <p:spPr>
          <a:xfrm>
            <a:off x="5343406" y="4350484"/>
            <a:ext cx="1640193" cy="584775"/>
          </a:xfrm>
          <a:prstGeom prst="rect">
            <a:avLst/>
          </a:prstGeom>
          <a:noFill/>
        </p:spPr>
        <p:txBody>
          <a:bodyPr wrap="none" rtlCol="0">
            <a:spAutoFit/>
          </a:bodyPr>
          <a:lstStyle/>
          <a:p>
            <a:r>
              <a:rPr lang="en-GB" sz="1600" i="1">
                <a:solidFill>
                  <a:srgbClr val="002060"/>
                </a:solidFill>
                <a:latin typeface="Abadi" panose="020B0604020104020204" pitchFamily="34" charset="0"/>
                <a:cs typeface="Times" panose="02020603050405020304" pitchFamily="18" charset="0"/>
              </a:rPr>
              <a:t>Li et al. 2023 </a:t>
            </a:r>
          </a:p>
          <a:p>
            <a:r>
              <a:rPr lang="en-GB" sz="1600" i="1">
                <a:solidFill>
                  <a:srgbClr val="002060"/>
                </a:solidFill>
                <a:latin typeface="Abadi" panose="020B0604020104020204" pitchFamily="34" charset="0"/>
                <a:cs typeface="Times" panose="02020603050405020304" pitchFamily="18" charset="0"/>
              </a:rPr>
              <a:t>(UK, renovation) </a:t>
            </a:r>
          </a:p>
        </p:txBody>
      </p:sp>
      <p:pic>
        <p:nvPicPr>
          <p:cNvPr id="105" name="Image 104" descr="Une image contenant noir, obscurité&#10;&#10;Description générée automatiquement">
            <a:extLst>
              <a:ext uri="{FF2B5EF4-FFF2-40B4-BE49-F238E27FC236}">
                <a16:creationId xmlns:a16="http://schemas.microsoft.com/office/drawing/2014/main" id="{FB7F22DB-33FB-E18C-3E86-9FFB0A6C0B60}"/>
              </a:ext>
            </a:extLst>
          </p:cNvPr>
          <p:cNvPicPr>
            <a:picLocks noChangeAspect="1"/>
          </p:cNvPicPr>
          <p:nvPr/>
        </p:nvPicPr>
        <p:blipFill>
          <a:blip r:embed="rId1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993490" y="4457764"/>
            <a:ext cx="360000" cy="360000"/>
          </a:xfrm>
          <a:prstGeom prst="rect">
            <a:avLst/>
          </a:prstGeom>
        </p:spPr>
      </p:pic>
      <p:sp>
        <p:nvSpPr>
          <p:cNvPr id="107" name="ZoneTexte 106">
            <a:extLst>
              <a:ext uri="{FF2B5EF4-FFF2-40B4-BE49-F238E27FC236}">
                <a16:creationId xmlns:a16="http://schemas.microsoft.com/office/drawing/2014/main" id="{F06077B7-98CA-7AD7-E8AE-33F29B24B875}"/>
              </a:ext>
            </a:extLst>
          </p:cNvPr>
          <p:cNvSpPr txBox="1"/>
          <p:nvPr/>
        </p:nvSpPr>
        <p:spPr>
          <a:xfrm>
            <a:off x="8248106" y="5651689"/>
            <a:ext cx="2850460" cy="584775"/>
          </a:xfrm>
          <a:prstGeom prst="rect">
            <a:avLst/>
          </a:prstGeom>
          <a:noFill/>
        </p:spPr>
        <p:txBody>
          <a:bodyPr wrap="none" rtlCol="0">
            <a:spAutoFit/>
          </a:bodyPr>
          <a:lstStyle/>
          <a:p>
            <a:r>
              <a:rPr lang="en-GB" sz="1600" i="1" err="1">
                <a:solidFill>
                  <a:srgbClr val="002060"/>
                </a:solidFill>
                <a:latin typeface="Abadi" panose="020B0604020104020204" pitchFamily="34" charset="0"/>
                <a:cs typeface="Times" panose="02020603050405020304" pitchFamily="18" charset="0"/>
              </a:rPr>
              <a:t>Röck</a:t>
            </a:r>
            <a:r>
              <a:rPr lang="en-GB" sz="1600" i="1">
                <a:solidFill>
                  <a:srgbClr val="002060"/>
                </a:solidFill>
                <a:latin typeface="Abadi" panose="020B0604020104020204" pitchFamily="34" charset="0"/>
                <a:cs typeface="Times" panose="02020603050405020304" pitchFamily="18" charset="0"/>
              </a:rPr>
              <a:t> et al. 2023 (EU)</a:t>
            </a:r>
          </a:p>
          <a:p>
            <a:r>
              <a:rPr lang="en-GB" sz="1600" i="1">
                <a:solidFill>
                  <a:srgbClr val="002060"/>
                </a:solidFill>
                <a:latin typeface="Abadi" panose="020B0604020104020204" pitchFamily="34" charset="0"/>
                <a:cs typeface="Times" panose="02020603050405020304" pitchFamily="18" charset="0"/>
              </a:rPr>
              <a:t>Mouton et al. 2024 (Belgium) </a:t>
            </a:r>
          </a:p>
        </p:txBody>
      </p:sp>
      <p:pic>
        <p:nvPicPr>
          <p:cNvPr id="108" name="Image 107" descr="Une image contenant noir, obscurité&#10;&#10;Description générée automatiquement">
            <a:extLst>
              <a:ext uri="{FF2B5EF4-FFF2-40B4-BE49-F238E27FC236}">
                <a16:creationId xmlns:a16="http://schemas.microsoft.com/office/drawing/2014/main" id="{88C34B50-0743-D4AE-FDCA-406D4251C151}"/>
              </a:ext>
            </a:extLst>
          </p:cNvPr>
          <p:cNvPicPr>
            <a:picLocks noChangeAspect="1"/>
          </p:cNvPicPr>
          <p:nvPr/>
        </p:nvPicPr>
        <p:blipFill>
          <a:blip r:embed="rId1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894702" y="5764076"/>
            <a:ext cx="360000" cy="360000"/>
          </a:xfrm>
          <a:prstGeom prst="rect">
            <a:avLst/>
          </a:prstGeom>
        </p:spPr>
      </p:pic>
      <p:pic>
        <p:nvPicPr>
          <p:cNvPr id="109" name="Image 108" descr="Une image contenant noir, obscurité&#10;&#10;Description générée automatiquement">
            <a:extLst>
              <a:ext uri="{FF2B5EF4-FFF2-40B4-BE49-F238E27FC236}">
                <a16:creationId xmlns:a16="http://schemas.microsoft.com/office/drawing/2014/main" id="{856B3E35-C96C-80E6-EE5C-7D6208D1B91D}"/>
              </a:ext>
            </a:extLst>
          </p:cNvPr>
          <p:cNvPicPr>
            <a:picLocks noChangeAspect="1"/>
          </p:cNvPicPr>
          <p:nvPr/>
        </p:nvPicPr>
        <p:blipFill>
          <a:blip r:embed="rId1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997816" y="3614986"/>
            <a:ext cx="360000" cy="360000"/>
          </a:xfrm>
          <a:prstGeom prst="rect">
            <a:avLst/>
          </a:prstGeom>
        </p:spPr>
      </p:pic>
      <p:sp>
        <p:nvSpPr>
          <p:cNvPr id="110" name="ZoneTexte 109">
            <a:extLst>
              <a:ext uri="{FF2B5EF4-FFF2-40B4-BE49-F238E27FC236}">
                <a16:creationId xmlns:a16="http://schemas.microsoft.com/office/drawing/2014/main" id="{F2C6FC61-6101-24BE-885D-D685B866D9C1}"/>
              </a:ext>
            </a:extLst>
          </p:cNvPr>
          <p:cNvSpPr txBox="1"/>
          <p:nvPr/>
        </p:nvSpPr>
        <p:spPr>
          <a:xfrm>
            <a:off x="10344074" y="3533948"/>
            <a:ext cx="1798890" cy="584775"/>
          </a:xfrm>
          <a:prstGeom prst="rect">
            <a:avLst/>
          </a:prstGeom>
          <a:noFill/>
        </p:spPr>
        <p:txBody>
          <a:bodyPr wrap="none" rtlCol="0">
            <a:spAutoFit/>
          </a:bodyPr>
          <a:lstStyle/>
          <a:p>
            <a:r>
              <a:rPr lang="en-GB" sz="1600" i="1">
                <a:solidFill>
                  <a:srgbClr val="002060"/>
                </a:solidFill>
                <a:latin typeface="Abadi" panose="020B0604020104020204" pitchFamily="34" charset="0"/>
                <a:cs typeface="Times" panose="02020603050405020304" pitchFamily="18" charset="0"/>
              </a:rPr>
              <a:t>Zhang et al. 2024</a:t>
            </a:r>
          </a:p>
          <a:p>
            <a:r>
              <a:rPr lang="en-GB" sz="1600" i="1">
                <a:solidFill>
                  <a:srgbClr val="002060"/>
                </a:solidFill>
                <a:latin typeface="Abadi" panose="020B0604020104020204" pitchFamily="34" charset="0"/>
                <a:cs typeface="Times" panose="02020603050405020304" pitchFamily="18" charset="0"/>
              </a:rPr>
              <a:t>Alaux et al. 2023</a:t>
            </a:r>
          </a:p>
        </p:txBody>
      </p:sp>
      <p:pic>
        <p:nvPicPr>
          <p:cNvPr id="111" name="Image 110" descr="Une image contenant noir, obscurité&#10;&#10;Description générée automatiquement">
            <a:extLst>
              <a:ext uri="{FF2B5EF4-FFF2-40B4-BE49-F238E27FC236}">
                <a16:creationId xmlns:a16="http://schemas.microsoft.com/office/drawing/2014/main" id="{90F71665-304C-1CE3-4404-2979F5075AFB}"/>
              </a:ext>
            </a:extLst>
          </p:cNvPr>
          <p:cNvPicPr>
            <a:picLocks noChangeAspect="1"/>
          </p:cNvPicPr>
          <p:nvPr/>
        </p:nvPicPr>
        <p:blipFill>
          <a:blip r:embed="rId1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7888106" y="6315969"/>
            <a:ext cx="360000" cy="360000"/>
          </a:xfrm>
          <a:prstGeom prst="rect">
            <a:avLst/>
          </a:prstGeom>
        </p:spPr>
      </p:pic>
      <p:sp>
        <p:nvSpPr>
          <p:cNvPr id="113" name="ZoneTexte 112">
            <a:extLst>
              <a:ext uri="{FF2B5EF4-FFF2-40B4-BE49-F238E27FC236}">
                <a16:creationId xmlns:a16="http://schemas.microsoft.com/office/drawing/2014/main" id="{F5A0AE5C-8214-EC7E-BDC5-B11819A6F66B}"/>
              </a:ext>
            </a:extLst>
          </p:cNvPr>
          <p:cNvSpPr txBox="1"/>
          <p:nvPr/>
        </p:nvSpPr>
        <p:spPr>
          <a:xfrm>
            <a:off x="8245592" y="6179904"/>
            <a:ext cx="2401619" cy="584775"/>
          </a:xfrm>
          <a:prstGeom prst="rect">
            <a:avLst/>
          </a:prstGeom>
          <a:noFill/>
        </p:spPr>
        <p:txBody>
          <a:bodyPr wrap="none" rtlCol="0">
            <a:spAutoFit/>
          </a:bodyPr>
          <a:lstStyle/>
          <a:p>
            <a:r>
              <a:rPr lang="en-GB" sz="1600" i="1">
                <a:solidFill>
                  <a:schemeClr val="accent6"/>
                </a:solidFill>
                <a:latin typeface="Abadi" panose="020B0604020104020204" pitchFamily="34" charset="0"/>
                <a:cs typeface="Times" panose="02020603050405020304" pitchFamily="18" charset="0"/>
              </a:rPr>
              <a:t>Building stock database </a:t>
            </a:r>
          </a:p>
          <a:p>
            <a:r>
              <a:rPr lang="en-GB" sz="1600" i="1">
                <a:solidFill>
                  <a:schemeClr val="accent6"/>
                </a:solidFill>
                <a:latin typeface="Abadi" panose="020B0604020104020204" pitchFamily="34" charset="0"/>
                <a:cs typeface="Times" panose="02020603050405020304" pitchFamily="18" charset="0"/>
              </a:rPr>
              <a:t>Building LCA database </a:t>
            </a:r>
          </a:p>
        </p:txBody>
      </p:sp>
      <p:sp>
        <p:nvSpPr>
          <p:cNvPr id="3" name="ZoneTexte 2">
            <a:extLst>
              <a:ext uri="{FF2B5EF4-FFF2-40B4-BE49-F238E27FC236}">
                <a16:creationId xmlns:a16="http://schemas.microsoft.com/office/drawing/2014/main" id="{DDCF5554-1DCD-94F2-8F01-36CB356ADE93}"/>
              </a:ext>
            </a:extLst>
          </p:cNvPr>
          <p:cNvSpPr txBox="1"/>
          <p:nvPr/>
        </p:nvSpPr>
        <p:spPr>
          <a:xfrm>
            <a:off x="972352" y="4572271"/>
            <a:ext cx="1574470" cy="646331"/>
          </a:xfrm>
          <a:prstGeom prst="rect">
            <a:avLst/>
          </a:prstGeom>
          <a:noFill/>
        </p:spPr>
        <p:txBody>
          <a:bodyPr wrap="none" rtlCol="0">
            <a:spAutoFit/>
          </a:bodyPr>
          <a:lstStyle/>
          <a:p>
            <a:r>
              <a:rPr lang="en-GB">
                <a:latin typeface="Abadi" panose="020B0604020104020204" pitchFamily="34" charset="0"/>
                <a:cs typeface="Times" panose="02020603050405020304" pitchFamily="18" charset="0"/>
              </a:rPr>
              <a:t>Cross-sectoral</a:t>
            </a:r>
          </a:p>
          <a:p>
            <a:r>
              <a:rPr lang="en-GB">
                <a:latin typeface="Abadi" panose="020B0604020104020204" pitchFamily="34" charset="0"/>
                <a:cs typeface="Times" panose="02020603050405020304" pitchFamily="18" charset="0"/>
              </a:rPr>
              <a:t>activities</a:t>
            </a:r>
          </a:p>
        </p:txBody>
      </p:sp>
      <p:cxnSp>
        <p:nvCxnSpPr>
          <p:cNvPr id="4" name="Connecteur droit avec flèche 3">
            <a:extLst>
              <a:ext uri="{FF2B5EF4-FFF2-40B4-BE49-F238E27FC236}">
                <a16:creationId xmlns:a16="http://schemas.microsoft.com/office/drawing/2014/main" id="{F0DFD72F-252B-BF7B-BDFB-1465D734AF15}"/>
              </a:ext>
            </a:extLst>
          </p:cNvPr>
          <p:cNvCxnSpPr/>
          <p:nvPr/>
        </p:nvCxnSpPr>
        <p:spPr>
          <a:xfrm>
            <a:off x="1396661" y="5291689"/>
            <a:ext cx="0" cy="360000"/>
          </a:xfrm>
          <a:prstGeom prst="straightConnector1">
            <a:avLst/>
          </a:prstGeom>
          <a:ln w="381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9" name="Image 8">
            <a:extLst>
              <a:ext uri="{FF2B5EF4-FFF2-40B4-BE49-F238E27FC236}">
                <a16:creationId xmlns:a16="http://schemas.microsoft.com/office/drawing/2014/main" id="{F6C669F6-C6D7-F144-2B80-B288E91501A1}"/>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768735" y="4535008"/>
            <a:ext cx="674739" cy="674739"/>
          </a:xfrm>
          <a:prstGeom prst="rect">
            <a:avLst/>
          </a:prstGeom>
        </p:spPr>
      </p:pic>
      <p:cxnSp>
        <p:nvCxnSpPr>
          <p:cNvPr id="12" name="Connecteur droit 11">
            <a:extLst>
              <a:ext uri="{FF2B5EF4-FFF2-40B4-BE49-F238E27FC236}">
                <a16:creationId xmlns:a16="http://schemas.microsoft.com/office/drawing/2014/main" id="{B8F5913B-4357-3662-0E27-DD2F82ED8DA5}"/>
              </a:ext>
            </a:extLst>
          </p:cNvPr>
          <p:cNvCxnSpPr/>
          <p:nvPr/>
        </p:nvCxnSpPr>
        <p:spPr>
          <a:xfrm>
            <a:off x="376693" y="2813794"/>
            <a:ext cx="0" cy="21600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7921B8B6-2D90-541A-B9F5-C53DCDC333EA}"/>
              </a:ext>
            </a:extLst>
          </p:cNvPr>
          <p:cNvCxnSpPr>
            <a:cxnSpLocks/>
          </p:cNvCxnSpPr>
          <p:nvPr/>
        </p:nvCxnSpPr>
        <p:spPr>
          <a:xfrm flipV="1">
            <a:off x="377623" y="2797959"/>
            <a:ext cx="623189" cy="10691"/>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1F947677-C020-CB92-FD08-0B522392E572}"/>
              </a:ext>
            </a:extLst>
          </p:cNvPr>
          <p:cNvCxnSpPr>
            <a:cxnSpLocks/>
          </p:cNvCxnSpPr>
          <p:nvPr/>
        </p:nvCxnSpPr>
        <p:spPr>
          <a:xfrm rot="16200000">
            <a:off x="646693" y="4703794"/>
            <a:ext cx="0" cy="540000"/>
          </a:xfrm>
          <a:prstGeom prst="straightConnector1">
            <a:avLst/>
          </a:prstGeom>
          <a:ln w="381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2FDE5DC5-E804-5266-885D-1861A0DB4513}"/>
              </a:ext>
            </a:extLst>
          </p:cNvPr>
          <p:cNvSpPr txBox="1"/>
          <p:nvPr/>
        </p:nvSpPr>
        <p:spPr>
          <a:xfrm>
            <a:off x="10156563" y="87823"/>
            <a:ext cx="2023311" cy="584775"/>
          </a:xfrm>
          <a:prstGeom prst="rect">
            <a:avLst/>
          </a:prstGeom>
          <a:noFill/>
        </p:spPr>
        <p:txBody>
          <a:bodyPr wrap="none" rtlCol="0">
            <a:spAutoFit/>
          </a:bodyPr>
          <a:lstStyle/>
          <a:p>
            <a:r>
              <a:rPr lang="fr-FR" sz="1600">
                <a:latin typeface="Roboto Black" panose="02000000000000000000" pitchFamily="2" charset="0"/>
                <a:ea typeface="Roboto Black" panose="02000000000000000000" pitchFamily="2" charset="0"/>
                <a:cs typeface="Roboto Black" panose="02000000000000000000" pitchFamily="2" charset="0"/>
              </a:rPr>
              <a:t>Research gaps</a:t>
            </a:r>
          </a:p>
          <a:p>
            <a:r>
              <a:rPr lang="fr-FR" sz="1600">
                <a:solidFill>
                  <a:srgbClr val="D0CECE"/>
                </a:solidFill>
                <a:latin typeface="Roboto Black" panose="02000000000000000000" pitchFamily="2" charset="0"/>
                <a:ea typeface="Roboto Black" panose="02000000000000000000" pitchFamily="2" charset="0"/>
                <a:cs typeface="Roboto Black" panose="02000000000000000000" pitchFamily="2" charset="0"/>
              </a:rPr>
              <a:t>Research questions</a:t>
            </a:r>
          </a:p>
        </p:txBody>
      </p:sp>
    </p:spTree>
    <p:extLst>
      <p:ext uri="{BB962C8B-B14F-4D97-AF65-F5344CB8AC3E}">
        <p14:creationId xmlns:p14="http://schemas.microsoft.com/office/powerpoint/2010/main" val="227787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4"/>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8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83"/>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8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8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0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0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0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10"/>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08"/>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1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1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5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4"/>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9" grpId="0"/>
      <p:bldP spid="44" grpId="0"/>
      <p:bldP spid="45" grpId="0"/>
      <p:bldP spid="46" grpId="0"/>
      <p:bldP spid="47" grpId="0"/>
      <p:bldP spid="52" grpId="0"/>
      <p:bldP spid="53" grpId="0"/>
      <p:bldP spid="54" grpId="0"/>
      <p:bldP spid="62" grpId="0" animBg="1"/>
      <p:bldP spid="72" grpId="0" animBg="1"/>
      <p:bldP spid="82" grpId="0" animBg="1"/>
      <p:bldP spid="98" grpId="0"/>
      <p:bldP spid="99" grpId="0"/>
      <p:bldP spid="100" grpId="0" animBg="1"/>
      <p:bldP spid="102" grpId="0"/>
      <p:bldP spid="104" grpId="0"/>
      <p:bldP spid="107" grpId="0"/>
      <p:bldP spid="110" grpId="0"/>
      <p:bldP spid="113"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a:solidFill>
                  <a:schemeClr val="tx1"/>
                </a:solidFill>
                <a:latin typeface="Roboto Black" panose="02000000000000000000" pitchFamily="2" charset="0"/>
                <a:ea typeface="Roboto Black" panose="02000000000000000000" pitchFamily="2" charset="0"/>
                <a:cs typeface="Roboto Black" panose="02000000000000000000" pitchFamily="2" charset="0"/>
              </a:rPr>
              <a:t>Research gaps, state of the art &amp; research questions</a:t>
            </a:r>
            <a:r>
              <a:rPr lang="en-GB" sz="1600" b="1" i="1">
                <a:solidFill>
                  <a:schemeClr val="tx1"/>
                </a:solidFill>
                <a:latin typeface="Roboto Black" panose="02000000000000000000" pitchFamily="2" charset="0"/>
                <a:ea typeface="Roboto Black" panose="02000000000000000000" pitchFamily="2" charset="0"/>
                <a:cs typeface="Roboto Black" panose="02000000000000000000" pitchFamily="2" charset="0"/>
              </a:rPr>
              <a:t> </a:t>
            </a:r>
          </a:p>
          <a:p>
            <a:r>
              <a:rPr lang="fr-FR"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Research questions</a:t>
            </a:r>
          </a:p>
        </p:txBody>
      </p:sp>
      <p:pic>
        <p:nvPicPr>
          <p:cNvPr id="7" name="Image 6" descr="Une image contenant clipart, Graphique, dessin humoristique, cercle&#10;&#10;Description générée automatiquement">
            <a:extLst>
              <a:ext uri="{FF2B5EF4-FFF2-40B4-BE49-F238E27FC236}">
                <a16:creationId xmlns:a16="http://schemas.microsoft.com/office/drawing/2014/main" id="{F23343F8-6263-F024-FA7C-A264CCA2F0E6}"/>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50003" y="954329"/>
            <a:ext cx="718088" cy="718088"/>
          </a:xfrm>
          <a:prstGeom prst="rect">
            <a:avLst/>
          </a:prstGeom>
        </p:spPr>
      </p:pic>
      <p:sp>
        <p:nvSpPr>
          <p:cNvPr id="8" name="Rectangle : coins arrondis 7">
            <a:extLst>
              <a:ext uri="{FF2B5EF4-FFF2-40B4-BE49-F238E27FC236}">
                <a16:creationId xmlns:a16="http://schemas.microsoft.com/office/drawing/2014/main" id="{5F7EE6A8-3D82-2C54-D2A8-DD04AA367CEB}"/>
              </a:ext>
            </a:extLst>
          </p:cNvPr>
          <p:cNvSpPr/>
          <p:nvPr/>
        </p:nvSpPr>
        <p:spPr>
          <a:xfrm>
            <a:off x="6199824" y="1926320"/>
            <a:ext cx="3125572" cy="1132200"/>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Abadi" panose="020B0604020104020204" pitchFamily="34" charset="0"/>
              </a:rPr>
              <a:t>Emissions accounting and carbon budgets setting</a:t>
            </a:r>
            <a:endParaRPr lang="en-US" sz="1200">
              <a:solidFill>
                <a:schemeClr val="tx1"/>
              </a:solidFill>
              <a:latin typeface="Abadi" panose="020B0604020104020204" pitchFamily="34" charset="0"/>
            </a:endParaRPr>
          </a:p>
          <a:p>
            <a:endParaRPr lang="fr-FR" sz="1200">
              <a:solidFill>
                <a:schemeClr val="tx1"/>
              </a:solidFill>
              <a:latin typeface="Abadi" panose="020B0604020104020204" pitchFamily="34" charset="0"/>
            </a:endParaRPr>
          </a:p>
        </p:txBody>
      </p:sp>
      <p:sp>
        <p:nvSpPr>
          <p:cNvPr id="15" name="ZoneTexte 14">
            <a:extLst>
              <a:ext uri="{FF2B5EF4-FFF2-40B4-BE49-F238E27FC236}">
                <a16:creationId xmlns:a16="http://schemas.microsoft.com/office/drawing/2014/main" id="{85B49240-2AC3-208F-87C9-68BAE3C0CFFB}"/>
              </a:ext>
            </a:extLst>
          </p:cNvPr>
          <p:cNvSpPr txBox="1"/>
          <p:nvPr/>
        </p:nvSpPr>
        <p:spPr>
          <a:xfrm>
            <a:off x="1309698" y="949961"/>
            <a:ext cx="9239483" cy="707886"/>
          </a:xfrm>
          <a:prstGeom prst="rect">
            <a:avLst/>
          </a:prstGeom>
          <a:noFill/>
        </p:spPr>
        <p:txBody>
          <a:bodyPr wrap="square" rtlCol="0">
            <a:spAutoFit/>
          </a:bodyPr>
          <a:lstStyle/>
          <a:p>
            <a:r>
              <a:rPr lang="en-US" sz="2000" b="1">
                <a:latin typeface="Abadi" panose="020B0604020104020204" pitchFamily="34" charset="0"/>
              </a:rPr>
              <a:t>How to develop carbon budgets for the building activities </a:t>
            </a:r>
          </a:p>
          <a:p>
            <a:r>
              <a:rPr lang="en-US" sz="2000" b="1">
                <a:latin typeface="Abadi" panose="020B0604020104020204" pitchFamily="34" charset="0"/>
              </a:rPr>
              <a:t>and model exploratory decarbonisation scenarios by 2050 using life cycle thinking ?</a:t>
            </a:r>
            <a:endParaRPr lang="fr-FR" sz="2000" b="1">
              <a:latin typeface="Abadi" panose="020B0604020104020204" pitchFamily="34" charset="0"/>
            </a:endParaRPr>
          </a:p>
        </p:txBody>
      </p:sp>
      <p:sp>
        <p:nvSpPr>
          <p:cNvPr id="16" name="ZoneTexte 15">
            <a:extLst>
              <a:ext uri="{FF2B5EF4-FFF2-40B4-BE49-F238E27FC236}">
                <a16:creationId xmlns:a16="http://schemas.microsoft.com/office/drawing/2014/main" id="{3A1EFF54-4143-F7A9-1CB7-FB4D937C1E31}"/>
              </a:ext>
            </a:extLst>
          </p:cNvPr>
          <p:cNvSpPr txBox="1"/>
          <p:nvPr/>
        </p:nvSpPr>
        <p:spPr>
          <a:xfrm>
            <a:off x="398580" y="1819306"/>
            <a:ext cx="3200400" cy="369332"/>
          </a:xfrm>
          <a:prstGeom prst="rect">
            <a:avLst/>
          </a:prstGeom>
          <a:noFill/>
        </p:spPr>
        <p:txBody>
          <a:bodyPr wrap="square" rtlCol="0">
            <a:spAutoFit/>
          </a:bodyPr>
          <a:lstStyle/>
          <a:p>
            <a:r>
              <a:rPr lang="en-US" i="1">
                <a:latin typeface="Abadi" panose="020B0604020104020204" pitchFamily="34" charset="0"/>
              </a:rPr>
              <a:t>Research question 1 (RQ1) :</a:t>
            </a:r>
            <a:endParaRPr lang="fr-FR" i="1">
              <a:latin typeface="Abadi" panose="020B0604020104020204" pitchFamily="34" charset="0"/>
            </a:endParaRPr>
          </a:p>
        </p:txBody>
      </p:sp>
      <p:sp>
        <p:nvSpPr>
          <p:cNvPr id="17" name="ZoneTexte 16">
            <a:extLst>
              <a:ext uri="{FF2B5EF4-FFF2-40B4-BE49-F238E27FC236}">
                <a16:creationId xmlns:a16="http://schemas.microsoft.com/office/drawing/2014/main" id="{DD2C8CE7-76E0-5C96-C543-9572420044F6}"/>
              </a:ext>
            </a:extLst>
          </p:cNvPr>
          <p:cNvSpPr txBox="1"/>
          <p:nvPr/>
        </p:nvSpPr>
        <p:spPr>
          <a:xfrm>
            <a:off x="398580" y="3439672"/>
            <a:ext cx="3151822" cy="369332"/>
          </a:xfrm>
          <a:prstGeom prst="rect">
            <a:avLst/>
          </a:prstGeom>
          <a:noFill/>
        </p:spPr>
        <p:txBody>
          <a:bodyPr wrap="square" rtlCol="0">
            <a:spAutoFit/>
          </a:bodyPr>
          <a:lstStyle/>
          <a:p>
            <a:r>
              <a:rPr lang="en-US" i="1">
                <a:latin typeface="Abadi" panose="020B0604020104020204" pitchFamily="34" charset="0"/>
              </a:rPr>
              <a:t>Research question 2 (RQ2) :</a:t>
            </a:r>
            <a:endParaRPr lang="fr-FR" i="1">
              <a:latin typeface="Abadi" panose="020B0604020104020204" pitchFamily="34" charset="0"/>
            </a:endParaRPr>
          </a:p>
        </p:txBody>
      </p:sp>
      <p:sp>
        <p:nvSpPr>
          <p:cNvPr id="18" name="ZoneTexte 17">
            <a:extLst>
              <a:ext uri="{FF2B5EF4-FFF2-40B4-BE49-F238E27FC236}">
                <a16:creationId xmlns:a16="http://schemas.microsoft.com/office/drawing/2014/main" id="{7BE5D7E5-8F2D-367B-B290-8828B7CB65CD}"/>
              </a:ext>
            </a:extLst>
          </p:cNvPr>
          <p:cNvSpPr txBox="1"/>
          <p:nvPr/>
        </p:nvSpPr>
        <p:spPr>
          <a:xfrm>
            <a:off x="398580" y="5089035"/>
            <a:ext cx="3184006" cy="369332"/>
          </a:xfrm>
          <a:prstGeom prst="rect">
            <a:avLst/>
          </a:prstGeom>
          <a:noFill/>
        </p:spPr>
        <p:txBody>
          <a:bodyPr wrap="square" rtlCol="0">
            <a:spAutoFit/>
          </a:bodyPr>
          <a:lstStyle/>
          <a:p>
            <a:r>
              <a:rPr lang="en-US" i="1">
                <a:latin typeface="Abadi" panose="020B0604020104020204" pitchFamily="34" charset="0"/>
              </a:rPr>
              <a:t>Research question 3 (RQ3) :</a:t>
            </a:r>
            <a:endParaRPr lang="fr-FR" i="1">
              <a:latin typeface="Abadi" panose="020B0604020104020204" pitchFamily="34" charset="0"/>
            </a:endParaRPr>
          </a:p>
        </p:txBody>
      </p:sp>
      <p:sp>
        <p:nvSpPr>
          <p:cNvPr id="12" name="Rectangle : coins arrondis 11">
            <a:extLst>
              <a:ext uri="{FF2B5EF4-FFF2-40B4-BE49-F238E27FC236}">
                <a16:creationId xmlns:a16="http://schemas.microsoft.com/office/drawing/2014/main" id="{254D495C-55DE-3322-F6E3-4E725EF34223}"/>
              </a:ext>
            </a:extLst>
          </p:cNvPr>
          <p:cNvSpPr/>
          <p:nvPr/>
        </p:nvSpPr>
        <p:spPr>
          <a:xfrm>
            <a:off x="208624" y="2064813"/>
            <a:ext cx="5887376" cy="111531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200">
              <a:solidFill>
                <a:schemeClr val="tx1"/>
              </a:solidFill>
              <a:latin typeface="Abadi" panose="020B0604020104020204" pitchFamily="34" charset="0"/>
            </a:endParaRPr>
          </a:p>
          <a:p>
            <a:pPr marL="171450" indent="-171450">
              <a:buFont typeface="Wingdings" panose="05000000000000000000" pitchFamily="2" charset="2"/>
              <a:buChar char="Ø"/>
            </a:pPr>
            <a:r>
              <a:rPr lang="en-US" sz="1600">
                <a:solidFill>
                  <a:schemeClr val="tx1"/>
                </a:solidFill>
                <a:latin typeface="Abadi" panose="020B0604020104020204" pitchFamily="34" charset="0"/>
              </a:rPr>
              <a:t>How to highlight the different scopes of emissions (energy carriers and supply-chain emissions) and expand/complement existing sectoral climate policies? </a:t>
            </a:r>
          </a:p>
          <a:p>
            <a:pPr marL="171450" indent="-171450">
              <a:buFont typeface="Wingdings" panose="05000000000000000000" pitchFamily="2" charset="2"/>
              <a:buChar char="Ø"/>
            </a:pPr>
            <a:endParaRPr lang="fr-FR" sz="1200">
              <a:solidFill>
                <a:schemeClr val="tx1"/>
              </a:solidFill>
              <a:latin typeface="Abadi" panose="020B0604020104020204" pitchFamily="34" charset="0"/>
            </a:endParaRPr>
          </a:p>
        </p:txBody>
      </p:sp>
      <p:sp>
        <p:nvSpPr>
          <p:cNvPr id="14" name="Rectangle : coins arrondis 13">
            <a:extLst>
              <a:ext uri="{FF2B5EF4-FFF2-40B4-BE49-F238E27FC236}">
                <a16:creationId xmlns:a16="http://schemas.microsoft.com/office/drawing/2014/main" id="{92F617EC-F792-EB53-F780-283EC6CAA58D}"/>
              </a:ext>
            </a:extLst>
          </p:cNvPr>
          <p:cNvSpPr/>
          <p:nvPr/>
        </p:nvSpPr>
        <p:spPr>
          <a:xfrm>
            <a:off x="6124996" y="3429000"/>
            <a:ext cx="3200400" cy="1260905"/>
          </a:xfrm>
          <a:prstGeom prst="round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badi" panose="020B0604020104020204" pitchFamily="34" charset="0"/>
              </a:rPr>
              <a:t>Exploratory </a:t>
            </a:r>
          </a:p>
          <a:p>
            <a:pPr algn="ctr"/>
            <a:r>
              <a:rPr lang="en-US" dirty="0">
                <a:solidFill>
                  <a:schemeClr val="bg1"/>
                </a:solidFill>
                <a:latin typeface="Abadi" panose="020B0604020104020204" pitchFamily="34" charset="0"/>
              </a:rPr>
              <a:t>decarbonisation </a:t>
            </a:r>
          </a:p>
          <a:p>
            <a:pPr algn="ctr"/>
            <a:r>
              <a:rPr lang="en-US" dirty="0">
                <a:solidFill>
                  <a:schemeClr val="bg1"/>
                </a:solidFill>
                <a:latin typeface="Abadi" panose="020B0604020104020204" pitchFamily="34" charset="0"/>
              </a:rPr>
              <a:t>pathways </a:t>
            </a:r>
          </a:p>
          <a:p>
            <a:endParaRPr lang="fr-FR" sz="1200" dirty="0">
              <a:solidFill>
                <a:schemeClr val="tx1"/>
              </a:solidFill>
              <a:latin typeface="Abadi" panose="020B0604020104020204" pitchFamily="34" charset="0"/>
            </a:endParaRPr>
          </a:p>
        </p:txBody>
      </p:sp>
      <p:sp>
        <p:nvSpPr>
          <p:cNvPr id="19" name="Rectangle : coins arrondis 18">
            <a:extLst>
              <a:ext uri="{FF2B5EF4-FFF2-40B4-BE49-F238E27FC236}">
                <a16:creationId xmlns:a16="http://schemas.microsoft.com/office/drawing/2014/main" id="{FCA22149-E042-F45D-3020-3EA0CA10C8FE}"/>
              </a:ext>
            </a:extLst>
          </p:cNvPr>
          <p:cNvSpPr/>
          <p:nvPr/>
        </p:nvSpPr>
        <p:spPr>
          <a:xfrm>
            <a:off x="208624" y="3812152"/>
            <a:ext cx="5887376" cy="1147729"/>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600">
                <a:solidFill>
                  <a:schemeClr val="tx1"/>
                </a:solidFill>
                <a:latin typeface="Abadi" panose="020B0604020104020204" pitchFamily="34" charset="0"/>
              </a:rPr>
              <a:t>How can we assess the alignment of future residential emissions with predefined carbon budgets?</a:t>
            </a:r>
          </a:p>
          <a:p>
            <a:pPr marL="171450" indent="-171450">
              <a:buFont typeface="Wingdings" panose="05000000000000000000" pitchFamily="2" charset="2"/>
              <a:buChar char="Ø"/>
            </a:pPr>
            <a:endParaRPr lang="en-US" sz="1600">
              <a:solidFill>
                <a:schemeClr val="tx1"/>
              </a:solidFill>
              <a:latin typeface="Abadi" panose="020B0604020104020204" pitchFamily="34" charset="0"/>
            </a:endParaRPr>
          </a:p>
          <a:p>
            <a:pPr marL="171450" indent="-171450">
              <a:buFont typeface="Wingdings" panose="05000000000000000000" pitchFamily="2" charset="2"/>
              <a:buChar char="Ø"/>
            </a:pPr>
            <a:endParaRPr lang="fr-FR" sz="1200">
              <a:solidFill>
                <a:schemeClr val="tx1"/>
              </a:solidFill>
              <a:latin typeface="Abadi" panose="020B0604020104020204" pitchFamily="34" charset="0"/>
            </a:endParaRPr>
          </a:p>
        </p:txBody>
      </p:sp>
      <p:sp>
        <p:nvSpPr>
          <p:cNvPr id="20" name="Rectangle : coins arrondis 19">
            <a:extLst>
              <a:ext uri="{FF2B5EF4-FFF2-40B4-BE49-F238E27FC236}">
                <a16:creationId xmlns:a16="http://schemas.microsoft.com/office/drawing/2014/main" id="{71A55A4A-B6A4-0B2C-ADF7-57E75E098F7A}"/>
              </a:ext>
            </a:extLst>
          </p:cNvPr>
          <p:cNvSpPr/>
          <p:nvPr/>
        </p:nvSpPr>
        <p:spPr>
          <a:xfrm>
            <a:off x="208624" y="5625435"/>
            <a:ext cx="5887376" cy="91950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GB" sz="1600">
              <a:solidFill>
                <a:schemeClr val="tx1"/>
              </a:solidFill>
              <a:latin typeface="Abadi" panose="020B0604020104020204" pitchFamily="34" charset="0"/>
            </a:endParaRPr>
          </a:p>
          <a:p>
            <a:pPr marL="171450" indent="-171450">
              <a:buFont typeface="Wingdings" panose="05000000000000000000" pitchFamily="2" charset="2"/>
              <a:buChar char="Ø"/>
            </a:pPr>
            <a:r>
              <a:rPr lang="en-GB" sz="1600">
                <a:solidFill>
                  <a:schemeClr val="tx1"/>
                </a:solidFill>
                <a:latin typeface="Abadi" panose="020B0604020104020204" pitchFamily="34" charset="0"/>
              </a:rPr>
              <a:t>How do different building typologies perform in terms of embodied emissions now and in the future decades, when considering the decarbonisation of supply sectors?</a:t>
            </a:r>
            <a:endParaRPr lang="en-US" sz="1600">
              <a:solidFill>
                <a:schemeClr val="tx1"/>
              </a:solidFill>
              <a:latin typeface="Abadi" panose="020B0604020104020204" pitchFamily="34" charset="0"/>
            </a:endParaRPr>
          </a:p>
          <a:p>
            <a:pPr marL="171450" indent="-171450">
              <a:buFont typeface="Wingdings" panose="05000000000000000000" pitchFamily="2" charset="2"/>
              <a:buChar char="Ø"/>
            </a:pPr>
            <a:endParaRPr lang="en-US" sz="1600">
              <a:solidFill>
                <a:schemeClr val="tx1"/>
              </a:solidFill>
              <a:latin typeface="Abadi" panose="020B0604020104020204" pitchFamily="34" charset="0"/>
            </a:endParaRPr>
          </a:p>
          <a:p>
            <a:pPr marL="171450" indent="-171450">
              <a:buFont typeface="Wingdings" panose="05000000000000000000" pitchFamily="2" charset="2"/>
              <a:buChar char="Ø"/>
            </a:pPr>
            <a:endParaRPr lang="en-US" sz="1400">
              <a:solidFill>
                <a:schemeClr val="tx1"/>
              </a:solidFill>
              <a:latin typeface="Abadi" panose="020B0604020104020204" pitchFamily="34" charset="0"/>
            </a:endParaRPr>
          </a:p>
          <a:p>
            <a:pPr marL="171450" indent="-171450">
              <a:buFont typeface="Wingdings" panose="05000000000000000000" pitchFamily="2" charset="2"/>
              <a:buChar char="Ø"/>
            </a:pPr>
            <a:endParaRPr lang="fr-FR" sz="1200">
              <a:solidFill>
                <a:schemeClr val="tx1"/>
              </a:solidFill>
              <a:latin typeface="Abadi" panose="020B0604020104020204" pitchFamily="34" charset="0"/>
            </a:endParaRPr>
          </a:p>
        </p:txBody>
      </p:sp>
      <p:sp>
        <p:nvSpPr>
          <p:cNvPr id="21" name="Rectangle : coins arrondis 20">
            <a:extLst>
              <a:ext uri="{FF2B5EF4-FFF2-40B4-BE49-F238E27FC236}">
                <a16:creationId xmlns:a16="http://schemas.microsoft.com/office/drawing/2014/main" id="{6448B95C-F1B0-7FB0-599D-BB4717364E68}"/>
              </a:ext>
            </a:extLst>
          </p:cNvPr>
          <p:cNvSpPr/>
          <p:nvPr/>
        </p:nvSpPr>
        <p:spPr>
          <a:xfrm>
            <a:off x="6124996" y="5105037"/>
            <a:ext cx="3200400" cy="1260906"/>
          </a:xfrm>
          <a:prstGeom prst="roundRect">
            <a:avLst/>
          </a:prstGeom>
          <a:solidFill>
            <a:schemeClr val="tx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badi" panose="020B0604020104020204" pitchFamily="34" charset="0"/>
              </a:rPr>
              <a:t>Prospective </a:t>
            </a:r>
          </a:p>
          <a:p>
            <a:pPr algn="ctr"/>
            <a:r>
              <a:rPr lang="en-US" dirty="0">
                <a:solidFill>
                  <a:schemeClr val="bg1"/>
                </a:solidFill>
                <a:latin typeface="Abadi" panose="020B0604020104020204" pitchFamily="34" charset="0"/>
              </a:rPr>
              <a:t>LCA</a:t>
            </a:r>
          </a:p>
          <a:p>
            <a:endParaRPr lang="fr-FR" sz="1200" dirty="0">
              <a:solidFill>
                <a:schemeClr val="tx1"/>
              </a:solidFill>
              <a:latin typeface="Abadi" panose="020B0604020104020204" pitchFamily="34" charset="0"/>
            </a:endParaRPr>
          </a:p>
        </p:txBody>
      </p:sp>
      <p:sp>
        <p:nvSpPr>
          <p:cNvPr id="22" name="Espace réservé du numéro de diapositive 21">
            <a:extLst>
              <a:ext uri="{FF2B5EF4-FFF2-40B4-BE49-F238E27FC236}">
                <a16:creationId xmlns:a16="http://schemas.microsoft.com/office/drawing/2014/main" id="{EF647217-387A-9FBD-FA65-4C7B2E523276}"/>
              </a:ext>
            </a:extLst>
          </p:cNvPr>
          <p:cNvSpPr>
            <a:spLocks noGrp="1"/>
          </p:cNvSpPr>
          <p:nvPr>
            <p:ph type="sldNum" sz="quarter" idx="12"/>
          </p:nvPr>
        </p:nvSpPr>
        <p:spPr/>
        <p:txBody>
          <a:bodyPr/>
          <a:lstStyle/>
          <a:p>
            <a:fld id="{1E55F5E4-9D21-4F00-9F86-7105B16B518E}" type="slidenum">
              <a:rPr lang="fr-FR" smtClean="0"/>
              <a:pPr/>
              <a:t>11</a:t>
            </a:fld>
            <a:endParaRPr lang="fr-FR"/>
          </a:p>
        </p:txBody>
      </p:sp>
      <p:sp>
        <p:nvSpPr>
          <p:cNvPr id="2" name="ZoneTexte 1">
            <a:extLst>
              <a:ext uri="{FF2B5EF4-FFF2-40B4-BE49-F238E27FC236}">
                <a16:creationId xmlns:a16="http://schemas.microsoft.com/office/drawing/2014/main" id="{1380B1F8-E4C3-30BB-A01A-BB1A0DA0A447}"/>
              </a:ext>
            </a:extLst>
          </p:cNvPr>
          <p:cNvSpPr txBox="1"/>
          <p:nvPr/>
        </p:nvSpPr>
        <p:spPr>
          <a:xfrm>
            <a:off x="10156563" y="87823"/>
            <a:ext cx="2023311" cy="584775"/>
          </a:xfrm>
          <a:prstGeom prst="rect">
            <a:avLst/>
          </a:prstGeom>
          <a:noFill/>
        </p:spPr>
        <p:txBody>
          <a:bodyPr wrap="none" rtlCol="0">
            <a:spAutoFit/>
          </a:bodyPr>
          <a:lstStyle/>
          <a:p>
            <a:r>
              <a:rPr lang="fr-FR"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Research gaps</a:t>
            </a:r>
          </a:p>
          <a:p>
            <a:r>
              <a:rPr lang="fr-FR" sz="1600">
                <a:latin typeface="Roboto Black" panose="02000000000000000000" pitchFamily="2" charset="0"/>
                <a:ea typeface="Roboto Black" panose="02000000000000000000" pitchFamily="2" charset="0"/>
                <a:cs typeface="Roboto Black" panose="02000000000000000000" pitchFamily="2" charset="0"/>
              </a:rPr>
              <a:t>Research questions</a:t>
            </a:r>
          </a:p>
        </p:txBody>
      </p:sp>
      <p:pic>
        <p:nvPicPr>
          <p:cNvPr id="4" name="Picture 4" descr="1,695 IMAGES, PHOTOS ET ILLUSTRATIONS VECTORIELLES STOCK APPROPRIÉES SUR LE  THÈME &amp;quot;Carte De France&amp;quot; | Adobe Stock">
            <a:extLst>
              <a:ext uri="{FF2B5EF4-FFF2-40B4-BE49-F238E27FC236}">
                <a16:creationId xmlns:a16="http://schemas.microsoft.com/office/drawing/2014/main" id="{CA0FAB1F-68BC-C398-C1A7-F5A979A1D8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11871" y="1894790"/>
            <a:ext cx="864043" cy="86404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descr="Une image contenant fenêtre, bâtiment, maison, Rectangle&#10;&#10;Description générée automatiquement">
            <a:extLst>
              <a:ext uri="{FF2B5EF4-FFF2-40B4-BE49-F238E27FC236}">
                <a16:creationId xmlns:a16="http://schemas.microsoft.com/office/drawing/2014/main" id="{50E658B1-9A96-26EB-F2E0-F9E6ACA51A82}"/>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517267" y="2136041"/>
            <a:ext cx="142733" cy="142733"/>
          </a:xfrm>
          <a:prstGeom prst="rect">
            <a:avLst/>
          </a:prstGeom>
        </p:spPr>
      </p:pic>
      <p:pic>
        <p:nvPicPr>
          <p:cNvPr id="9" name="Image 8">
            <a:extLst>
              <a:ext uri="{FF2B5EF4-FFF2-40B4-BE49-F238E27FC236}">
                <a16:creationId xmlns:a16="http://schemas.microsoft.com/office/drawing/2014/main" id="{AAD92B18-90F5-E489-2276-4D427243DEA5}"/>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635681" y="2314065"/>
            <a:ext cx="133531" cy="133531"/>
          </a:xfrm>
          <a:prstGeom prst="rect">
            <a:avLst/>
          </a:prstGeom>
        </p:spPr>
      </p:pic>
      <p:pic>
        <p:nvPicPr>
          <p:cNvPr id="11" name="Image 10" descr="Une image contenant fenêtre, bâtiment, maison, Rectangle&#10;&#10;Description générée automatiquement">
            <a:extLst>
              <a:ext uri="{FF2B5EF4-FFF2-40B4-BE49-F238E27FC236}">
                <a16:creationId xmlns:a16="http://schemas.microsoft.com/office/drawing/2014/main" id="{3CD28A08-CED9-36B5-613F-7AF764DBD473}"/>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713717" y="1981212"/>
            <a:ext cx="142733" cy="142733"/>
          </a:xfrm>
          <a:prstGeom prst="rect">
            <a:avLst/>
          </a:prstGeom>
        </p:spPr>
      </p:pic>
      <p:pic>
        <p:nvPicPr>
          <p:cNvPr id="23" name="Image 22" descr="Une image contenant fenêtre, bâtiment, maison, Rectangle&#10;&#10;Description générée automatiquement">
            <a:extLst>
              <a:ext uri="{FF2B5EF4-FFF2-40B4-BE49-F238E27FC236}">
                <a16:creationId xmlns:a16="http://schemas.microsoft.com/office/drawing/2014/main" id="{584F2BF8-12A3-EDBF-D8A1-726693C6F5F6}"/>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917880" y="2077396"/>
            <a:ext cx="142733" cy="142733"/>
          </a:xfrm>
          <a:prstGeom prst="rect">
            <a:avLst/>
          </a:prstGeom>
        </p:spPr>
      </p:pic>
      <p:pic>
        <p:nvPicPr>
          <p:cNvPr id="25" name="Image 24" descr="Une image contenant fenêtre, bâtiment, maison, Rectangle&#10;&#10;Description générée automatiquement">
            <a:extLst>
              <a:ext uri="{FF2B5EF4-FFF2-40B4-BE49-F238E27FC236}">
                <a16:creationId xmlns:a16="http://schemas.microsoft.com/office/drawing/2014/main" id="{08507D82-86F5-9280-46EE-DB6B11851645}"/>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850063" y="2432489"/>
            <a:ext cx="142733" cy="142733"/>
          </a:xfrm>
          <a:prstGeom prst="rect">
            <a:avLst/>
          </a:prstGeom>
        </p:spPr>
      </p:pic>
      <p:pic>
        <p:nvPicPr>
          <p:cNvPr id="26" name="Image 25" descr="Une image contenant fenêtre, bâtiment, maison, Rectangle&#10;&#10;Description générée automatiquement">
            <a:extLst>
              <a:ext uri="{FF2B5EF4-FFF2-40B4-BE49-F238E27FC236}">
                <a16:creationId xmlns:a16="http://schemas.microsoft.com/office/drawing/2014/main" id="{F40031CF-0261-EF8D-E921-B76CF62FEF85}"/>
              </a:ext>
            </a:extLst>
          </p:cNvPr>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570494" y="2520796"/>
            <a:ext cx="142733" cy="142733"/>
          </a:xfrm>
          <a:prstGeom prst="rect">
            <a:avLst/>
          </a:prstGeom>
        </p:spPr>
      </p:pic>
      <p:pic>
        <p:nvPicPr>
          <p:cNvPr id="27" name="Image 26">
            <a:extLst>
              <a:ext uri="{FF2B5EF4-FFF2-40B4-BE49-F238E27FC236}">
                <a16:creationId xmlns:a16="http://schemas.microsoft.com/office/drawing/2014/main" id="{B711E297-250E-AC50-4FF4-1EBA588DAEB7}"/>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756819" y="2142808"/>
            <a:ext cx="133531" cy="133531"/>
          </a:xfrm>
          <a:prstGeom prst="rect">
            <a:avLst/>
          </a:prstGeom>
        </p:spPr>
      </p:pic>
      <p:pic>
        <p:nvPicPr>
          <p:cNvPr id="28" name="Image 27">
            <a:extLst>
              <a:ext uri="{FF2B5EF4-FFF2-40B4-BE49-F238E27FC236}">
                <a16:creationId xmlns:a16="http://schemas.microsoft.com/office/drawing/2014/main" id="{C08EBFCC-6A54-DD33-3E8C-1E4D583D3888}"/>
              </a:ext>
            </a:extLst>
          </p:cNvPr>
          <p:cNvPicPr>
            <a:picLocks noChangeAspect="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899600" y="2277686"/>
            <a:ext cx="133531" cy="133531"/>
          </a:xfrm>
          <a:prstGeom prst="rect">
            <a:avLst/>
          </a:prstGeom>
        </p:spPr>
      </p:pic>
      <p:pic>
        <p:nvPicPr>
          <p:cNvPr id="29" name="Image 28">
            <a:extLst>
              <a:ext uri="{FF2B5EF4-FFF2-40B4-BE49-F238E27FC236}">
                <a16:creationId xmlns:a16="http://schemas.microsoft.com/office/drawing/2014/main" id="{A078C9F7-ABAE-A1ED-1FA4-016EC10D7E25}"/>
              </a:ext>
            </a:extLst>
          </p:cNvPr>
          <p:cNvPicPr>
            <a:picLocks noChangeAspect="1"/>
          </p:cNvPicPr>
          <p:nvPr/>
        </p:nvPicPr>
        <p:blipFill rotWithShape="1">
          <a:blip r:embed="rId8"/>
          <a:srcRect l="13873" t="41128" r="1636" b="5304"/>
          <a:stretch/>
        </p:blipFill>
        <p:spPr>
          <a:xfrm>
            <a:off x="10044400" y="3624622"/>
            <a:ext cx="1449624" cy="761394"/>
          </a:xfrm>
          <a:prstGeom prst="rect">
            <a:avLst/>
          </a:prstGeom>
        </p:spPr>
      </p:pic>
      <p:sp>
        <p:nvSpPr>
          <p:cNvPr id="30" name="ZoneTexte 29">
            <a:extLst>
              <a:ext uri="{FF2B5EF4-FFF2-40B4-BE49-F238E27FC236}">
                <a16:creationId xmlns:a16="http://schemas.microsoft.com/office/drawing/2014/main" id="{2C1F80F3-28DD-34B6-18A0-159C64773F5F}"/>
              </a:ext>
            </a:extLst>
          </p:cNvPr>
          <p:cNvSpPr txBox="1"/>
          <p:nvPr/>
        </p:nvSpPr>
        <p:spPr>
          <a:xfrm>
            <a:off x="9609120" y="4466499"/>
            <a:ext cx="2351926" cy="338554"/>
          </a:xfrm>
          <a:prstGeom prst="rect">
            <a:avLst/>
          </a:prstGeom>
          <a:noFill/>
        </p:spPr>
        <p:txBody>
          <a:bodyPr wrap="none" rtlCol="0">
            <a:spAutoFit/>
          </a:bodyPr>
          <a:lstStyle/>
          <a:p>
            <a:r>
              <a:rPr lang="en-GB" sz="1600">
                <a:latin typeface="Abadi" panose="020B0604020104020204" pitchFamily="34" charset="0"/>
              </a:rPr>
              <a:t>RESIDENTIAL BUILDINGS</a:t>
            </a:r>
          </a:p>
        </p:txBody>
      </p:sp>
      <p:pic>
        <p:nvPicPr>
          <p:cNvPr id="31" name="Image 30" descr="Une image contenant fenêtre, bâtiment, maison, Rectangle&#10;&#10;Description générée automatiquement">
            <a:extLst>
              <a:ext uri="{FF2B5EF4-FFF2-40B4-BE49-F238E27FC236}">
                <a16:creationId xmlns:a16="http://schemas.microsoft.com/office/drawing/2014/main" id="{C4C753CB-5815-1685-A91E-9B51EC489F53}"/>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a:off x="9996949" y="5306904"/>
            <a:ext cx="512962" cy="512962"/>
          </a:xfrm>
          <a:prstGeom prst="rect">
            <a:avLst/>
          </a:prstGeom>
        </p:spPr>
      </p:pic>
      <p:pic>
        <p:nvPicPr>
          <p:cNvPr id="32" name="Image 31" descr="Une image contenant fenêtre, bâtiment, maison, Rectangle&#10;&#10;Description générée automatiquement">
            <a:extLst>
              <a:ext uri="{FF2B5EF4-FFF2-40B4-BE49-F238E27FC236}">
                <a16:creationId xmlns:a16="http://schemas.microsoft.com/office/drawing/2014/main" id="{DD8B36D3-3CEC-6BFD-B723-A71C2AC6BC22}"/>
              </a:ext>
            </a:extLst>
          </p:cNvPr>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569683" y="5306904"/>
            <a:ext cx="512962" cy="512962"/>
          </a:xfrm>
          <a:prstGeom prst="rect">
            <a:avLst/>
          </a:prstGeom>
        </p:spPr>
      </p:pic>
      <p:pic>
        <p:nvPicPr>
          <p:cNvPr id="33" name="Image 32" descr="Une image contenant fenêtre, bâtiment, maison, Rectangle&#10;&#10;Description générée automatiquement">
            <a:extLst>
              <a:ext uri="{FF2B5EF4-FFF2-40B4-BE49-F238E27FC236}">
                <a16:creationId xmlns:a16="http://schemas.microsoft.com/office/drawing/2014/main" id="{79863B9B-524D-66DF-EF13-21C209A94BE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42417" y="5306904"/>
            <a:ext cx="512962" cy="512962"/>
          </a:xfrm>
          <a:prstGeom prst="rect">
            <a:avLst/>
          </a:prstGeom>
        </p:spPr>
      </p:pic>
      <p:sp>
        <p:nvSpPr>
          <p:cNvPr id="34" name="ZoneTexte 33">
            <a:extLst>
              <a:ext uri="{FF2B5EF4-FFF2-40B4-BE49-F238E27FC236}">
                <a16:creationId xmlns:a16="http://schemas.microsoft.com/office/drawing/2014/main" id="{74298A65-5B14-3E58-8B30-E07E5664A84E}"/>
              </a:ext>
            </a:extLst>
          </p:cNvPr>
          <p:cNvSpPr txBox="1"/>
          <p:nvPr/>
        </p:nvSpPr>
        <p:spPr>
          <a:xfrm>
            <a:off x="9437657" y="6016974"/>
            <a:ext cx="2824812" cy="338554"/>
          </a:xfrm>
          <a:prstGeom prst="rect">
            <a:avLst/>
          </a:prstGeom>
          <a:noFill/>
        </p:spPr>
        <p:txBody>
          <a:bodyPr wrap="none" rtlCol="0">
            <a:spAutoFit/>
          </a:bodyPr>
          <a:lstStyle/>
          <a:p>
            <a:pPr algn="ctr"/>
            <a:r>
              <a:rPr lang="en-GB" sz="1600">
                <a:latin typeface="Abadi" panose="020B0604020104020204" pitchFamily="34" charset="0"/>
              </a:rPr>
              <a:t>NEW RESIDENTIAL BUILDINGS</a:t>
            </a:r>
          </a:p>
        </p:txBody>
      </p:sp>
      <p:sp>
        <p:nvSpPr>
          <p:cNvPr id="35" name="ZoneTexte 34">
            <a:extLst>
              <a:ext uri="{FF2B5EF4-FFF2-40B4-BE49-F238E27FC236}">
                <a16:creationId xmlns:a16="http://schemas.microsoft.com/office/drawing/2014/main" id="{8489F008-A9F4-AAF3-A8AB-80A912181FCC}"/>
              </a:ext>
            </a:extLst>
          </p:cNvPr>
          <p:cNvSpPr txBox="1"/>
          <p:nvPr/>
        </p:nvSpPr>
        <p:spPr>
          <a:xfrm>
            <a:off x="9735268" y="2767804"/>
            <a:ext cx="2032929" cy="338554"/>
          </a:xfrm>
          <a:prstGeom prst="rect">
            <a:avLst/>
          </a:prstGeom>
          <a:noFill/>
        </p:spPr>
        <p:txBody>
          <a:bodyPr wrap="none" rtlCol="0">
            <a:spAutoFit/>
          </a:bodyPr>
          <a:lstStyle/>
          <a:p>
            <a:r>
              <a:rPr lang="en-GB" sz="1600">
                <a:latin typeface="Abadi" panose="020B0604020104020204" pitchFamily="34" charset="0"/>
              </a:rPr>
              <a:t>BUILDING ACTIVITIES</a:t>
            </a:r>
          </a:p>
        </p:txBody>
      </p:sp>
    </p:spTree>
    <p:extLst>
      <p:ext uri="{BB962C8B-B14F-4D97-AF65-F5344CB8AC3E}">
        <p14:creationId xmlns:p14="http://schemas.microsoft.com/office/powerpoint/2010/main" val="403494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p:bldP spid="18" grpId="0"/>
      <p:bldP spid="12" grpId="0"/>
      <p:bldP spid="14" grpId="0" animBg="1"/>
      <p:bldP spid="19" grpId="0"/>
      <p:bldP spid="20" grpId="0"/>
      <p:bldP spid="21" grpId="0" animBg="1"/>
      <p:bldP spid="30" grpId="0"/>
      <p:bldP spid="34" grpId="0"/>
      <p:bldP spid="3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0744B2-D918-DE5A-8295-4F8A41DCF3C6}"/>
              </a:ext>
            </a:extLst>
          </p:cNvPr>
          <p:cNvSpPr/>
          <p:nvPr/>
        </p:nvSpPr>
        <p:spPr>
          <a:xfrm>
            <a:off x="0" y="0"/>
            <a:ext cx="12192000" cy="80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400" b="1">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7" name="Titre 1">
            <a:extLst>
              <a:ext uri="{FF2B5EF4-FFF2-40B4-BE49-F238E27FC236}">
                <a16:creationId xmlns:a16="http://schemas.microsoft.com/office/drawing/2014/main" id="{BF79C100-0088-CA5D-1B9D-790A7C2AFB93}"/>
              </a:ext>
            </a:extLst>
          </p:cNvPr>
          <p:cNvSpPr txBox="1">
            <a:spLocks/>
          </p:cNvSpPr>
          <p:nvPr/>
        </p:nvSpPr>
        <p:spPr>
          <a:xfrm>
            <a:off x="245899" y="191393"/>
            <a:ext cx="11431576" cy="5426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latin typeface="Roboto Black" panose="02000000000000000000" pitchFamily="2" charset="0"/>
                <a:ea typeface="Roboto Black" panose="02000000000000000000" pitchFamily="2" charset="0"/>
                <a:cs typeface="Roboto Black" panose="02000000000000000000" pitchFamily="2" charset="0"/>
              </a:rPr>
              <a:t>01. Emissions accounting and carbon budgets setting (RQ1)</a:t>
            </a:r>
          </a:p>
        </p:txBody>
      </p:sp>
      <p:cxnSp>
        <p:nvCxnSpPr>
          <p:cNvPr id="4" name="Connecteur droit 3">
            <a:extLst>
              <a:ext uri="{FF2B5EF4-FFF2-40B4-BE49-F238E27FC236}">
                <a16:creationId xmlns:a16="http://schemas.microsoft.com/office/drawing/2014/main" id="{F5ED3508-913B-6BE7-6892-436220175B13}"/>
              </a:ext>
            </a:extLst>
          </p:cNvPr>
          <p:cNvCxnSpPr/>
          <p:nvPr/>
        </p:nvCxnSpPr>
        <p:spPr>
          <a:xfrm>
            <a:off x="0" y="736170"/>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0B44D6D8-BE39-0D95-9435-60132B770E35}"/>
              </a:ext>
            </a:extLst>
          </p:cNvPr>
          <p:cNvCxnSpPr/>
          <p:nvPr/>
        </p:nvCxnSpPr>
        <p:spPr>
          <a:xfrm>
            <a:off x="0" y="849824"/>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a:extLst>
              <a:ext uri="{FF2B5EF4-FFF2-40B4-BE49-F238E27FC236}">
                <a16:creationId xmlns:a16="http://schemas.microsoft.com/office/drawing/2014/main" id="{0D33062D-9DA5-32AA-C90E-A09B967BABBF}"/>
              </a:ext>
            </a:extLst>
          </p:cNvPr>
          <p:cNvSpPr>
            <a:spLocks noGrp="1"/>
          </p:cNvSpPr>
          <p:nvPr>
            <p:ph type="sldNum" sz="quarter" idx="12"/>
          </p:nvPr>
        </p:nvSpPr>
        <p:spPr/>
        <p:txBody>
          <a:bodyPr/>
          <a:lstStyle/>
          <a:p>
            <a:fld id="{1E55F5E4-9D21-4F00-9F86-7105B16B518E}" type="slidenum">
              <a:rPr lang="fr-FR" smtClean="0"/>
              <a:pPr/>
              <a:t>12</a:t>
            </a:fld>
            <a:endParaRPr lang="fr-FR"/>
          </a:p>
        </p:txBody>
      </p:sp>
      <p:pic>
        <p:nvPicPr>
          <p:cNvPr id="3" name="Image 2">
            <a:extLst>
              <a:ext uri="{FF2B5EF4-FFF2-40B4-BE49-F238E27FC236}">
                <a16:creationId xmlns:a16="http://schemas.microsoft.com/office/drawing/2014/main" id="{2387DBF6-7443-18D0-C07A-B2FA7EB32B3A}"/>
              </a:ext>
            </a:extLst>
          </p:cNvPr>
          <p:cNvPicPr>
            <a:picLocks noChangeAspect="1"/>
          </p:cNvPicPr>
          <p:nvPr/>
        </p:nvPicPr>
        <p:blipFill>
          <a:blip r:embed="rId3"/>
          <a:stretch>
            <a:fillRect/>
          </a:stretch>
        </p:blipFill>
        <p:spPr>
          <a:xfrm>
            <a:off x="5069414" y="1657214"/>
            <a:ext cx="7082371" cy="3846006"/>
          </a:xfrm>
          <a:prstGeom prst="rect">
            <a:avLst/>
          </a:prstGeom>
          <a:solidFill>
            <a:schemeClr val="accent1"/>
          </a:solidFill>
        </p:spPr>
      </p:pic>
      <p:sp>
        <p:nvSpPr>
          <p:cNvPr id="6" name="ZoneTexte 5">
            <a:extLst>
              <a:ext uri="{FF2B5EF4-FFF2-40B4-BE49-F238E27FC236}">
                <a16:creationId xmlns:a16="http://schemas.microsoft.com/office/drawing/2014/main" id="{75A97874-8D8F-B167-9186-7D17FB0B80AB}"/>
              </a:ext>
            </a:extLst>
          </p:cNvPr>
          <p:cNvSpPr txBox="1"/>
          <p:nvPr/>
        </p:nvSpPr>
        <p:spPr>
          <a:xfrm>
            <a:off x="394559" y="1979987"/>
            <a:ext cx="4246014" cy="2681347"/>
          </a:xfrm>
          <a:prstGeom prst="snip2Diag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r>
              <a:rPr lang="en-GB" sz="2000"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Emissions accounting results in 2019</a:t>
            </a:r>
          </a:p>
          <a:p>
            <a:pPr marL="914400" lvl="1" indent="-457200">
              <a:buFont typeface="Arial" panose="020B0604020202020204" pitchFamily="34" charset="0"/>
              <a:buChar char="•"/>
            </a:pPr>
            <a:endPar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endParaRPr>
          </a:p>
          <a:p>
            <a:pPr marL="457200" indent="-457200">
              <a:buFont typeface="Arial" panose="020B0604020202020204" pitchFamily="34" charset="0"/>
              <a:buChar char="•"/>
            </a:pPr>
            <a:r>
              <a:rPr lang="en-GB" sz="2000"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Carbon budgets results by 2050</a:t>
            </a:r>
          </a:p>
          <a:p>
            <a:pPr marL="914400" lvl="1" indent="-457200">
              <a:buFont typeface="Arial" panose="020B0604020202020204" pitchFamily="34" charset="0"/>
              <a:buChar char="•"/>
            </a:pPr>
            <a:r>
              <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Operational budget</a:t>
            </a:r>
          </a:p>
          <a:p>
            <a:pPr marL="914400" lvl="1" indent="-457200">
              <a:buFont typeface="Arial" panose="020B0604020202020204" pitchFamily="34" charset="0"/>
              <a:buChar char="•"/>
            </a:pPr>
            <a:r>
              <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Embodied budgets </a:t>
            </a:r>
          </a:p>
        </p:txBody>
      </p:sp>
    </p:spTree>
    <p:extLst>
      <p:ext uri="{BB962C8B-B14F-4D97-AF65-F5344CB8AC3E}">
        <p14:creationId xmlns:p14="http://schemas.microsoft.com/office/powerpoint/2010/main" val="971847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ZoneTexte 16"/>
          <p:cNvSpPr txBox="1"/>
          <p:nvPr/>
        </p:nvSpPr>
        <p:spPr>
          <a:xfrm>
            <a:off x="360713" y="1241712"/>
            <a:ext cx="1313180" cy="338554"/>
          </a:xfrm>
          <a:prstGeom prst="rect">
            <a:avLst/>
          </a:prstGeom>
          <a:noFill/>
        </p:spPr>
        <p:txBody>
          <a:bodyPr wrap="none" rtlCol="0">
            <a:spAutoFit/>
          </a:bodyPr>
          <a:lstStyle/>
          <a:p>
            <a:r>
              <a:rPr lang="en-GB" sz="1600" b="1">
                <a:solidFill>
                  <a:schemeClr val="bg1"/>
                </a:solidFill>
                <a:latin typeface="Times" panose="02020603050405020304" pitchFamily="18" charset="0"/>
                <a:cs typeface="Times" panose="02020603050405020304" pitchFamily="18" charset="0"/>
              </a:rPr>
              <a:t>Scope 3 (FR)</a:t>
            </a:r>
          </a:p>
        </p:txBody>
      </p:sp>
      <p:sp>
        <p:nvSpPr>
          <p:cNvPr id="3" name="Rectangle 2">
            <a:extLst>
              <a:ext uri="{FF2B5EF4-FFF2-40B4-BE49-F238E27FC236}">
                <a16:creationId xmlns:a16="http://schemas.microsoft.com/office/drawing/2014/main" id="{4E370DE6-5E8F-6EA6-CE2E-437E8F1CDB2D}"/>
              </a:ext>
            </a:extLst>
          </p:cNvPr>
          <p:cNvSpPr/>
          <p:nvPr/>
        </p:nvSpPr>
        <p:spPr>
          <a:xfrm>
            <a:off x="0" y="-31805"/>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1. Emissions accounting and carbon budgets setting</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Downscaled climate goals: life-cycle carbon budgets by 2050</a:t>
            </a:r>
          </a:p>
        </p:txBody>
      </p:sp>
      <p:sp>
        <p:nvSpPr>
          <p:cNvPr id="5" name="Espace réservé du numéro de diapositive 4">
            <a:extLst>
              <a:ext uri="{FF2B5EF4-FFF2-40B4-BE49-F238E27FC236}">
                <a16:creationId xmlns:a16="http://schemas.microsoft.com/office/drawing/2014/main" id="{9C4AADDA-EB65-9317-2F06-F3213668F297}"/>
              </a:ext>
            </a:extLst>
          </p:cNvPr>
          <p:cNvSpPr>
            <a:spLocks noGrp="1"/>
          </p:cNvSpPr>
          <p:nvPr>
            <p:ph type="sldNum" sz="quarter" idx="12"/>
          </p:nvPr>
        </p:nvSpPr>
        <p:spPr/>
        <p:txBody>
          <a:bodyPr/>
          <a:lstStyle/>
          <a:p>
            <a:fld id="{1E55F5E4-9D21-4F00-9F86-7105B16B518E}" type="slidenum">
              <a:rPr lang="fr-FR" smtClean="0"/>
              <a:pPr/>
              <a:t>13</a:t>
            </a:fld>
            <a:endParaRPr lang="fr-FR"/>
          </a:p>
        </p:txBody>
      </p:sp>
      <p:pic>
        <p:nvPicPr>
          <p:cNvPr id="6" name="Image 5">
            <a:extLst>
              <a:ext uri="{FF2B5EF4-FFF2-40B4-BE49-F238E27FC236}">
                <a16:creationId xmlns:a16="http://schemas.microsoft.com/office/drawing/2014/main" id="{655511C1-C569-309B-02AF-47E93D6EC26B}"/>
              </a:ext>
            </a:extLst>
          </p:cNvPr>
          <p:cNvPicPr>
            <a:picLocks noChangeAspect="1"/>
          </p:cNvPicPr>
          <p:nvPr/>
        </p:nvPicPr>
        <p:blipFill>
          <a:blip r:embed="rId3"/>
          <a:stretch>
            <a:fillRect/>
          </a:stretch>
        </p:blipFill>
        <p:spPr>
          <a:xfrm>
            <a:off x="8496125" y="986121"/>
            <a:ext cx="799752" cy="511182"/>
          </a:xfrm>
          <a:prstGeom prst="rect">
            <a:avLst/>
          </a:prstGeom>
        </p:spPr>
      </p:pic>
      <p:pic>
        <p:nvPicPr>
          <p:cNvPr id="7" name="Image 6">
            <a:extLst>
              <a:ext uri="{FF2B5EF4-FFF2-40B4-BE49-F238E27FC236}">
                <a16:creationId xmlns:a16="http://schemas.microsoft.com/office/drawing/2014/main" id="{1179F819-E8B2-4901-9DF2-3BB2C1A58901}"/>
              </a:ext>
            </a:extLst>
          </p:cNvPr>
          <p:cNvPicPr>
            <a:picLocks noChangeAspect="1"/>
          </p:cNvPicPr>
          <p:nvPr/>
        </p:nvPicPr>
        <p:blipFill>
          <a:blip r:embed="rId4"/>
          <a:stretch>
            <a:fillRect/>
          </a:stretch>
        </p:blipFill>
        <p:spPr>
          <a:xfrm>
            <a:off x="4701906" y="880683"/>
            <a:ext cx="1102846" cy="670761"/>
          </a:xfrm>
          <a:prstGeom prst="rect">
            <a:avLst/>
          </a:prstGeom>
        </p:spPr>
      </p:pic>
      <p:sp>
        <p:nvSpPr>
          <p:cNvPr id="32" name="ZoneTexte 31">
            <a:extLst>
              <a:ext uri="{FF2B5EF4-FFF2-40B4-BE49-F238E27FC236}">
                <a16:creationId xmlns:a16="http://schemas.microsoft.com/office/drawing/2014/main" id="{75EC7E60-5953-3A82-A653-B3983B555632}"/>
              </a:ext>
            </a:extLst>
          </p:cNvPr>
          <p:cNvSpPr txBox="1"/>
          <p:nvPr/>
        </p:nvSpPr>
        <p:spPr>
          <a:xfrm>
            <a:off x="-1896" y="2998869"/>
            <a:ext cx="793807" cy="400110"/>
          </a:xfrm>
          <a:prstGeom prst="rect">
            <a:avLst/>
          </a:prstGeom>
          <a:noFill/>
        </p:spPr>
        <p:txBody>
          <a:bodyPr wrap="none" rtlCol="0">
            <a:spAutoFit/>
          </a:bodyPr>
          <a:lstStyle/>
          <a:p>
            <a:r>
              <a:rPr lang="fr-FR" sz="2000" b="1">
                <a:latin typeface="Abadi" panose="020B0604020104020204" pitchFamily="34" charset="0"/>
              </a:rPr>
              <a:t>2030</a:t>
            </a:r>
          </a:p>
        </p:txBody>
      </p:sp>
      <p:sp>
        <p:nvSpPr>
          <p:cNvPr id="33" name="ZoneTexte 32">
            <a:extLst>
              <a:ext uri="{FF2B5EF4-FFF2-40B4-BE49-F238E27FC236}">
                <a16:creationId xmlns:a16="http://schemas.microsoft.com/office/drawing/2014/main" id="{DD26B935-5C71-ACC6-BFBD-B519928E3883}"/>
              </a:ext>
            </a:extLst>
          </p:cNvPr>
          <p:cNvSpPr txBox="1"/>
          <p:nvPr/>
        </p:nvSpPr>
        <p:spPr>
          <a:xfrm>
            <a:off x="8402" y="4839328"/>
            <a:ext cx="793807" cy="400110"/>
          </a:xfrm>
          <a:prstGeom prst="rect">
            <a:avLst/>
          </a:prstGeom>
          <a:noFill/>
        </p:spPr>
        <p:txBody>
          <a:bodyPr wrap="none" rtlCol="0">
            <a:spAutoFit/>
          </a:bodyPr>
          <a:lstStyle/>
          <a:p>
            <a:r>
              <a:rPr lang="fr-FR" sz="2000" b="1">
                <a:latin typeface="Abadi" panose="020B0604020104020204" pitchFamily="34" charset="0"/>
              </a:rPr>
              <a:t>2050</a:t>
            </a:r>
          </a:p>
        </p:txBody>
      </p:sp>
      <p:sp>
        <p:nvSpPr>
          <p:cNvPr id="35" name="ZoneTexte 34">
            <a:extLst>
              <a:ext uri="{FF2B5EF4-FFF2-40B4-BE49-F238E27FC236}">
                <a16:creationId xmlns:a16="http://schemas.microsoft.com/office/drawing/2014/main" id="{759BF1F0-CC4F-FA32-164D-FBF39C2044CF}"/>
              </a:ext>
            </a:extLst>
          </p:cNvPr>
          <p:cNvSpPr txBox="1"/>
          <p:nvPr/>
        </p:nvSpPr>
        <p:spPr>
          <a:xfrm>
            <a:off x="1733252" y="4911686"/>
            <a:ext cx="1268296" cy="338554"/>
          </a:xfrm>
          <a:prstGeom prst="rect">
            <a:avLst/>
          </a:prstGeom>
          <a:noFill/>
        </p:spPr>
        <p:txBody>
          <a:bodyPr wrap="none" rtlCol="0">
            <a:spAutoFit/>
          </a:bodyPr>
          <a:lstStyle/>
          <a:p>
            <a:r>
              <a:rPr lang="en-GB" sz="1600" i="1">
                <a:latin typeface="Abadi" panose="020B0604020104020204" pitchFamily="34" charset="0"/>
              </a:rPr>
              <a:t>5.7MtCO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37" name="ZoneTexte 36">
            <a:extLst>
              <a:ext uri="{FF2B5EF4-FFF2-40B4-BE49-F238E27FC236}">
                <a16:creationId xmlns:a16="http://schemas.microsoft.com/office/drawing/2014/main" id="{04D4FB99-B23C-EF54-C4EF-DB1877F81D64}"/>
              </a:ext>
            </a:extLst>
          </p:cNvPr>
          <p:cNvSpPr txBox="1"/>
          <p:nvPr/>
        </p:nvSpPr>
        <p:spPr>
          <a:xfrm>
            <a:off x="1511878" y="5324101"/>
            <a:ext cx="1268296" cy="338554"/>
          </a:xfrm>
          <a:prstGeom prst="rect">
            <a:avLst/>
          </a:prstGeom>
          <a:noFill/>
        </p:spPr>
        <p:txBody>
          <a:bodyPr wrap="none" rtlCol="0">
            <a:spAutoFit/>
          </a:bodyPr>
          <a:lstStyle/>
          <a:p>
            <a:r>
              <a:rPr lang="en-GB" sz="1600" i="1">
                <a:latin typeface="Abadi" panose="020B0604020104020204" pitchFamily="34" charset="0"/>
              </a:rPr>
              <a:t>0.9MtCO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4" name="ZoneTexte 3">
            <a:extLst>
              <a:ext uri="{FF2B5EF4-FFF2-40B4-BE49-F238E27FC236}">
                <a16:creationId xmlns:a16="http://schemas.microsoft.com/office/drawing/2014/main" id="{8EF7E68B-1620-DA00-02B6-9127302AD4BC}"/>
              </a:ext>
            </a:extLst>
          </p:cNvPr>
          <p:cNvSpPr txBox="1"/>
          <p:nvPr/>
        </p:nvSpPr>
        <p:spPr>
          <a:xfrm>
            <a:off x="8402" y="1605830"/>
            <a:ext cx="793807" cy="400110"/>
          </a:xfrm>
          <a:prstGeom prst="rect">
            <a:avLst/>
          </a:prstGeom>
          <a:noFill/>
        </p:spPr>
        <p:txBody>
          <a:bodyPr wrap="none" rtlCol="0">
            <a:spAutoFit/>
          </a:bodyPr>
          <a:lstStyle/>
          <a:p>
            <a:r>
              <a:rPr lang="fr-FR" sz="2000" b="1">
                <a:latin typeface="Abadi" panose="020B0604020104020204" pitchFamily="34" charset="0"/>
              </a:rPr>
              <a:t>2019</a:t>
            </a:r>
          </a:p>
        </p:txBody>
      </p:sp>
      <p:cxnSp>
        <p:nvCxnSpPr>
          <p:cNvPr id="8" name="Connecteur droit avec flèche 7">
            <a:extLst>
              <a:ext uri="{FF2B5EF4-FFF2-40B4-BE49-F238E27FC236}">
                <a16:creationId xmlns:a16="http://schemas.microsoft.com/office/drawing/2014/main" id="{9684417C-EC57-33D5-80F1-F20BBC16E613}"/>
              </a:ext>
            </a:extLst>
          </p:cNvPr>
          <p:cNvCxnSpPr>
            <a:cxnSpLocks/>
          </p:cNvCxnSpPr>
          <p:nvPr/>
        </p:nvCxnSpPr>
        <p:spPr>
          <a:xfrm>
            <a:off x="405305" y="3520038"/>
            <a:ext cx="0" cy="126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F764EAFA-B716-352E-23F3-80AA9644D333}"/>
              </a:ext>
            </a:extLst>
          </p:cNvPr>
          <p:cNvSpPr txBox="1"/>
          <p:nvPr/>
        </p:nvSpPr>
        <p:spPr>
          <a:xfrm>
            <a:off x="1302006" y="846539"/>
            <a:ext cx="2013693" cy="707886"/>
          </a:xfrm>
          <a:prstGeom prst="rect">
            <a:avLst/>
          </a:prstGeom>
          <a:noFill/>
        </p:spPr>
        <p:txBody>
          <a:bodyPr wrap="none" rtlCol="0">
            <a:spAutoFit/>
          </a:bodyPr>
          <a:lstStyle/>
          <a:p>
            <a:r>
              <a:rPr lang="en-GB" sz="2000" b="1">
                <a:solidFill>
                  <a:srgbClr val="C00000"/>
                </a:solidFill>
                <a:latin typeface="Abadi" panose="020B0604020104020204" pitchFamily="34" charset="0"/>
              </a:rPr>
              <a:t>Direct</a:t>
            </a:r>
            <a:r>
              <a:rPr lang="en-GB" sz="2000" b="1">
                <a:latin typeface="Abadi" panose="020B0604020104020204" pitchFamily="34" charset="0"/>
              </a:rPr>
              <a:t> &amp; </a:t>
            </a:r>
            <a:r>
              <a:rPr lang="en-GB" sz="2000" b="1">
                <a:solidFill>
                  <a:srgbClr val="FFC000"/>
                </a:solidFill>
                <a:latin typeface="Abadi" panose="020B0604020104020204" pitchFamily="34" charset="0"/>
              </a:rPr>
              <a:t>Indirect </a:t>
            </a:r>
          </a:p>
          <a:p>
            <a:r>
              <a:rPr lang="en-GB" sz="2000" b="1">
                <a:latin typeface="Abadi" panose="020B0604020104020204" pitchFamily="34" charset="0"/>
              </a:rPr>
              <a:t>Operational GHG</a:t>
            </a:r>
          </a:p>
        </p:txBody>
      </p:sp>
      <p:sp>
        <p:nvSpPr>
          <p:cNvPr id="19" name="ZoneTexte 18">
            <a:extLst>
              <a:ext uri="{FF2B5EF4-FFF2-40B4-BE49-F238E27FC236}">
                <a16:creationId xmlns:a16="http://schemas.microsoft.com/office/drawing/2014/main" id="{C791871D-98E4-77B0-8B5F-937CCF5D7FAF}"/>
              </a:ext>
            </a:extLst>
          </p:cNvPr>
          <p:cNvSpPr txBox="1"/>
          <p:nvPr/>
        </p:nvSpPr>
        <p:spPr>
          <a:xfrm>
            <a:off x="6483942" y="1039089"/>
            <a:ext cx="1819729" cy="400110"/>
          </a:xfrm>
          <a:prstGeom prst="rect">
            <a:avLst/>
          </a:prstGeom>
          <a:noFill/>
        </p:spPr>
        <p:txBody>
          <a:bodyPr wrap="none" rtlCol="0">
            <a:spAutoFit/>
          </a:bodyPr>
          <a:lstStyle/>
          <a:p>
            <a:r>
              <a:rPr lang="en-GB" sz="2000" b="1">
                <a:solidFill>
                  <a:srgbClr val="1C3144"/>
                </a:solidFill>
                <a:latin typeface="Abadi" panose="020B0604020104020204" pitchFamily="34" charset="0"/>
              </a:rPr>
              <a:t>Embodied GHG</a:t>
            </a:r>
          </a:p>
        </p:txBody>
      </p:sp>
      <p:sp>
        <p:nvSpPr>
          <p:cNvPr id="22" name="Rectangle 21">
            <a:extLst>
              <a:ext uri="{FF2B5EF4-FFF2-40B4-BE49-F238E27FC236}">
                <a16:creationId xmlns:a16="http://schemas.microsoft.com/office/drawing/2014/main" id="{FC21603D-3640-E573-0276-FE20AA3DD57E}"/>
              </a:ext>
            </a:extLst>
          </p:cNvPr>
          <p:cNvSpPr/>
          <p:nvPr/>
        </p:nvSpPr>
        <p:spPr>
          <a:xfrm>
            <a:off x="1422545" y="1680514"/>
            <a:ext cx="4406886" cy="33855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A036002B-D68F-87CC-E53F-4B5E986D0B2E}"/>
              </a:ext>
            </a:extLst>
          </p:cNvPr>
          <p:cNvSpPr/>
          <p:nvPr/>
        </p:nvSpPr>
        <p:spPr>
          <a:xfrm>
            <a:off x="1402569" y="2153712"/>
            <a:ext cx="1151435" cy="33855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9936E41B-75FB-70C7-37BA-CDAE362A8B83}"/>
              </a:ext>
            </a:extLst>
          </p:cNvPr>
          <p:cNvSpPr/>
          <p:nvPr/>
        </p:nvSpPr>
        <p:spPr>
          <a:xfrm>
            <a:off x="1398136" y="3078877"/>
            <a:ext cx="2604066" cy="33855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AB649A3D-04A9-79EB-9F8E-CAB3001457B7}"/>
              </a:ext>
            </a:extLst>
          </p:cNvPr>
          <p:cNvSpPr/>
          <p:nvPr/>
        </p:nvSpPr>
        <p:spPr>
          <a:xfrm>
            <a:off x="1393703" y="3536116"/>
            <a:ext cx="900690" cy="33855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AD182F06-DB1B-316E-E615-B40972D09AAE}"/>
              </a:ext>
            </a:extLst>
          </p:cNvPr>
          <p:cNvSpPr/>
          <p:nvPr/>
        </p:nvSpPr>
        <p:spPr>
          <a:xfrm>
            <a:off x="1394455" y="4918520"/>
            <a:ext cx="374264" cy="338554"/>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2994298B-1F72-EDF6-83E6-3BCD601BC773}"/>
              </a:ext>
            </a:extLst>
          </p:cNvPr>
          <p:cNvSpPr/>
          <p:nvPr/>
        </p:nvSpPr>
        <p:spPr>
          <a:xfrm>
            <a:off x="1394455" y="5370071"/>
            <a:ext cx="55427" cy="33855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7F4D9A45-6B55-25C0-BD66-FA656CC9A865}"/>
              </a:ext>
            </a:extLst>
          </p:cNvPr>
          <p:cNvSpPr txBox="1"/>
          <p:nvPr/>
        </p:nvSpPr>
        <p:spPr>
          <a:xfrm>
            <a:off x="4002202" y="3074706"/>
            <a:ext cx="1221809" cy="338554"/>
          </a:xfrm>
          <a:prstGeom prst="rect">
            <a:avLst/>
          </a:prstGeom>
          <a:noFill/>
        </p:spPr>
        <p:txBody>
          <a:bodyPr wrap="none" rtlCol="0">
            <a:spAutoFit/>
          </a:bodyPr>
          <a:lstStyle/>
          <a:p>
            <a:r>
              <a:rPr lang="en-GB" sz="1600" i="1">
                <a:latin typeface="Abadi" panose="020B0604020104020204" pitchFamily="34" charset="0"/>
              </a:rPr>
              <a:t>49MtCO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30" name="ZoneTexte 29">
            <a:extLst>
              <a:ext uri="{FF2B5EF4-FFF2-40B4-BE49-F238E27FC236}">
                <a16:creationId xmlns:a16="http://schemas.microsoft.com/office/drawing/2014/main" id="{F8C1B92A-BB79-08AF-BF92-00D427306471}"/>
              </a:ext>
            </a:extLst>
          </p:cNvPr>
          <p:cNvSpPr txBox="1"/>
          <p:nvPr/>
        </p:nvSpPr>
        <p:spPr>
          <a:xfrm>
            <a:off x="2288267" y="3541778"/>
            <a:ext cx="1221809" cy="338554"/>
          </a:xfrm>
          <a:prstGeom prst="rect">
            <a:avLst/>
          </a:prstGeom>
          <a:noFill/>
        </p:spPr>
        <p:txBody>
          <a:bodyPr wrap="none" rtlCol="0">
            <a:spAutoFit/>
          </a:bodyPr>
          <a:lstStyle/>
          <a:p>
            <a:r>
              <a:rPr lang="en-GB" sz="1600" i="1">
                <a:latin typeface="Abadi" panose="020B0604020104020204" pitchFamily="34" charset="0"/>
              </a:rPr>
              <a:t>14MtCO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31" name="ZoneTexte 30">
            <a:extLst>
              <a:ext uri="{FF2B5EF4-FFF2-40B4-BE49-F238E27FC236}">
                <a16:creationId xmlns:a16="http://schemas.microsoft.com/office/drawing/2014/main" id="{09B4FB35-4230-2975-2C0A-E6F4081CB2A4}"/>
              </a:ext>
            </a:extLst>
          </p:cNvPr>
          <p:cNvSpPr txBox="1"/>
          <p:nvPr/>
        </p:nvSpPr>
        <p:spPr>
          <a:xfrm>
            <a:off x="4657037" y="1976108"/>
            <a:ext cx="1221809" cy="338554"/>
          </a:xfrm>
          <a:prstGeom prst="rect">
            <a:avLst/>
          </a:prstGeom>
          <a:noFill/>
        </p:spPr>
        <p:txBody>
          <a:bodyPr wrap="none" rtlCol="0">
            <a:spAutoFit/>
          </a:bodyPr>
          <a:lstStyle/>
          <a:p>
            <a:r>
              <a:rPr lang="en-GB" sz="1600" i="1">
                <a:latin typeface="Abadi" panose="020B0604020104020204" pitchFamily="34" charset="0"/>
              </a:rPr>
              <a:t>83MtCO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47" name="ZoneTexte 46">
            <a:extLst>
              <a:ext uri="{FF2B5EF4-FFF2-40B4-BE49-F238E27FC236}">
                <a16:creationId xmlns:a16="http://schemas.microsoft.com/office/drawing/2014/main" id="{9F621957-FF81-694C-2AA4-E11EDC0A2338}"/>
              </a:ext>
            </a:extLst>
          </p:cNvPr>
          <p:cNvSpPr txBox="1"/>
          <p:nvPr/>
        </p:nvSpPr>
        <p:spPr>
          <a:xfrm>
            <a:off x="2590850" y="2154601"/>
            <a:ext cx="1221809" cy="338554"/>
          </a:xfrm>
          <a:prstGeom prst="rect">
            <a:avLst/>
          </a:prstGeom>
          <a:noFill/>
        </p:spPr>
        <p:txBody>
          <a:bodyPr wrap="none" rtlCol="0">
            <a:spAutoFit/>
          </a:bodyPr>
          <a:lstStyle/>
          <a:p>
            <a:r>
              <a:rPr lang="en-GB" sz="1600" i="1">
                <a:latin typeface="Abadi" panose="020B0604020104020204" pitchFamily="34" charset="0"/>
              </a:rPr>
              <a:t>21MtCO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49" name="Rectangle 48">
            <a:extLst>
              <a:ext uri="{FF2B5EF4-FFF2-40B4-BE49-F238E27FC236}">
                <a16:creationId xmlns:a16="http://schemas.microsoft.com/office/drawing/2014/main" id="{9827424A-3D44-B890-502B-E0CAED2D154C}"/>
              </a:ext>
            </a:extLst>
          </p:cNvPr>
          <p:cNvSpPr/>
          <p:nvPr/>
        </p:nvSpPr>
        <p:spPr>
          <a:xfrm>
            <a:off x="6564951" y="1695051"/>
            <a:ext cx="2494973" cy="338554"/>
          </a:xfrm>
          <a:prstGeom prst="rect">
            <a:avLst/>
          </a:prstGeom>
          <a:solidFill>
            <a:srgbClr val="1C31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a:extLst>
              <a:ext uri="{FF2B5EF4-FFF2-40B4-BE49-F238E27FC236}">
                <a16:creationId xmlns:a16="http://schemas.microsoft.com/office/drawing/2014/main" id="{71CE3B5D-CA99-51A1-FD23-B0E705BC1D6A}"/>
              </a:ext>
            </a:extLst>
          </p:cNvPr>
          <p:cNvSpPr txBox="1"/>
          <p:nvPr/>
        </p:nvSpPr>
        <p:spPr>
          <a:xfrm>
            <a:off x="9005824" y="1685122"/>
            <a:ext cx="1221809" cy="338554"/>
          </a:xfrm>
          <a:prstGeom prst="rect">
            <a:avLst/>
          </a:prstGeom>
          <a:noFill/>
        </p:spPr>
        <p:txBody>
          <a:bodyPr wrap="none" rtlCol="0">
            <a:spAutoFit/>
          </a:bodyPr>
          <a:lstStyle/>
          <a:p>
            <a:r>
              <a:rPr lang="en-GB" sz="1600" i="1">
                <a:latin typeface="Abadi" panose="020B0604020104020204" pitchFamily="34" charset="0"/>
              </a:rPr>
              <a:t>58MtCO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51" name="Rectangle 50">
            <a:extLst>
              <a:ext uri="{FF2B5EF4-FFF2-40B4-BE49-F238E27FC236}">
                <a16:creationId xmlns:a16="http://schemas.microsoft.com/office/drawing/2014/main" id="{F4A246DE-C7F8-258C-BF74-E5ABFF0C8EC2}"/>
              </a:ext>
            </a:extLst>
          </p:cNvPr>
          <p:cNvSpPr/>
          <p:nvPr/>
        </p:nvSpPr>
        <p:spPr>
          <a:xfrm>
            <a:off x="6579577" y="3077026"/>
            <a:ext cx="2490961" cy="338554"/>
          </a:xfrm>
          <a:prstGeom prst="rect">
            <a:avLst/>
          </a:prstGeom>
          <a:solidFill>
            <a:srgbClr val="1C31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500">
                <a:latin typeface="Abadi" panose="020B0604020104020204" pitchFamily="34" charset="0"/>
              </a:rPr>
              <a:t>Stated Policies (SP)</a:t>
            </a:r>
          </a:p>
        </p:txBody>
      </p:sp>
      <p:sp>
        <p:nvSpPr>
          <p:cNvPr id="52" name="Rectangle 51">
            <a:extLst>
              <a:ext uri="{FF2B5EF4-FFF2-40B4-BE49-F238E27FC236}">
                <a16:creationId xmlns:a16="http://schemas.microsoft.com/office/drawing/2014/main" id="{C7759117-348C-CF2C-F8CF-1C5BE8F9721F}"/>
              </a:ext>
            </a:extLst>
          </p:cNvPr>
          <p:cNvSpPr/>
          <p:nvPr/>
        </p:nvSpPr>
        <p:spPr>
          <a:xfrm>
            <a:off x="6579578" y="3524209"/>
            <a:ext cx="2316423" cy="338554"/>
          </a:xfrm>
          <a:prstGeom prst="rect">
            <a:avLst/>
          </a:prstGeom>
          <a:solidFill>
            <a:srgbClr val="1C31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500">
                <a:latin typeface="Abadi" panose="020B0604020104020204" pitchFamily="34" charset="0"/>
              </a:rPr>
              <a:t>Announced Pledges (AP)</a:t>
            </a:r>
          </a:p>
        </p:txBody>
      </p:sp>
      <p:sp>
        <p:nvSpPr>
          <p:cNvPr id="53" name="Rectangle 52">
            <a:extLst>
              <a:ext uri="{FF2B5EF4-FFF2-40B4-BE49-F238E27FC236}">
                <a16:creationId xmlns:a16="http://schemas.microsoft.com/office/drawing/2014/main" id="{222A166C-8968-707A-261B-EEABFCDC991A}"/>
              </a:ext>
            </a:extLst>
          </p:cNvPr>
          <p:cNvSpPr/>
          <p:nvPr/>
        </p:nvSpPr>
        <p:spPr>
          <a:xfrm>
            <a:off x="6579577" y="3974358"/>
            <a:ext cx="2073744" cy="338554"/>
          </a:xfrm>
          <a:prstGeom prst="rect">
            <a:avLst/>
          </a:prstGeom>
          <a:solidFill>
            <a:srgbClr val="1C31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500">
                <a:latin typeface="Abadi" panose="020B0604020104020204" pitchFamily="34" charset="0"/>
              </a:rPr>
              <a:t>Net Zero (NZ)</a:t>
            </a:r>
          </a:p>
        </p:txBody>
      </p:sp>
      <p:sp>
        <p:nvSpPr>
          <p:cNvPr id="54" name="ZoneTexte 53">
            <a:extLst>
              <a:ext uri="{FF2B5EF4-FFF2-40B4-BE49-F238E27FC236}">
                <a16:creationId xmlns:a16="http://schemas.microsoft.com/office/drawing/2014/main" id="{DAD345A0-7112-4BE8-843C-7E4C5DAE9339}"/>
              </a:ext>
            </a:extLst>
          </p:cNvPr>
          <p:cNvSpPr txBox="1"/>
          <p:nvPr/>
        </p:nvSpPr>
        <p:spPr>
          <a:xfrm>
            <a:off x="9046941" y="3029647"/>
            <a:ext cx="1221809" cy="338554"/>
          </a:xfrm>
          <a:prstGeom prst="rect">
            <a:avLst/>
          </a:prstGeom>
          <a:noFill/>
        </p:spPr>
        <p:txBody>
          <a:bodyPr wrap="none" rtlCol="0">
            <a:spAutoFit/>
          </a:bodyPr>
          <a:lstStyle/>
          <a:p>
            <a:r>
              <a:rPr lang="en-GB" sz="1600" i="1">
                <a:latin typeface="Abadi" panose="020B0604020104020204" pitchFamily="34" charset="0"/>
              </a:rPr>
              <a:t>58MtCO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55" name="ZoneTexte 54">
            <a:extLst>
              <a:ext uri="{FF2B5EF4-FFF2-40B4-BE49-F238E27FC236}">
                <a16:creationId xmlns:a16="http://schemas.microsoft.com/office/drawing/2014/main" id="{0ED9470E-2DBE-FC5B-253F-7FFA8CE4DC2F}"/>
              </a:ext>
            </a:extLst>
          </p:cNvPr>
          <p:cNvSpPr txBox="1"/>
          <p:nvPr/>
        </p:nvSpPr>
        <p:spPr>
          <a:xfrm>
            <a:off x="9046941" y="3520038"/>
            <a:ext cx="1221809" cy="338554"/>
          </a:xfrm>
          <a:prstGeom prst="rect">
            <a:avLst/>
          </a:prstGeom>
          <a:noFill/>
        </p:spPr>
        <p:txBody>
          <a:bodyPr wrap="none" rtlCol="0">
            <a:spAutoFit/>
          </a:bodyPr>
          <a:lstStyle/>
          <a:p>
            <a:r>
              <a:rPr lang="en-GB" sz="1600" i="1">
                <a:latin typeface="Abadi" panose="020B0604020104020204" pitchFamily="34" charset="0"/>
              </a:rPr>
              <a:t>52MtCO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56" name="ZoneTexte 55">
            <a:extLst>
              <a:ext uri="{FF2B5EF4-FFF2-40B4-BE49-F238E27FC236}">
                <a16:creationId xmlns:a16="http://schemas.microsoft.com/office/drawing/2014/main" id="{4D81DE22-DCE7-F065-8EA1-22351BE145AA}"/>
              </a:ext>
            </a:extLst>
          </p:cNvPr>
          <p:cNvSpPr txBox="1"/>
          <p:nvPr/>
        </p:nvSpPr>
        <p:spPr>
          <a:xfrm>
            <a:off x="9043577" y="3972281"/>
            <a:ext cx="1221809" cy="338554"/>
          </a:xfrm>
          <a:prstGeom prst="rect">
            <a:avLst/>
          </a:prstGeom>
          <a:noFill/>
        </p:spPr>
        <p:txBody>
          <a:bodyPr wrap="none" rtlCol="0">
            <a:spAutoFit/>
          </a:bodyPr>
          <a:lstStyle/>
          <a:p>
            <a:r>
              <a:rPr lang="en-GB" sz="1600" i="1">
                <a:latin typeface="Abadi" panose="020B0604020104020204" pitchFamily="34" charset="0"/>
              </a:rPr>
              <a:t>44MtCO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57" name="Rectangle 56">
            <a:extLst>
              <a:ext uri="{FF2B5EF4-FFF2-40B4-BE49-F238E27FC236}">
                <a16:creationId xmlns:a16="http://schemas.microsoft.com/office/drawing/2014/main" id="{6CCC8688-73E1-BBCE-01ED-2DD433B561B4}"/>
              </a:ext>
            </a:extLst>
          </p:cNvPr>
          <p:cNvSpPr/>
          <p:nvPr/>
        </p:nvSpPr>
        <p:spPr>
          <a:xfrm>
            <a:off x="6565937" y="4890734"/>
            <a:ext cx="2415868" cy="338554"/>
          </a:xfrm>
          <a:prstGeom prst="rect">
            <a:avLst/>
          </a:prstGeom>
          <a:solidFill>
            <a:srgbClr val="1C31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500">
                <a:latin typeface="Abadi" panose="020B0604020104020204" pitchFamily="34" charset="0"/>
              </a:rPr>
              <a:t>SP</a:t>
            </a:r>
          </a:p>
        </p:txBody>
      </p:sp>
      <p:sp>
        <p:nvSpPr>
          <p:cNvPr id="58" name="Rectangle 57">
            <a:extLst>
              <a:ext uri="{FF2B5EF4-FFF2-40B4-BE49-F238E27FC236}">
                <a16:creationId xmlns:a16="http://schemas.microsoft.com/office/drawing/2014/main" id="{BDA0975A-048B-0967-3D49-1B207FF1A446}"/>
              </a:ext>
            </a:extLst>
          </p:cNvPr>
          <p:cNvSpPr/>
          <p:nvPr/>
        </p:nvSpPr>
        <p:spPr>
          <a:xfrm>
            <a:off x="6564951" y="5356647"/>
            <a:ext cx="904927" cy="338554"/>
          </a:xfrm>
          <a:prstGeom prst="rect">
            <a:avLst/>
          </a:prstGeom>
          <a:solidFill>
            <a:srgbClr val="1C31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500">
                <a:latin typeface="Abadi" panose="020B0604020104020204" pitchFamily="34" charset="0"/>
              </a:rPr>
              <a:t>AP</a:t>
            </a:r>
          </a:p>
        </p:txBody>
      </p:sp>
      <p:sp>
        <p:nvSpPr>
          <p:cNvPr id="59" name="Rectangle 58">
            <a:extLst>
              <a:ext uri="{FF2B5EF4-FFF2-40B4-BE49-F238E27FC236}">
                <a16:creationId xmlns:a16="http://schemas.microsoft.com/office/drawing/2014/main" id="{9AEB4E20-212C-EF1F-24BF-A811BE06C050}"/>
              </a:ext>
            </a:extLst>
          </p:cNvPr>
          <p:cNvSpPr/>
          <p:nvPr/>
        </p:nvSpPr>
        <p:spPr>
          <a:xfrm>
            <a:off x="6565936" y="5822386"/>
            <a:ext cx="113750" cy="338554"/>
          </a:xfrm>
          <a:prstGeom prst="rect">
            <a:avLst/>
          </a:prstGeom>
          <a:solidFill>
            <a:srgbClr val="1C314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200">
              <a:latin typeface="Abadi" panose="020B0604020104020204" pitchFamily="34" charset="0"/>
            </a:endParaRPr>
          </a:p>
        </p:txBody>
      </p:sp>
      <p:sp>
        <p:nvSpPr>
          <p:cNvPr id="60" name="ZoneTexte 59">
            <a:extLst>
              <a:ext uri="{FF2B5EF4-FFF2-40B4-BE49-F238E27FC236}">
                <a16:creationId xmlns:a16="http://schemas.microsoft.com/office/drawing/2014/main" id="{A19CF460-3D0A-20A5-5951-D7FCB491A1AE}"/>
              </a:ext>
            </a:extLst>
          </p:cNvPr>
          <p:cNvSpPr txBox="1"/>
          <p:nvPr/>
        </p:nvSpPr>
        <p:spPr>
          <a:xfrm>
            <a:off x="9026572" y="4880220"/>
            <a:ext cx="1221809" cy="338554"/>
          </a:xfrm>
          <a:prstGeom prst="rect">
            <a:avLst/>
          </a:prstGeom>
          <a:noFill/>
        </p:spPr>
        <p:txBody>
          <a:bodyPr wrap="none" rtlCol="0">
            <a:spAutoFit/>
          </a:bodyPr>
          <a:lstStyle/>
          <a:p>
            <a:r>
              <a:rPr lang="en-GB" sz="1600" i="1">
                <a:latin typeface="Abadi" panose="020B0604020104020204" pitchFamily="34" charset="0"/>
              </a:rPr>
              <a:t>56MtCO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61" name="ZoneTexte 60">
            <a:extLst>
              <a:ext uri="{FF2B5EF4-FFF2-40B4-BE49-F238E27FC236}">
                <a16:creationId xmlns:a16="http://schemas.microsoft.com/office/drawing/2014/main" id="{8F8078C4-E513-F7B9-07AD-1343860E4182}"/>
              </a:ext>
            </a:extLst>
          </p:cNvPr>
          <p:cNvSpPr txBox="1"/>
          <p:nvPr/>
        </p:nvSpPr>
        <p:spPr>
          <a:xfrm>
            <a:off x="9026572" y="5370611"/>
            <a:ext cx="1221809" cy="338554"/>
          </a:xfrm>
          <a:prstGeom prst="rect">
            <a:avLst/>
          </a:prstGeom>
          <a:noFill/>
        </p:spPr>
        <p:txBody>
          <a:bodyPr wrap="none" rtlCol="0">
            <a:spAutoFit/>
          </a:bodyPr>
          <a:lstStyle/>
          <a:p>
            <a:r>
              <a:rPr lang="en-GB" sz="1600" i="1">
                <a:latin typeface="Abadi" panose="020B0604020104020204" pitchFamily="34" charset="0"/>
              </a:rPr>
              <a:t>22MtCO</a:t>
            </a:r>
            <a:r>
              <a:rPr lang="en-GB" sz="1600" i="1" baseline="-25000">
                <a:latin typeface="Abadi" panose="020B0604020104020204" pitchFamily="34" charset="0"/>
              </a:rPr>
              <a:t>2</a:t>
            </a:r>
            <a:r>
              <a:rPr lang="en-GB" sz="1600" i="1">
                <a:latin typeface="Abadi" panose="020B0604020104020204" pitchFamily="34" charset="0"/>
              </a:rPr>
              <a:t>eq</a:t>
            </a:r>
          </a:p>
        </p:txBody>
      </p:sp>
      <p:sp>
        <p:nvSpPr>
          <p:cNvPr id="62" name="ZoneTexte 61">
            <a:extLst>
              <a:ext uri="{FF2B5EF4-FFF2-40B4-BE49-F238E27FC236}">
                <a16:creationId xmlns:a16="http://schemas.microsoft.com/office/drawing/2014/main" id="{99AAEAD8-AC6C-96EC-59E9-475C7684F69C}"/>
              </a:ext>
            </a:extLst>
          </p:cNvPr>
          <p:cNvSpPr txBox="1"/>
          <p:nvPr/>
        </p:nvSpPr>
        <p:spPr>
          <a:xfrm>
            <a:off x="9023208" y="5822854"/>
            <a:ext cx="1268296" cy="338554"/>
          </a:xfrm>
          <a:prstGeom prst="rect">
            <a:avLst/>
          </a:prstGeom>
          <a:noFill/>
        </p:spPr>
        <p:txBody>
          <a:bodyPr wrap="none" rtlCol="0">
            <a:spAutoFit/>
          </a:bodyPr>
          <a:lstStyle/>
          <a:p>
            <a:r>
              <a:rPr lang="en-GB" sz="1600" i="1">
                <a:latin typeface="Abadi" panose="020B0604020104020204" pitchFamily="34" charset="0"/>
              </a:rPr>
              <a:t>2.2MtCO</a:t>
            </a:r>
            <a:r>
              <a:rPr lang="en-GB" sz="1600" i="1" baseline="-25000">
                <a:latin typeface="Abadi" panose="020B0604020104020204" pitchFamily="34" charset="0"/>
              </a:rPr>
              <a:t>2</a:t>
            </a:r>
            <a:r>
              <a:rPr lang="en-GB" sz="1600" i="1">
                <a:latin typeface="Abadi" panose="020B0604020104020204" pitchFamily="34" charset="0"/>
              </a:rPr>
              <a:t>eq</a:t>
            </a:r>
          </a:p>
        </p:txBody>
      </p:sp>
      <p:cxnSp>
        <p:nvCxnSpPr>
          <p:cNvPr id="65" name="Connecteur droit avec flèche 64">
            <a:extLst>
              <a:ext uri="{FF2B5EF4-FFF2-40B4-BE49-F238E27FC236}">
                <a16:creationId xmlns:a16="http://schemas.microsoft.com/office/drawing/2014/main" id="{E958BFCD-36EC-E85D-F8F2-F7FBE6B02D4A}"/>
              </a:ext>
            </a:extLst>
          </p:cNvPr>
          <p:cNvCxnSpPr>
            <a:cxnSpLocks/>
          </p:cNvCxnSpPr>
          <p:nvPr/>
        </p:nvCxnSpPr>
        <p:spPr>
          <a:xfrm>
            <a:off x="405305" y="2042266"/>
            <a:ext cx="0" cy="90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ZoneTexte 65">
            <a:extLst>
              <a:ext uri="{FF2B5EF4-FFF2-40B4-BE49-F238E27FC236}">
                <a16:creationId xmlns:a16="http://schemas.microsoft.com/office/drawing/2014/main" id="{A77C5A8C-AFC9-4006-7439-AF9DCF13E0EF}"/>
              </a:ext>
            </a:extLst>
          </p:cNvPr>
          <p:cNvSpPr txBox="1"/>
          <p:nvPr/>
        </p:nvSpPr>
        <p:spPr>
          <a:xfrm>
            <a:off x="300613" y="6420509"/>
            <a:ext cx="8109912" cy="338554"/>
          </a:xfrm>
          <a:prstGeom prst="rect">
            <a:avLst/>
          </a:prstGeom>
          <a:noFill/>
        </p:spPr>
        <p:txBody>
          <a:bodyPr wrap="none" rtlCol="0">
            <a:spAutoFit/>
          </a:bodyPr>
          <a:lstStyle/>
          <a:p>
            <a:r>
              <a:rPr lang="en-GB" sz="1600" i="1">
                <a:solidFill>
                  <a:schemeClr val="tx2"/>
                </a:solidFill>
                <a:latin typeface="Abadi" panose="020B0604020104020204" pitchFamily="34" charset="0"/>
              </a:rPr>
              <a:t>* Results were integrated in the French building activities decarbonisation roadmap (2023)</a:t>
            </a:r>
          </a:p>
        </p:txBody>
      </p:sp>
      <p:sp>
        <p:nvSpPr>
          <p:cNvPr id="67" name="Accolade ouvrante 66">
            <a:extLst>
              <a:ext uri="{FF2B5EF4-FFF2-40B4-BE49-F238E27FC236}">
                <a16:creationId xmlns:a16="http://schemas.microsoft.com/office/drawing/2014/main" id="{588BB997-97F1-F6A7-3E83-9759700EBCD7}"/>
              </a:ext>
            </a:extLst>
          </p:cNvPr>
          <p:cNvSpPr/>
          <p:nvPr/>
        </p:nvSpPr>
        <p:spPr>
          <a:xfrm>
            <a:off x="5756793" y="3076701"/>
            <a:ext cx="115011" cy="1236129"/>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Abadi" panose="020B0604020104020204" pitchFamily="34" charset="0"/>
            </a:endParaRPr>
          </a:p>
        </p:txBody>
      </p:sp>
      <p:sp>
        <p:nvSpPr>
          <p:cNvPr id="69" name="Accolade ouvrante 68">
            <a:extLst>
              <a:ext uri="{FF2B5EF4-FFF2-40B4-BE49-F238E27FC236}">
                <a16:creationId xmlns:a16="http://schemas.microsoft.com/office/drawing/2014/main" id="{A0E7C8DF-E243-7308-351C-A8F1920332E6}"/>
              </a:ext>
            </a:extLst>
          </p:cNvPr>
          <p:cNvSpPr/>
          <p:nvPr/>
        </p:nvSpPr>
        <p:spPr>
          <a:xfrm>
            <a:off x="5754329" y="4923088"/>
            <a:ext cx="115011" cy="1236129"/>
          </a:xfrm>
          <a:prstGeom prst="leftBrace">
            <a:avLst/>
          </a:prstGeom>
          <a:no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Abadi" panose="020B0604020104020204" pitchFamily="34" charset="0"/>
            </a:endParaRPr>
          </a:p>
        </p:txBody>
      </p:sp>
      <mc:AlternateContent xmlns:mc="http://schemas.openxmlformats.org/markup-compatibility/2006" xmlns:a14="http://schemas.microsoft.com/office/drawing/2010/main">
        <mc:Choice Requires="a14">
          <p:sp>
            <p:nvSpPr>
              <p:cNvPr id="70" name="ZoneTexte 69">
                <a:extLst>
                  <a:ext uri="{FF2B5EF4-FFF2-40B4-BE49-F238E27FC236}">
                    <a16:creationId xmlns:a16="http://schemas.microsoft.com/office/drawing/2014/main" id="{C49048AD-9D89-6171-64C3-5B3EC56E45AF}"/>
                  </a:ext>
                </a:extLst>
              </p:cNvPr>
              <p:cNvSpPr txBox="1"/>
              <p:nvPr/>
            </p:nvSpPr>
            <p:spPr>
              <a:xfrm>
                <a:off x="10179166" y="1582103"/>
                <a:ext cx="2359974" cy="5962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1600" b="1" i="1" smtClean="0">
                              <a:latin typeface="Cambria Math" panose="02040503050406030204" pitchFamily="18" charset="0"/>
                            </a:rPr>
                          </m:ctrlPr>
                        </m:naryPr>
                        <m:sub/>
                        <m:sup/>
                        <m:e>
                          <m:r>
                            <a:rPr lang="en-GB" sz="1600" b="1" i="1" smtClean="0">
                              <a:latin typeface="Cambria Math" panose="02040503050406030204" pitchFamily="18" charset="0"/>
                            </a:rPr>
                            <m:t>𝟏𝟔𝟎</m:t>
                          </m:r>
                          <m:r>
                            <a:rPr lang="en-GB" sz="1600" b="1" i="1" smtClean="0">
                              <a:latin typeface="Cambria Math" panose="02040503050406030204" pitchFamily="18" charset="0"/>
                            </a:rPr>
                            <m:t> </m:t>
                          </m:r>
                          <m:sSub>
                            <m:sSubPr>
                              <m:ctrlPr>
                                <a:rPr lang="en-GB" sz="1600" b="1" i="1" smtClean="0">
                                  <a:latin typeface="Cambria Math" panose="02040503050406030204" pitchFamily="18" charset="0"/>
                                </a:rPr>
                              </m:ctrlPr>
                            </m:sSubPr>
                            <m:e>
                              <m:r>
                                <a:rPr lang="en-GB" sz="1600" b="1" i="1" smtClean="0">
                                  <a:latin typeface="Cambria Math" panose="02040503050406030204" pitchFamily="18" charset="0"/>
                                </a:rPr>
                                <m:t>𝑴𝒕𝑪𝑶</m:t>
                              </m:r>
                            </m:e>
                            <m:sub>
                              <m:r>
                                <a:rPr lang="en-GB" sz="1600" b="1" i="1" smtClean="0">
                                  <a:latin typeface="Cambria Math" panose="02040503050406030204" pitchFamily="18" charset="0"/>
                                </a:rPr>
                                <m:t>𝟐</m:t>
                              </m:r>
                            </m:sub>
                          </m:sSub>
                          <m:r>
                            <a:rPr lang="en-GB" sz="1600" b="1" i="1" smtClean="0">
                              <a:latin typeface="Cambria Math" panose="02040503050406030204" pitchFamily="18" charset="0"/>
                            </a:rPr>
                            <m:t>𝒆𝒒</m:t>
                          </m:r>
                        </m:e>
                      </m:nary>
                    </m:oMath>
                  </m:oMathPara>
                </a14:m>
                <a:endParaRPr lang="en-GB" sz="6600" b="1">
                  <a:latin typeface="Abadi" panose="020B0604020104020204" pitchFamily="34" charset="0"/>
                </a:endParaRPr>
              </a:p>
            </p:txBody>
          </p:sp>
        </mc:Choice>
        <mc:Fallback xmlns="">
          <p:sp>
            <p:nvSpPr>
              <p:cNvPr id="70" name="ZoneTexte 69">
                <a:extLst>
                  <a:ext uri="{FF2B5EF4-FFF2-40B4-BE49-F238E27FC236}">
                    <a16:creationId xmlns:a16="http://schemas.microsoft.com/office/drawing/2014/main" id="{C49048AD-9D89-6171-64C3-5B3EC56E45AF}"/>
                  </a:ext>
                </a:extLst>
              </p:cNvPr>
              <p:cNvSpPr txBox="1">
                <a:spLocks noRot="1" noChangeAspect="1" noMove="1" noResize="1" noEditPoints="1" noAdjustHandles="1" noChangeArrowheads="1" noChangeShapeType="1" noTextEdit="1"/>
              </p:cNvSpPr>
              <p:nvPr/>
            </p:nvSpPr>
            <p:spPr>
              <a:xfrm>
                <a:off x="10179166" y="1582103"/>
                <a:ext cx="2359974" cy="596253"/>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5" name="ZoneTexte 74">
                <a:extLst>
                  <a:ext uri="{FF2B5EF4-FFF2-40B4-BE49-F238E27FC236}">
                    <a16:creationId xmlns:a16="http://schemas.microsoft.com/office/drawing/2014/main" id="{CF487C0B-B491-FC31-0794-D2FB80F373AD}"/>
                  </a:ext>
                </a:extLst>
              </p:cNvPr>
              <p:cNvSpPr txBox="1"/>
              <p:nvPr/>
            </p:nvSpPr>
            <p:spPr>
              <a:xfrm>
                <a:off x="10220988" y="5280710"/>
                <a:ext cx="2359974" cy="5217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1400" b="1" i="1" smtClean="0">
                              <a:latin typeface="Cambria Math" panose="02040503050406030204" pitchFamily="18" charset="0"/>
                            </a:rPr>
                          </m:ctrlPr>
                        </m:naryPr>
                        <m:sub/>
                        <m:sup/>
                        <m:e>
                          <m:r>
                            <a:rPr lang="fr-FR" sz="1400" b="1" i="1" smtClean="0">
                              <a:latin typeface="Cambria Math" panose="02040503050406030204" pitchFamily="18" charset="0"/>
                            </a:rPr>
                            <m:t>𝟐𝟗</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𝑴𝒕𝑪𝑶</m:t>
                              </m:r>
                            </m:e>
                            <m:sub>
                              <m:r>
                                <a:rPr lang="en-GB" sz="1400" b="1" i="1" smtClean="0">
                                  <a:latin typeface="Cambria Math" panose="02040503050406030204" pitchFamily="18" charset="0"/>
                                </a:rPr>
                                <m:t>𝟐</m:t>
                              </m:r>
                            </m:sub>
                          </m:sSub>
                          <m:r>
                            <a:rPr lang="en-GB" sz="1400" b="1" i="1" smtClean="0">
                              <a:latin typeface="Cambria Math" panose="02040503050406030204" pitchFamily="18" charset="0"/>
                            </a:rPr>
                            <m:t>𝒆𝒒</m:t>
                          </m:r>
                        </m:e>
                      </m:nary>
                    </m:oMath>
                  </m:oMathPara>
                </a14:m>
                <a:endParaRPr lang="en-GB" sz="6000" b="1">
                  <a:latin typeface="Abadi" panose="020B0604020104020204" pitchFamily="34" charset="0"/>
                </a:endParaRPr>
              </a:p>
            </p:txBody>
          </p:sp>
        </mc:Choice>
        <mc:Fallback xmlns="">
          <p:sp>
            <p:nvSpPr>
              <p:cNvPr id="75" name="ZoneTexte 74">
                <a:extLst>
                  <a:ext uri="{FF2B5EF4-FFF2-40B4-BE49-F238E27FC236}">
                    <a16:creationId xmlns:a16="http://schemas.microsoft.com/office/drawing/2014/main" id="{CF487C0B-B491-FC31-0794-D2FB80F373AD}"/>
                  </a:ext>
                </a:extLst>
              </p:cNvPr>
              <p:cNvSpPr txBox="1">
                <a:spLocks noRot="1" noChangeAspect="1" noMove="1" noResize="1" noEditPoints="1" noAdjustHandles="1" noChangeArrowheads="1" noChangeShapeType="1" noTextEdit="1"/>
              </p:cNvSpPr>
              <p:nvPr/>
            </p:nvSpPr>
            <p:spPr>
              <a:xfrm>
                <a:off x="10220988" y="5280710"/>
                <a:ext cx="2359974" cy="521746"/>
              </a:xfrm>
              <a:prstGeom prst="rect">
                <a:avLst/>
              </a:prstGeom>
              <a:blipFill>
                <a:blip r:embed="rId6"/>
                <a:stretch>
                  <a:fillRect l="-5943" t="-144186" b="-20465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7" name="ZoneTexte 76">
                <a:extLst>
                  <a:ext uri="{FF2B5EF4-FFF2-40B4-BE49-F238E27FC236}">
                    <a16:creationId xmlns:a16="http://schemas.microsoft.com/office/drawing/2014/main" id="{0AD62666-E116-3CC8-756F-DDCAC6015241}"/>
                  </a:ext>
                </a:extLst>
              </p:cNvPr>
              <p:cNvSpPr txBox="1"/>
              <p:nvPr/>
            </p:nvSpPr>
            <p:spPr>
              <a:xfrm>
                <a:off x="10179166" y="5788159"/>
                <a:ext cx="2359974" cy="52174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GB" sz="1400" b="1" i="1" smtClean="0">
                              <a:latin typeface="Cambria Math" panose="02040503050406030204" pitchFamily="18" charset="0"/>
                            </a:rPr>
                          </m:ctrlPr>
                        </m:naryPr>
                        <m:sub/>
                        <m:sup/>
                        <m:e>
                          <m:r>
                            <a:rPr lang="fr-FR" sz="1400" b="1" i="1" smtClean="0">
                              <a:latin typeface="Cambria Math" panose="02040503050406030204" pitchFamily="18" charset="0"/>
                            </a:rPr>
                            <m:t>𝟗</m:t>
                          </m:r>
                          <m:r>
                            <a:rPr lang="en-GB" sz="1400" b="1" i="1" smtClean="0">
                              <a:latin typeface="Cambria Math" panose="02040503050406030204" pitchFamily="18" charset="0"/>
                            </a:rPr>
                            <m:t> </m:t>
                          </m:r>
                          <m:sSub>
                            <m:sSubPr>
                              <m:ctrlPr>
                                <a:rPr lang="en-GB" sz="1400" b="1" i="1" smtClean="0">
                                  <a:latin typeface="Cambria Math" panose="02040503050406030204" pitchFamily="18" charset="0"/>
                                </a:rPr>
                              </m:ctrlPr>
                            </m:sSubPr>
                            <m:e>
                              <m:r>
                                <a:rPr lang="en-GB" sz="1400" b="1" i="1" smtClean="0">
                                  <a:latin typeface="Cambria Math" panose="02040503050406030204" pitchFamily="18" charset="0"/>
                                </a:rPr>
                                <m:t>𝑴𝒕𝑪𝑶</m:t>
                              </m:r>
                            </m:e>
                            <m:sub>
                              <m:r>
                                <a:rPr lang="en-GB" sz="1400" b="1" i="1" smtClean="0">
                                  <a:latin typeface="Cambria Math" panose="02040503050406030204" pitchFamily="18" charset="0"/>
                                </a:rPr>
                                <m:t>𝟐</m:t>
                              </m:r>
                            </m:sub>
                          </m:sSub>
                          <m:r>
                            <a:rPr lang="en-GB" sz="1400" b="1" i="1" smtClean="0">
                              <a:latin typeface="Cambria Math" panose="02040503050406030204" pitchFamily="18" charset="0"/>
                            </a:rPr>
                            <m:t>𝒆𝒒</m:t>
                          </m:r>
                        </m:e>
                      </m:nary>
                    </m:oMath>
                  </m:oMathPara>
                </a14:m>
                <a:endParaRPr lang="en-GB" sz="6000" b="1">
                  <a:latin typeface="Abadi" panose="020B0604020104020204" pitchFamily="34" charset="0"/>
                </a:endParaRPr>
              </a:p>
            </p:txBody>
          </p:sp>
        </mc:Choice>
        <mc:Fallback xmlns="">
          <p:sp>
            <p:nvSpPr>
              <p:cNvPr id="77" name="ZoneTexte 76">
                <a:extLst>
                  <a:ext uri="{FF2B5EF4-FFF2-40B4-BE49-F238E27FC236}">
                    <a16:creationId xmlns:a16="http://schemas.microsoft.com/office/drawing/2014/main" id="{0AD62666-E116-3CC8-756F-DDCAC6015241}"/>
                  </a:ext>
                </a:extLst>
              </p:cNvPr>
              <p:cNvSpPr txBox="1">
                <a:spLocks noRot="1" noChangeAspect="1" noMove="1" noResize="1" noEditPoints="1" noAdjustHandles="1" noChangeArrowheads="1" noChangeShapeType="1" noTextEdit="1"/>
              </p:cNvSpPr>
              <p:nvPr/>
            </p:nvSpPr>
            <p:spPr>
              <a:xfrm>
                <a:off x="10179166" y="5788159"/>
                <a:ext cx="2359974" cy="521746"/>
              </a:xfrm>
              <a:prstGeom prst="rect">
                <a:avLst/>
              </a:prstGeom>
              <a:blipFill>
                <a:blip r:embed="rId7"/>
                <a:stretch>
                  <a:fillRect l="-3618" t="-147059" b="-207059"/>
                </a:stretch>
              </a:blipFill>
            </p:spPr>
            <p:txBody>
              <a:bodyPr/>
              <a:lstStyle/>
              <a:p>
                <a:r>
                  <a:rPr lang="fr-FR">
                    <a:noFill/>
                  </a:rPr>
                  <a:t> </a:t>
                </a:r>
              </a:p>
            </p:txBody>
          </p:sp>
        </mc:Fallback>
      </mc:AlternateContent>
      <p:sp>
        <p:nvSpPr>
          <p:cNvPr id="11" name="ZoneTexte 10">
            <a:extLst>
              <a:ext uri="{FF2B5EF4-FFF2-40B4-BE49-F238E27FC236}">
                <a16:creationId xmlns:a16="http://schemas.microsoft.com/office/drawing/2014/main" id="{C2FF2683-1540-0BD0-9DA1-9D16697029EE}"/>
              </a:ext>
            </a:extLst>
          </p:cNvPr>
          <p:cNvSpPr txBox="1"/>
          <p:nvPr/>
        </p:nvSpPr>
        <p:spPr>
          <a:xfrm>
            <a:off x="6679686" y="5840287"/>
            <a:ext cx="452368" cy="338554"/>
          </a:xfrm>
          <a:prstGeom prst="rect">
            <a:avLst/>
          </a:prstGeom>
          <a:noFill/>
        </p:spPr>
        <p:txBody>
          <a:bodyPr wrap="none" rtlCol="0">
            <a:spAutoFit/>
          </a:bodyPr>
          <a:lstStyle/>
          <a:p>
            <a:r>
              <a:rPr lang="en-GB" sz="1600" i="1">
                <a:solidFill>
                  <a:srgbClr val="1C3144"/>
                </a:solidFill>
                <a:latin typeface="Abadi" panose="020B0604020104020204" pitchFamily="34" charset="0"/>
              </a:rPr>
              <a:t>NZ</a:t>
            </a:r>
          </a:p>
        </p:txBody>
      </p:sp>
      <p:sp>
        <p:nvSpPr>
          <p:cNvPr id="12" name="ZoneTexte 11">
            <a:extLst>
              <a:ext uri="{FF2B5EF4-FFF2-40B4-BE49-F238E27FC236}">
                <a16:creationId xmlns:a16="http://schemas.microsoft.com/office/drawing/2014/main" id="{A814CAE1-1454-319E-C2E0-F388DCD1372E}"/>
              </a:ext>
            </a:extLst>
          </p:cNvPr>
          <p:cNvSpPr txBox="1"/>
          <p:nvPr/>
        </p:nvSpPr>
        <p:spPr>
          <a:xfrm>
            <a:off x="5811835" y="3078877"/>
            <a:ext cx="679994" cy="338554"/>
          </a:xfrm>
          <a:prstGeom prst="rect">
            <a:avLst/>
          </a:prstGeom>
          <a:noFill/>
        </p:spPr>
        <p:txBody>
          <a:bodyPr wrap="none" rtlCol="0">
            <a:spAutoFit/>
          </a:bodyPr>
          <a:lstStyle/>
          <a:p>
            <a:r>
              <a:rPr lang="en-GB" sz="1600" i="1">
                <a:latin typeface="Abadi" panose="020B0604020104020204" pitchFamily="34" charset="0"/>
              </a:rPr>
              <a:t>2.4°C</a:t>
            </a:r>
          </a:p>
        </p:txBody>
      </p:sp>
      <p:sp>
        <p:nvSpPr>
          <p:cNvPr id="13" name="ZoneTexte 12">
            <a:extLst>
              <a:ext uri="{FF2B5EF4-FFF2-40B4-BE49-F238E27FC236}">
                <a16:creationId xmlns:a16="http://schemas.microsoft.com/office/drawing/2014/main" id="{7A59B0FB-9845-142D-2627-6C5D2E328CDE}"/>
              </a:ext>
            </a:extLst>
          </p:cNvPr>
          <p:cNvSpPr txBox="1"/>
          <p:nvPr/>
        </p:nvSpPr>
        <p:spPr>
          <a:xfrm>
            <a:off x="5804752" y="3527860"/>
            <a:ext cx="679994" cy="338554"/>
          </a:xfrm>
          <a:prstGeom prst="rect">
            <a:avLst/>
          </a:prstGeom>
          <a:noFill/>
        </p:spPr>
        <p:txBody>
          <a:bodyPr wrap="none" rtlCol="0">
            <a:spAutoFit/>
          </a:bodyPr>
          <a:lstStyle/>
          <a:p>
            <a:r>
              <a:rPr lang="en-GB" sz="1600" i="1">
                <a:latin typeface="Abadi" panose="020B0604020104020204" pitchFamily="34" charset="0"/>
              </a:rPr>
              <a:t>1.7°C</a:t>
            </a:r>
          </a:p>
        </p:txBody>
      </p:sp>
      <p:sp>
        <p:nvSpPr>
          <p:cNvPr id="15" name="ZoneTexte 14">
            <a:extLst>
              <a:ext uri="{FF2B5EF4-FFF2-40B4-BE49-F238E27FC236}">
                <a16:creationId xmlns:a16="http://schemas.microsoft.com/office/drawing/2014/main" id="{653043C3-FAF5-2060-A846-A3427CABFB0D}"/>
              </a:ext>
            </a:extLst>
          </p:cNvPr>
          <p:cNvSpPr txBox="1"/>
          <p:nvPr/>
        </p:nvSpPr>
        <p:spPr>
          <a:xfrm>
            <a:off x="5785413" y="3988233"/>
            <a:ext cx="679994" cy="338554"/>
          </a:xfrm>
          <a:prstGeom prst="rect">
            <a:avLst/>
          </a:prstGeom>
          <a:noFill/>
        </p:spPr>
        <p:txBody>
          <a:bodyPr wrap="none" rtlCol="0">
            <a:spAutoFit/>
          </a:bodyPr>
          <a:lstStyle/>
          <a:p>
            <a:r>
              <a:rPr lang="en-GB" sz="1600" i="1">
                <a:latin typeface="Abadi" panose="020B0604020104020204" pitchFamily="34" charset="0"/>
              </a:rPr>
              <a:t>1.5°C</a:t>
            </a:r>
          </a:p>
        </p:txBody>
      </p:sp>
      <p:sp>
        <p:nvSpPr>
          <p:cNvPr id="16" name="ZoneTexte 15">
            <a:extLst>
              <a:ext uri="{FF2B5EF4-FFF2-40B4-BE49-F238E27FC236}">
                <a16:creationId xmlns:a16="http://schemas.microsoft.com/office/drawing/2014/main" id="{2DADB639-83C5-40DD-60DE-2CCC35DCA3F8}"/>
              </a:ext>
            </a:extLst>
          </p:cNvPr>
          <p:cNvSpPr txBox="1"/>
          <p:nvPr/>
        </p:nvSpPr>
        <p:spPr>
          <a:xfrm>
            <a:off x="5813829" y="4874924"/>
            <a:ext cx="679994" cy="338554"/>
          </a:xfrm>
          <a:prstGeom prst="rect">
            <a:avLst/>
          </a:prstGeom>
          <a:noFill/>
        </p:spPr>
        <p:txBody>
          <a:bodyPr wrap="none" rtlCol="0">
            <a:spAutoFit/>
          </a:bodyPr>
          <a:lstStyle/>
          <a:p>
            <a:r>
              <a:rPr lang="en-GB" sz="1600" i="1">
                <a:latin typeface="Abadi" panose="020B0604020104020204" pitchFamily="34" charset="0"/>
              </a:rPr>
              <a:t>2.4°C</a:t>
            </a:r>
          </a:p>
        </p:txBody>
      </p:sp>
      <p:sp>
        <p:nvSpPr>
          <p:cNvPr id="18" name="ZoneTexte 17">
            <a:extLst>
              <a:ext uri="{FF2B5EF4-FFF2-40B4-BE49-F238E27FC236}">
                <a16:creationId xmlns:a16="http://schemas.microsoft.com/office/drawing/2014/main" id="{8682298B-77C5-F462-67AD-24011AA7991D}"/>
              </a:ext>
            </a:extLst>
          </p:cNvPr>
          <p:cNvSpPr txBox="1"/>
          <p:nvPr/>
        </p:nvSpPr>
        <p:spPr>
          <a:xfrm>
            <a:off x="5806746" y="5323907"/>
            <a:ext cx="679994" cy="338554"/>
          </a:xfrm>
          <a:prstGeom prst="rect">
            <a:avLst/>
          </a:prstGeom>
          <a:noFill/>
        </p:spPr>
        <p:txBody>
          <a:bodyPr wrap="none" rtlCol="0">
            <a:spAutoFit/>
          </a:bodyPr>
          <a:lstStyle/>
          <a:p>
            <a:r>
              <a:rPr lang="en-GB" sz="1600" i="1">
                <a:latin typeface="Abadi" panose="020B0604020104020204" pitchFamily="34" charset="0"/>
              </a:rPr>
              <a:t>1.7°C</a:t>
            </a:r>
          </a:p>
        </p:txBody>
      </p:sp>
      <p:sp>
        <p:nvSpPr>
          <p:cNvPr id="20" name="ZoneTexte 19">
            <a:extLst>
              <a:ext uri="{FF2B5EF4-FFF2-40B4-BE49-F238E27FC236}">
                <a16:creationId xmlns:a16="http://schemas.microsoft.com/office/drawing/2014/main" id="{52ACD8C3-ACB0-38A1-779F-F85285B7F66C}"/>
              </a:ext>
            </a:extLst>
          </p:cNvPr>
          <p:cNvSpPr txBox="1"/>
          <p:nvPr/>
        </p:nvSpPr>
        <p:spPr>
          <a:xfrm>
            <a:off x="5812121" y="5808994"/>
            <a:ext cx="679994" cy="338554"/>
          </a:xfrm>
          <a:prstGeom prst="rect">
            <a:avLst/>
          </a:prstGeom>
          <a:noFill/>
        </p:spPr>
        <p:txBody>
          <a:bodyPr wrap="none" rtlCol="0">
            <a:spAutoFit/>
          </a:bodyPr>
          <a:lstStyle/>
          <a:p>
            <a:r>
              <a:rPr lang="en-GB" sz="1600" i="1">
                <a:latin typeface="Abadi" panose="020B0604020104020204" pitchFamily="34" charset="0"/>
              </a:rPr>
              <a:t>1.5°C</a:t>
            </a:r>
          </a:p>
        </p:txBody>
      </p:sp>
      <p:pic>
        <p:nvPicPr>
          <p:cNvPr id="2" name="Picture 4" descr="1,695 IMAGES, PHOTOS ET ILLUSTRATIONS VECTORIELLES STOCK APPROPRIÉES SUR LE  THÈME &amp;quot;Carte De France&amp;quot; | Adobe Stock">
            <a:extLst>
              <a:ext uri="{FF2B5EF4-FFF2-40B4-BE49-F238E27FC236}">
                <a16:creationId xmlns:a16="http://schemas.microsoft.com/office/drawing/2014/main" id="{E11DABDE-6C01-671A-A980-A2222543536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35498" y="2079037"/>
            <a:ext cx="360000" cy="360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lanète Terre Conception Pictogramme Icône Vecteur Image Illustration Clip  Art Libres De Droits , Vecteurs Et Illustration. Image 65130158.">
            <a:extLst>
              <a:ext uri="{FF2B5EF4-FFF2-40B4-BE49-F238E27FC236}">
                <a16:creationId xmlns:a16="http://schemas.microsoft.com/office/drawing/2014/main" id="{CC3FEEE6-6DAD-8AA6-5041-38346C1732C4}"/>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2244" t="13089" r="11040" b="13425"/>
          <a:stretch/>
        </p:blipFill>
        <p:spPr bwMode="auto">
          <a:xfrm>
            <a:off x="8112979" y="2080598"/>
            <a:ext cx="360000" cy="34484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Connecteur droit 20">
            <a:extLst>
              <a:ext uri="{FF2B5EF4-FFF2-40B4-BE49-F238E27FC236}">
                <a16:creationId xmlns:a16="http://schemas.microsoft.com/office/drawing/2014/main" id="{77D318DA-6311-C1AF-BF12-28A00A06CF73}"/>
              </a:ext>
            </a:extLst>
          </p:cNvPr>
          <p:cNvCxnSpPr/>
          <p:nvPr/>
        </p:nvCxnSpPr>
        <p:spPr>
          <a:xfrm>
            <a:off x="7629368" y="1695051"/>
            <a:ext cx="0" cy="3240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ZoneTexte 26">
            <a:extLst>
              <a:ext uri="{FF2B5EF4-FFF2-40B4-BE49-F238E27FC236}">
                <a16:creationId xmlns:a16="http://schemas.microsoft.com/office/drawing/2014/main" id="{9A506C34-97F1-FD72-42E8-1DE708F7D486}"/>
              </a:ext>
            </a:extLst>
          </p:cNvPr>
          <p:cNvSpPr txBox="1"/>
          <p:nvPr/>
        </p:nvSpPr>
        <p:spPr>
          <a:xfrm>
            <a:off x="6808361" y="1745732"/>
            <a:ext cx="510076" cy="276999"/>
          </a:xfrm>
          <a:prstGeom prst="rect">
            <a:avLst/>
          </a:prstGeom>
          <a:noFill/>
        </p:spPr>
        <p:txBody>
          <a:bodyPr wrap="none" rtlCol="0">
            <a:spAutoFit/>
          </a:bodyPr>
          <a:lstStyle/>
          <a:p>
            <a:r>
              <a:rPr lang="en-GB" sz="1200">
                <a:solidFill>
                  <a:schemeClr val="bg1"/>
                </a:solidFill>
                <a:latin typeface="Abadi" panose="020B0604020104020204" pitchFamily="34" charset="0"/>
              </a:rPr>
              <a:t>40%</a:t>
            </a:r>
          </a:p>
        </p:txBody>
      </p:sp>
      <p:sp>
        <p:nvSpPr>
          <p:cNvPr id="34" name="ZoneTexte 33">
            <a:extLst>
              <a:ext uri="{FF2B5EF4-FFF2-40B4-BE49-F238E27FC236}">
                <a16:creationId xmlns:a16="http://schemas.microsoft.com/office/drawing/2014/main" id="{A88518B0-3814-78FC-BC51-270C10BA70D7}"/>
              </a:ext>
            </a:extLst>
          </p:cNvPr>
          <p:cNvSpPr txBox="1"/>
          <p:nvPr/>
        </p:nvSpPr>
        <p:spPr>
          <a:xfrm>
            <a:off x="8066549" y="1738642"/>
            <a:ext cx="510076" cy="276999"/>
          </a:xfrm>
          <a:prstGeom prst="rect">
            <a:avLst/>
          </a:prstGeom>
          <a:noFill/>
        </p:spPr>
        <p:txBody>
          <a:bodyPr wrap="none" rtlCol="0">
            <a:spAutoFit/>
          </a:bodyPr>
          <a:lstStyle/>
          <a:p>
            <a:r>
              <a:rPr lang="en-GB" sz="1200">
                <a:solidFill>
                  <a:schemeClr val="bg1"/>
                </a:solidFill>
                <a:latin typeface="Abadi" panose="020B0604020104020204" pitchFamily="34" charset="0"/>
              </a:rPr>
              <a:t>60%</a:t>
            </a:r>
          </a:p>
        </p:txBody>
      </p:sp>
      <p:sp>
        <p:nvSpPr>
          <p:cNvPr id="36" name="Rectangle : coins arrondis 35">
            <a:extLst>
              <a:ext uri="{FF2B5EF4-FFF2-40B4-BE49-F238E27FC236}">
                <a16:creationId xmlns:a16="http://schemas.microsoft.com/office/drawing/2014/main" id="{722BB938-7EE5-D13D-42F4-4F3CB90347A5}"/>
              </a:ext>
            </a:extLst>
          </p:cNvPr>
          <p:cNvSpPr/>
          <p:nvPr/>
        </p:nvSpPr>
        <p:spPr>
          <a:xfrm>
            <a:off x="9994521" y="179145"/>
            <a:ext cx="716132" cy="381513"/>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badi" panose="020B0604020104020204" pitchFamily="34" charset="0"/>
            </a:endParaRPr>
          </a:p>
          <a:p>
            <a:pPr algn="ctr"/>
            <a:r>
              <a:rPr lang="en-US">
                <a:solidFill>
                  <a:schemeClr val="tx1"/>
                </a:solidFill>
                <a:latin typeface="Abadi" panose="020B0604020104020204" pitchFamily="34" charset="0"/>
              </a:rPr>
              <a:t>RQ1</a:t>
            </a:r>
            <a:endParaRPr lang="en-US" sz="1200">
              <a:solidFill>
                <a:schemeClr val="tx1"/>
              </a:solidFill>
              <a:latin typeface="Abadi" panose="020B0604020104020204" pitchFamily="34" charset="0"/>
            </a:endParaRPr>
          </a:p>
          <a:p>
            <a:endParaRPr lang="fr-FR" sz="1200">
              <a:solidFill>
                <a:schemeClr val="tx1"/>
              </a:solidFill>
              <a:latin typeface="Abadi" panose="020B0604020104020204" pitchFamily="34" charset="0"/>
            </a:endParaRPr>
          </a:p>
        </p:txBody>
      </p:sp>
    </p:spTree>
    <p:extLst>
      <p:ext uri="{BB962C8B-B14F-4D97-AF65-F5344CB8AC3E}">
        <p14:creationId xmlns:p14="http://schemas.microsoft.com/office/powerpoint/2010/main" val="400529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7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7" grpId="0"/>
      <p:bldP spid="4" grpId="0"/>
      <p:bldP spid="22" grpId="0" animBg="1"/>
      <p:bldP spid="23" grpId="0" animBg="1"/>
      <p:bldP spid="24" grpId="0" animBg="1"/>
      <p:bldP spid="25" grpId="0" animBg="1"/>
      <p:bldP spid="26" grpId="0" animBg="1"/>
      <p:bldP spid="28" grpId="0" animBg="1"/>
      <p:bldP spid="29" grpId="0"/>
      <p:bldP spid="30" grpId="0"/>
      <p:bldP spid="31" grpId="0"/>
      <p:bldP spid="47" grpId="0"/>
      <p:bldP spid="49" grpId="0" animBg="1"/>
      <p:bldP spid="50" grpId="0"/>
      <p:bldP spid="51" grpId="0" animBg="1"/>
      <p:bldP spid="52" grpId="0" animBg="1"/>
      <p:bldP spid="53" grpId="0" animBg="1"/>
      <p:bldP spid="54" grpId="0"/>
      <p:bldP spid="55" grpId="0"/>
      <p:bldP spid="56" grpId="0"/>
      <p:bldP spid="57" grpId="0" animBg="1"/>
      <p:bldP spid="58" grpId="0" animBg="1"/>
      <p:bldP spid="59" grpId="0" animBg="1"/>
      <p:bldP spid="60" grpId="0"/>
      <p:bldP spid="61" grpId="0"/>
      <p:bldP spid="62" grpId="0"/>
      <p:bldP spid="66" grpId="0"/>
      <p:bldP spid="67" grpId="0" animBg="1"/>
      <p:bldP spid="69" grpId="0" animBg="1"/>
      <p:bldP spid="70" grpId="0"/>
      <p:bldP spid="75" grpId="0"/>
      <p:bldP spid="77" grpId="0"/>
      <p:bldP spid="11" grpId="0"/>
      <p:bldP spid="12" grpId="0"/>
      <p:bldP spid="13" grpId="0"/>
      <p:bldP spid="15" grpId="0"/>
      <p:bldP spid="16" grpId="0"/>
      <p:bldP spid="18" grpId="0"/>
      <p:bldP spid="20" grpId="0"/>
      <p:bldP spid="27" grpId="0"/>
      <p:bldP spid="3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0744B2-D918-DE5A-8295-4F8A41DCF3C6}"/>
              </a:ext>
            </a:extLst>
          </p:cNvPr>
          <p:cNvSpPr/>
          <p:nvPr/>
        </p:nvSpPr>
        <p:spPr>
          <a:xfrm>
            <a:off x="0" y="0"/>
            <a:ext cx="12192000" cy="80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400" b="1">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p:txBody>
      </p:sp>
      <p:pic>
        <p:nvPicPr>
          <p:cNvPr id="2" name="Image 1">
            <a:extLst>
              <a:ext uri="{FF2B5EF4-FFF2-40B4-BE49-F238E27FC236}">
                <a16:creationId xmlns:a16="http://schemas.microsoft.com/office/drawing/2014/main" id="{B18E8321-A665-7B30-0F64-C1F104FD1E8F}"/>
              </a:ext>
            </a:extLst>
          </p:cNvPr>
          <p:cNvPicPr>
            <a:picLocks noChangeAspect="1"/>
          </p:cNvPicPr>
          <p:nvPr/>
        </p:nvPicPr>
        <p:blipFill>
          <a:blip r:embed="rId4"/>
          <a:stretch>
            <a:fillRect/>
          </a:stretch>
        </p:blipFill>
        <p:spPr>
          <a:xfrm>
            <a:off x="5069414" y="1657214"/>
            <a:ext cx="7082371" cy="3846006"/>
          </a:xfrm>
          <a:prstGeom prst="rect">
            <a:avLst/>
          </a:prstGeom>
          <a:solidFill>
            <a:schemeClr val="accent1"/>
          </a:solidFill>
        </p:spPr>
      </p:pic>
      <p:sp>
        <p:nvSpPr>
          <p:cNvPr id="6" name="ZoneTexte 5">
            <a:extLst>
              <a:ext uri="{FF2B5EF4-FFF2-40B4-BE49-F238E27FC236}">
                <a16:creationId xmlns:a16="http://schemas.microsoft.com/office/drawing/2014/main" id="{81443A76-697F-59FC-7041-13BD8F51E41F}"/>
              </a:ext>
            </a:extLst>
          </p:cNvPr>
          <p:cNvSpPr txBox="1"/>
          <p:nvPr/>
        </p:nvSpPr>
        <p:spPr>
          <a:xfrm>
            <a:off x="394559" y="1979987"/>
            <a:ext cx="4246014" cy="3048655"/>
          </a:xfrm>
          <a:prstGeom prst="snip2Diag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r>
              <a:rPr lang="en-GB" sz="2000"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Methodology</a:t>
            </a:r>
          </a:p>
          <a:p>
            <a:pPr marL="914400" lvl="1" indent="-457200">
              <a:buFont typeface="Arial" panose="020B0604020202020204" pitchFamily="34" charset="0"/>
              <a:buChar char="•"/>
            </a:pPr>
            <a:r>
              <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Framework</a:t>
            </a:r>
          </a:p>
          <a:p>
            <a:pPr marL="914400" lvl="1" indent="-457200">
              <a:buFont typeface="Arial" panose="020B0604020202020204" pitchFamily="34" charset="0"/>
              <a:buChar char="•"/>
            </a:pPr>
            <a:r>
              <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Designing scenarios</a:t>
            </a:r>
          </a:p>
          <a:p>
            <a:pPr marL="914400" lvl="1" indent="-457200">
              <a:buFont typeface="Arial" panose="020B0604020202020204" pitchFamily="34" charset="0"/>
              <a:buChar char="•"/>
            </a:pPr>
            <a:endPar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endParaRPr>
          </a:p>
          <a:p>
            <a:pPr marL="457200" indent="-457200">
              <a:buFont typeface="Arial" panose="020B0604020202020204" pitchFamily="34" charset="0"/>
              <a:buChar char="•"/>
            </a:pPr>
            <a:r>
              <a:rPr lang="en-GB" sz="2000"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Results</a:t>
            </a:r>
          </a:p>
          <a:p>
            <a:pPr marL="914400" lvl="1" indent="-457200">
              <a:buFont typeface="Arial" panose="020B0604020202020204" pitchFamily="34" charset="0"/>
              <a:buChar char="•"/>
            </a:pPr>
            <a:r>
              <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GHG in 2050</a:t>
            </a:r>
          </a:p>
          <a:p>
            <a:pPr marL="914400" lvl="1" indent="-457200">
              <a:buFont typeface="Arial" panose="020B0604020202020204" pitchFamily="34" charset="0"/>
              <a:buChar char="•"/>
            </a:pPr>
            <a:r>
              <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Pathways</a:t>
            </a:r>
          </a:p>
          <a:p>
            <a:pPr marL="914400" lvl="1" indent="-457200">
              <a:buFont typeface="Arial" panose="020B0604020202020204" pitchFamily="34" charset="0"/>
              <a:buChar char="•"/>
            </a:pPr>
            <a:r>
              <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Cumulative GHG</a:t>
            </a:r>
          </a:p>
        </p:txBody>
      </p:sp>
      <p:sp>
        <p:nvSpPr>
          <p:cNvPr id="7" name="Titre 1">
            <a:extLst>
              <a:ext uri="{FF2B5EF4-FFF2-40B4-BE49-F238E27FC236}">
                <a16:creationId xmlns:a16="http://schemas.microsoft.com/office/drawing/2014/main" id="{BF79C100-0088-CA5D-1B9D-790A7C2AFB93}"/>
              </a:ext>
            </a:extLst>
          </p:cNvPr>
          <p:cNvSpPr txBox="1">
            <a:spLocks/>
          </p:cNvSpPr>
          <p:nvPr/>
        </p:nvSpPr>
        <p:spPr>
          <a:xfrm>
            <a:off x="245898" y="191393"/>
            <a:ext cx="12191999" cy="5426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Roboto Black" panose="02000000000000000000" pitchFamily="2" charset="0"/>
                <a:ea typeface="Roboto Black" panose="02000000000000000000" pitchFamily="2" charset="0"/>
                <a:cs typeface="Roboto Black" panose="02000000000000000000" pitchFamily="2" charset="0"/>
              </a:rPr>
              <a:t>02. </a:t>
            </a:r>
            <a:r>
              <a:rPr lang="en-GB" sz="2800" dirty="0">
                <a:latin typeface="Roboto Black" panose="02000000000000000000" pitchFamily="2" charset="0"/>
                <a:ea typeface="Roboto Black" panose="02000000000000000000" pitchFamily="2" charset="0"/>
                <a:cs typeface="Roboto Black" panose="02000000000000000000" pitchFamily="2" charset="0"/>
              </a:rPr>
              <a:t>Exploratory decarbonisation pathways for residential buildings </a:t>
            </a:r>
            <a:r>
              <a:rPr lang="en-GB" sz="2800" b="1" dirty="0">
                <a:latin typeface="Roboto Black" panose="02000000000000000000" pitchFamily="2" charset="0"/>
                <a:ea typeface="Roboto Black" panose="02000000000000000000" pitchFamily="2" charset="0"/>
                <a:cs typeface="Roboto Black" panose="02000000000000000000" pitchFamily="2" charset="0"/>
              </a:rPr>
              <a:t>(RQ2)</a:t>
            </a:r>
          </a:p>
        </p:txBody>
      </p:sp>
      <p:cxnSp>
        <p:nvCxnSpPr>
          <p:cNvPr id="4" name="Connecteur droit 3">
            <a:extLst>
              <a:ext uri="{FF2B5EF4-FFF2-40B4-BE49-F238E27FC236}">
                <a16:creationId xmlns:a16="http://schemas.microsoft.com/office/drawing/2014/main" id="{F5ED3508-913B-6BE7-6892-436220175B13}"/>
              </a:ext>
            </a:extLst>
          </p:cNvPr>
          <p:cNvCxnSpPr/>
          <p:nvPr/>
        </p:nvCxnSpPr>
        <p:spPr>
          <a:xfrm>
            <a:off x="0" y="736170"/>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0B44D6D8-BE39-0D95-9435-60132B770E35}"/>
              </a:ext>
            </a:extLst>
          </p:cNvPr>
          <p:cNvCxnSpPr/>
          <p:nvPr/>
        </p:nvCxnSpPr>
        <p:spPr>
          <a:xfrm>
            <a:off x="0" y="849824"/>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a:extLst>
              <a:ext uri="{FF2B5EF4-FFF2-40B4-BE49-F238E27FC236}">
                <a16:creationId xmlns:a16="http://schemas.microsoft.com/office/drawing/2014/main" id="{0D33062D-9DA5-32AA-C90E-A09B967BABBF}"/>
              </a:ext>
            </a:extLst>
          </p:cNvPr>
          <p:cNvSpPr>
            <a:spLocks noGrp="1"/>
          </p:cNvSpPr>
          <p:nvPr>
            <p:ph type="sldNum" sz="quarter" idx="12"/>
          </p:nvPr>
        </p:nvSpPr>
        <p:spPr/>
        <p:txBody>
          <a:bodyPr/>
          <a:lstStyle/>
          <a:p>
            <a:fld id="{1E55F5E4-9D21-4F00-9F86-7105B16B518E}" type="slidenum">
              <a:rPr lang="fr-FR" smtClean="0"/>
              <a:pPr/>
              <a:t>14</a:t>
            </a:fld>
            <a:endParaRPr lang="fr-FR"/>
          </a:p>
        </p:txBody>
      </p:sp>
    </p:spTree>
    <p:extLst>
      <p:ext uri="{BB962C8B-B14F-4D97-AF65-F5344CB8AC3E}">
        <p14:creationId xmlns:p14="http://schemas.microsoft.com/office/powerpoint/2010/main" val="2164498942"/>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15B99600-1335-D1C7-8C7B-754653AE2900}"/>
              </a:ext>
            </a:extLst>
          </p:cNvPr>
          <p:cNvSpPr/>
          <p:nvPr/>
        </p:nvSpPr>
        <p:spPr>
          <a:xfrm>
            <a:off x="7940720" y="3604753"/>
            <a:ext cx="3543673" cy="3072494"/>
          </a:xfrm>
          <a:prstGeom prst="rect">
            <a:avLst/>
          </a:prstGeom>
          <a:solidFill>
            <a:schemeClr val="accent4">
              <a:lumMod val="20000"/>
              <a:lumOff val="80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857CF258-0C1E-39C5-DC25-5B654AD721AB}"/>
              </a:ext>
            </a:extLst>
          </p:cNvPr>
          <p:cNvSpPr/>
          <p:nvPr/>
        </p:nvSpPr>
        <p:spPr>
          <a:xfrm>
            <a:off x="1037458" y="3678911"/>
            <a:ext cx="5904155" cy="3072494"/>
          </a:xfrm>
          <a:prstGeom prst="rect">
            <a:avLst/>
          </a:prstGeom>
          <a:solidFill>
            <a:schemeClr val="accent3">
              <a:lumMod val="20000"/>
              <a:lumOff val="80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7BBCDC6D-946E-CE3C-642C-6AC902409456}"/>
              </a:ext>
            </a:extLst>
          </p:cNvPr>
          <p:cNvSpPr/>
          <p:nvPr/>
        </p:nvSpPr>
        <p:spPr>
          <a:xfrm>
            <a:off x="7940721" y="1434583"/>
            <a:ext cx="3543673" cy="2008444"/>
          </a:xfrm>
          <a:prstGeom prst="rect">
            <a:avLst/>
          </a:prstGeom>
          <a:solidFill>
            <a:schemeClr val="accent4">
              <a:lumMod val="20000"/>
              <a:lumOff val="80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6DF78F9D-3995-09AE-D195-0C4DF972444A}"/>
              </a:ext>
            </a:extLst>
          </p:cNvPr>
          <p:cNvSpPr/>
          <p:nvPr/>
        </p:nvSpPr>
        <p:spPr>
          <a:xfrm>
            <a:off x="1037458" y="1442206"/>
            <a:ext cx="5904155" cy="2000821"/>
          </a:xfrm>
          <a:prstGeom prst="rect">
            <a:avLst/>
          </a:prstGeom>
          <a:solidFill>
            <a:schemeClr val="accent3">
              <a:lumMod val="20000"/>
              <a:lumOff val="80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endParaRPr lang="en-GB" sz="2400" i="1" dirty="0">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Modelling framework</a:t>
            </a:r>
          </a:p>
        </p:txBody>
      </p:sp>
      <p:sp>
        <p:nvSpPr>
          <p:cNvPr id="16" name="Espace réservé du numéro de diapositive 15">
            <a:extLst>
              <a:ext uri="{FF2B5EF4-FFF2-40B4-BE49-F238E27FC236}">
                <a16:creationId xmlns:a16="http://schemas.microsoft.com/office/drawing/2014/main" id="{5BDB57F1-5124-D430-1100-485B02E81766}"/>
              </a:ext>
            </a:extLst>
          </p:cNvPr>
          <p:cNvSpPr>
            <a:spLocks noGrp="1"/>
          </p:cNvSpPr>
          <p:nvPr>
            <p:ph type="sldNum" sz="quarter" idx="12"/>
          </p:nvPr>
        </p:nvSpPr>
        <p:spPr/>
        <p:txBody>
          <a:bodyPr/>
          <a:lstStyle/>
          <a:p>
            <a:fld id="{1E55F5E4-9D21-4F00-9F86-7105B16B518E}" type="slidenum">
              <a:rPr lang="fr-FR" smtClean="0"/>
              <a:pPr/>
              <a:t>15</a:t>
            </a:fld>
            <a:endParaRPr lang="fr-FR"/>
          </a:p>
        </p:txBody>
      </p:sp>
      <p:pic>
        <p:nvPicPr>
          <p:cNvPr id="3" name="Image 2">
            <a:extLst>
              <a:ext uri="{FF2B5EF4-FFF2-40B4-BE49-F238E27FC236}">
                <a16:creationId xmlns:a16="http://schemas.microsoft.com/office/drawing/2014/main" id="{2A1FF0C8-3178-330E-EA75-E4B0F5C5E4BC}"/>
              </a:ext>
            </a:extLst>
          </p:cNvPr>
          <p:cNvPicPr>
            <a:picLocks noChangeAspect="1"/>
          </p:cNvPicPr>
          <p:nvPr/>
        </p:nvPicPr>
        <p:blipFill rotWithShape="1">
          <a:blip r:embed="rId3"/>
          <a:srcRect l="13873" t="41128" r="1636" b="5304"/>
          <a:stretch/>
        </p:blipFill>
        <p:spPr>
          <a:xfrm>
            <a:off x="5120104" y="3960048"/>
            <a:ext cx="1291607" cy="678397"/>
          </a:xfrm>
          <a:prstGeom prst="rect">
            <a:avLst/>
          </a:prstGeom>
        </p:spPr>
      </p:pic>
      <p:sp>
        <p:nvSpPr>
          <p:cNvPr id="14" name="ZoneTexte 13">
            <a:extLst>
              <a:ext uri="{FF2B5EF4-FFF2-40B4-BE49-F238E27FC236}">
                <a16:creationId xmlns:a16="http://schemas.microsoft.com/office/drawing/2014/main" id="{FBFDC6BB-985D-1D3C-3205-78551CD7F129}"/>
              </a:ext>
            </a:extLst>
          </p:cNvPr>
          <p:cNvSpPr txBox="1"/>
          <p:nvPr/>
        </p:nvSpPr>
        <p:spPr>
          <a:xfrm>
            <a:off x="4585375" y="1472033"/>
            <a:ext cx="2646349" cy="923330"/>
          </a:xfrm>
          <a:prstGeom prst="rect">
            <a:avLst/>
          </a:prstGeom>
          <a:noFill/>
        </p:spPr>
        <p:txBody>
          <a:bodyPr wrap="square" rtlCol="0">
            <a:spAutoFit/>
          </a:bodyPr>
          <a:lstStyle/>
          <a:p>
            <a:r>
              <a:rPr lang="en-GB">
                <a:latin typeface="Abadi" panose="020B0604020104020204" pitchFamily="34" charset="0"/>
              </a:rPr>
              <a:t>How do the current </a:t>
            </a:r>
          </a:p>
          <a:p>
            <a:r>
              <a:rPr lang="en-GB">
                <a:latin typeface="Abadi" panose="020B0604020104020204" pitchFamily="34" charset="0"/>
              </a:rPr>
              <a:t>residential stock will evolve?</a:t>
            </a:r>
          </a:p>
        </p:txBody>
      </p:sp>
      <p:sp>
        <p:nvSpPr>
          <p:cNvPr id="17" name="ZoneTexte 16">
            <a:extLst>
              <a:ext uri="{FF2B5EF4-FFF2-40B4-BE49-F238E27FC236}">
                <a16:creationId xmlns:a16="http://schemas.microsoft.com/office/drawing/2014/main" id="{E1B07BDE-CE69-7CD6-B04F-D21A4055B288}"/>
              </a:ext>
            </a:extLst>
          </p:cNvPr>
          <p:cNvSpPr txBox="1"/>
          <p:nvPr/>
        </p:nvSpPr>
        <p:spPr>
          <a:xfrm>
            <a:off x="1201762" y="1472033"/>
            <a:ext cx="2469146" cy="923330"/>
          </a:xfrm>
          <a:prstGeom prst="rect">
            <a:avLst/>
          </a:prstGeom>
          <a:noFill/>
        </p:spPr>
        <p:txBody>
          <a:bodyPr wrap="square" rtlCol="0">
            <a:spAutoFit/>
          </a:bodyPr>
          <a:lstStyle/>
          <a:p>
            <a:r>
              <a:rPr lang="en-GB">
                <a:latin typeface="Abadi" panose="020B0604020104020204" pitchFamily="34" charset="0"/>
              </a:rPr>
              <a:t>How many additional buildings </a:t>
            </a:r>
          </a:p>
          <a:p>
            <a:r>
              <a:rPr lang="en-GB">
                <a:latin typeface="Abadi" panose="020B0604020104020204" pitchFamily="34" charset="0"/>
              </a:rPr>
              <a:t>should we expect?</a:t>
            </a:r>
          </a:p>
        </p:txBody>
      </p:sp>
      <p:sp>
        <p:nvSpPr>
          <p:cNvPr id="18" name="ZoneTexte 17">
            <a:extLst>
              <a:ext uri="{FF2B5EF4-FFF2-40B4-BE49-F238E27FC236}">
                <a16:creationId xmlns:a16="http://schemas.microsoft.com/office/drawing/2014/main" id="{6AED937A-5B91-125B-AC8D-9082A8C3EB18}"/>
              </a:ext>
            </a:extLst>
          </p:cNvPr>
          <p:cNvSpPr txBox="1"/>
          <p:nvPr/>
        </p:nvSpPr>
        <p:spPr>
          <a:xfrm>
            <a:off x="8122374" y="1472033"/>
            <a:ext cx="3226773" cy="646331"/>
          </a:xfrm>
          <a:prstGeom prst="rect">
            <a:avLst/>
          </a:prstGeom>
          <a:noFill/>
        </p:spPr>
        <p:txBody>
          <a:bodyPr wrap="square" rtlCol="0">
            <a:spAutoFit/>
          </a:bodyPr>
          <a:lstStyle/>
          <a:p>
            <a:r>
              <a:rPr lang="en-GB">
                <a:latin typeface="Abadi" panose="020B0604020104020204" pitchFamily="34" charset="0"/>
              </a:rPr>
              <a:t>How will buildings be supplied in energy and materials?</a:t>
            </a:r>
          </a:p>
        </p:txBody>
      </p:sp>
      <p:pic>
        <p:nvPicPr>
          <p:cNvPr id="19" name="Image 18">
            <a:extLst>
              <a:ext uri="{FF2B5EF4-FFF2-40B4-BE49-F238E27FC236}">
                <a16:creationId xmlns:a16="http://schemas.microsoft.com/office/drawing/2014/main" id="{55FE6FC6-AE64-7D04-2072-77E6C2706B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4598" y="4813851"/>
            <a:ext cx="540000" cy="540000"/>
          </a:xfrm>
          <a:prstGeom prst="rect">
            <a:avLst/>
          </a:prstGeom>
        </p:spPr>
      </p:pic>
      <p:pic>
        <p:nvPicPr>
          <p:cNvPr id="33" name="Image 32">
            <a:extLst>
              <a:ext uri="{FF2B5EF4-FFF2-40B4-BE49-F238E27FC236}">
                <a16:creationId xmlns:a16="http://schemas.microsoft.com/office/drawing/2014/main" id="{15488471-EA60-8EE7-FBBA-5FFE8B1B2CB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352587" y="3678911"/>
            <a:ext cx="900000" cy="536611"/>
          </a:xfrm>
          <a:prstGeom prst="rect">
            <a:avLst/>
          </a:prstGeom>
        </p:spPr>
      </p:pic>
      <p:pic>
        <p:nvPicPr>
          <p:cNvPr id="34" name="Image 33">
            <a:extLst>
              <a:ext uri="{FF2B5EF4-FFF2-40B4-BE49-F238E27FC236}">
                <a16:creationId xmlns:a16="http://schemas.microsoft.com/office/drawing/2014/main" id="{89A94626-2950-E8E1-3E1D-5A0156A5DFF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405725" y="4774792"/>
            <a:ext cx="900000" cy="581311"/>
          </a:xfrm>
          <a:prstGeom prst="rect">
            <a:avLst/>
          </a:prstGeom>
        </p:spPr>
      </p:pic>
      <p:pic>
        <p:nvPicPr>
          <p:cNvPr id="36" name="Image 35" descr="Une image contenant texte, logo, Police, Graphique&#10;&#10;Description générée automatiquement">
            <a:extLst>
              <a:ext uri="{FF2B5EF4-FFF2-40B4-BE49-F238E27FC236}">
                <a16:creationId xmlns:a16="http://schemas.microsoft.com/office/drawing/2014/main" id="{495DA536-31F6-D7B9-FE04-00E06E8D5395}"/>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82773" y="5851097"/>
            <a:ext cx="900000" cy="560915"/>
          </a:xfrm>
          <a:prstGeom prst="rect">
            <a:avLst/>
          </a:prstGeom>
        </p:spPr>
      </p:pic>
      <p:pic>
        <p:nvPicPr>
          <p:cNvPr id="38" name="Image 37" descr="Une image contenant noir, obscurité&#10;&#10;Description générée automatiquement">
            <a:extLst>
              <a:ext uri="{FF2B5EF4-FFF2-40B4-BE49-F238E27FC236}">
                <a16:creationId xmlns:a16="http://schemas.microsoft.com/office/drawing/2014/main" id="{6A21A400-E870-3FF6-9A13-A9D0D8A187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4485" y="1561632"/>
            <a:ext cx="684479" cy="684479"/>
          </a:xfrm>
          <a:prstGeom prst="rect">
            <a:avLst/>
          </a:prstGeom>
        </p:spPr>
      </p:pic>
      <p:pic>
        <p:nvPicPr>
          <p:cNvPr id="39" name="Image 38" descr="Une image contenant noir, obscurité&#10;&#10;Description générée automatiquement">
            <a:extLst>
              <a:ext uri="{FF2B5EF4-FFF2-40B4-BE49-F238E27FC236}">
                <a16:creationId xmlns:a16="http://schemas.microsoft.com/office/drawing/2014/main" id="{2B89A8A6-A317-E1B8-016C-63AF2208FCA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111" y="4460268"/>
            <a:ext cx="684479" cy="684479"/>
          </a:xfrm>
          <a:prstGeom prst="rect">
            <a:avLst/>
          </a:prstGeom>
        </p:spPr>
      </p:pic>
      <p:sp>
        <p:nvSpPr>
          <p:cNvPr id="40" name="ZoneTexte 39">
            <a:extLst>
              <a:ext uri="{FF2B5EF4-FFF2-40B4-BE49-F238E27FC236}">
                <a16:creationId xmlns:a16="http://schemas.microsoft.com/office/drawing/2014/main" id="{FF9CDCEA-5AA3-08BD-0795-FF69A08C537C}"/>
              </a:ext>
            </a:extLst>
          </p:cNvPr>
          <p:cNvSpPr txBox="1"/>
          <p:nvPr/>
        </p:nvSpPr>
        <p:spPr>
          <a:xfrm>
            <a:off x="10782117" y="96199"/>
            <a:ext cx="1404552" cy="584775"/>
          </a:xfrm>
          <a:prstGeom prst="rect">
            <a:avLst/>
          </a:prstGeom>
          <a:noFill/>
        </p:spPr>
        <p:txBody>
          <a:bodyPr wrap="none" rtlCol="0">
            <a:spAutoFit/>
          </a:bodyPr>
          <a:lstStyle/>
          <a:p>
            <a:r>
              <a:rPr lang="en-GB" sz="1600">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Results</a:t>
            </a:r>
          </a:p>
        </p:txBody>
      </p:sp>
      <p:pic>
        <p:nvPicPr>
          <p:cNvPr id="4" name="Picture 8" descr="1,137 Construction icon images at Vectorified.com">
            <a:extLst>
              <a:ext uri="{FF2B5EF4-FFF2-40B4-BE49-F238E27FC236}">
                <a16:creationId xmlns:a16="http://schemas.microsoft.com/office/drawing/2014/main" id="{E5AE8090-4625-A8BF-7B55-9A36A9D927D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734598" y="2470231"/>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descr="Une image contenant noir, obscurité&#10;&#10;Description générée automatiquement">
            <a:extLst>
              <a:ext uri="{FF2B5EF4-FFF2-40B4-BE49-F238E27FC236}">
                <a16:creationId xmlns:a16="http://schemas.microsoft.com/office/drawing/2014/main" id="{C8C47CEA-57BD-14E7-2237-3315A83F171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24598" y="3856470"/>
            <a:ext cx="540000" cy="540000"/>
          </a:xfrm>
          <a:prstGeom prst="rect">
            <a:avLst/>
          </a:prstGeom>
        </p:spPr>
      </p:pic>
      <p:pic>
        <p:nvPicPr>
          <p:cNvPr id="9" name="Image 8" descr="Une image contenant noir, obscurité&#10;&#10;Description générée automatiquement">
            <a:extLst>
              <a:ext uri="{FF2B5EF4-FFF2-40B4-BE49-F238E27FC236}">
                <a16:creationId xmlns:a16="http://schemas.microsoft.com/office/drawing/2014/main" id="{5C031C60-418C-875E-12CE-62EB7276561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15386" y="2524500"/>
            <a:ext cx="653064" cy="653064"/>
          </a:xfrm>
          <a:prstGeom prst="rect">
            <a:avLst/>
          </a:prstGeom>
        </p:spPr>
      </p:pic>
      <p:pic>
        <p:nvPicPr>
          <p:cNvPr id="11" name="Image 10">
            <a:extLst>
              <a:ext uri="{FF2B5EF4-FFF2-40B4-BE49-F238E27FC236}">
                <a16:creationId xmlns:a16="http://schemas.microsoft.com/office/drawing/2014/main" id="{F0C42BB5-66A6-519F-0983-414F1ACCDEF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17603" y="5620498"/>
            <a:ext cx="678397" cy="678397"/>
          </a:xfrm>
          <a:prstGeom prst="rect">
            <a:avLst/>
          </a:prstGeom>
        </p:spPr>
      </p:pic>
      <p:pic>
        <p:nvPicPr>
          <p:cNvPr id="12" name="Picture 10" descr="Demolition Worker Demolish Building Icon Cliparts Stock Vector - Image ...">
            <a:extLst>
              <a:ext uri="{FF2B5EF4-FFF2-40B4-BE49-F238E27FC236}">
                <a16:creationId xmlns:a16="http://schemas.microsoft.com/office/drawing/2014/main" id="{0412C682-43EA-98AB-6E7D-A99CFD4AD9E1}"/>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1916" t="32312" r="48505" b="39603"/>
          <a:stretch/>
        </p:blipFill>
        <p:spPr bwMode="auto">
          <a:xfrm>
            <a:off x="4585375" y="2560060"/>
            <a:ext cx="1008626" cy="72000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50F22F30-9A62-988B-2BF1-2A374A01C67C}"/>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908549" y="2557089"/>
            <a:ext cx="720000" cy="720000"/>
          </a:xfrm>
          <a:prstGeom prst="rect">
            <a:avLst/>
          </a:prstGeom>
        </p:spPr>
      </p:pic>
      <p:sp>
        <p:nvSpPr>
          <p:cNvPr id="20" name="ZoneTexte 19">
            <a:extLst>
              <a:ext uri="{FF2B5EF4-FFF2-40B4-BE49-F238E27FC236}">
                <a16:creationId xmlns:a16="http://schemas.microsoft.com/office/drawing/2014/main" id="{C914A663-34FC-0D8E-1626-EBA8ADF7D0DA}"/>
              </a:ext>
            </a:extLst>
          </p:cNvPr>
          <p:cNvSpPr txBox="1"/>
          <p:nvPr/>
        </p:nvSpPr>
        <p:spPr>
          <a:xfrm>
            <a:off x="3039595" y="963132"/>
            <a:ext cx="1899879" cy="400110"/>
          </a:xfrm>
          <a:prstGeom prst="rect">
            <a:avLst/>
          </a:prstGeom>
          <a:noFill/>
        </p:spPr>
        <p:txBody>
          <a:bodyPr wrap="none" rtlCol="0">
            <a:spAutoFit/>
          </a:bodyPr>
          <a:lstStyle/>
          <a:p>
            <a:r>
              <a:rPr lang="en-GB" sz="2000" b="1">
                <a:latin typeface="Times" panose="02020603050405020304" pitchFamily="18" charset="0"/>
                <a:cs typeface="Times" panose="02020603050405020304" pitchFamily="18" charset="0"/>
              </a:rPr>
              <a:t>Stock dynamics</a:t>
            </a:r>
          </a:p>
        </p:txBody>
      </p:sp>
      <p:sp>
        <p:nvSpPr>
          <p:cNvPr id="21" name="ZoneTexte 20">
            <a:extLst>
              <a:ext uri="{FF2B5EF4-FFF2-40B4-BE49-F238E27FC236}">
                <a16:creationId xmlns:a16="http://schemas.microsoft.com/office/drawing/2014/main" id="{686D1201-9D38-D0F2-C9DA-8DEA795DF979}"/>
              </a:ext>
            </a:extLst>
          </p:cNvPr>
          <p:cNvSpPr txBox="1"/>
          <p:nvPr/>
        </p:nvSpPr>
        <p:spPr>
          <a:xfrm>
            <a:off x="8979824" y="963132"/>
            <a:ext cx="1465466" cy="400110"/>
          </a:xfrm>
          <a:prstGeom prst="rect">
            <a:avLst/>
          </a:prstGeom>
          <a:noFill/>
        </p:spPr>
        <p:txBody>
          <a:bodyPr wrap="none" rtlCol="0">
            <a:spAutoFit/>
          </a:bodyPr>
          <a:lstStyle/>
          <a:p>
            <a:r>
              <a:rPr lang="en-GB" sz="2000" b="1">
                <a:latin typeface="Times" panose="02020603050405020304" pitchFamily="18" charset="0"/>
                <a:cs typeface="Times" panose="02020603050405020304" pitchFamily="18" charset="0"/>
              </a:rPr>
              <a:t>Supply-side</a:t>
            </a:r>
          </a:p>
        </p:txBody>
      </p:sp>
      <p:pic>
        <p:nvPicPr>
          <p:cNvPr id="27" name="Picture 10" descr="Demolition Worker Demolish Building Icon Cliparts Stock Vector - Image ...">
            <a:extLst>
              <a:ext uri="{FF2B5EF4-FFF2-40B4-BE49-F238E27FC236}">
                <a16:creationId xmlns:a16="http://schemas.microsoft.com/office/drawing/2014/main" id="{3469F8AA-0265-E1FE-C6B4-2F04AEB745AB}"/>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1916" t="32312" r="48505" b="39603"/>
          <a:stretch/>
        </p:blipFill>
        <p:spPr bwMode="auto">
          <a:xfrm>
            <a:off x="1697610" y="5843596"/>
            <a:ext cx="793972" cy="566771"/>
          </a:xfrm>
          <a:prstGeom prst="rect">
            <a:avLst/>
          </a:prstGeom>
          <a:noFill/>
          <a:extLst>
            <a:ext uri="{909E8E84-426E-40DD-AFC4-6F175D3DCCD1}">
              <a14:hiddenFill xmlns:a14="http://schemas.microsoft.com/office/drawing/2010/main">
                <a:solidFill>
                  <a:srgbClr val="FFFFFF"/>
                </a:solidFill>
              </a14:hiddenFill>
            </a:ext>
          </a:extLst>
        </p:spPr>
      </p:pic>
      <p:sp>
        <p:nvSpPr>
          <p:cNvPr id="32" name="Signe Plus 31">
            <a:extLst>
              <a:ext uri="{FF2B5EF4-FFF2-40B4-BE49-F238E27FC236}">
                <a16:creationId xmlns:a16="http://schemas.microsoft.com/office/drawing/2014/main" id="{212EC5FA-80E2-B707-C480-D81E4F8DEE37}"/>
              </a:ext>
            </a:extLst>
          </p:cNvPr>
          <p:cNvSpPr/>
          <p:nvPr/>
        </p:nvSpPr>
        <p:spPr>
          <a:xfrm>
            <a:off x="1947902" y="4448615"/>
            <a:ext cx="293391" cy="240727"/>
          </a:xfrm>
          <a:prstGeom prst="mathPlus">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Signe Plus 34">
            <a:extLst>
              <a:ext uri="{FF2B5EF4-FFF2-40B4-BE49-F238E27FC236}">
                <a16:creationId xmlns:a16="http://schemas.microsoft.com/office/drawing/2014/main" id="{BBCCAE76-6737-B25F-5AE8-FC202C225375}"/>
              </a:ext>
            </a:extLst>
          </p:cNvPr>
          <p:cNvSpPr/>
          <p:nvPr/>
        </p:nvSpPr>
        <p:spPr>
          <a:xfrm>
            <a:off x="1947901" y="5478360"/>
            <a:ext cx="293391" cy="240727"/>
          </a:xfrm>
          <a:prstGeom prst="mathPlus">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Signe Plus 36">
            <a:extLst>
              <a:ext uri="{FF2B5EF4-FFF2-40B4-BE49-F238E27FC236}">
                <a16:creationId xmlns:a16="http://schemas.microsoft.com/office/drawing/2014/main" id="{C236F3CC-B494-FBF9-2D44-91EC0CABAE28}"/>
              </a:ext>
            </a:extLst>
          </p:cNvPr>
          <p:cNvSpPr/>
          <p:nvPr/>
        </p:nvSpPr>
        <p:spPr>
          <a:xfrm>
            <a:off x="5615158" y="5053683"/>
            <a:ext cx="293391" cy="240727"/>
          </a:xfrm>
          <a:prstGeom prst="mathPlus">
            <a:avLst/>
          </a:prstGeom>
          <a:solidFill>
            <a:schemeClr val="tx1">
              <a:lumMod val="50000"/>
              <a:lumOff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ZoneTexte 40">
            <a:extLst>
              <a:ext uri="{FF2B5EF4-FFF2-40B4-BE49-F238E27FC236}">
                <a16:creationId xmlns:a16="http://schemas.microsoft.com/office/drawing/2014/main" id="{1FFD5359-618C-D0CB-195C-88511238FD7A}"/>
              </a:ext>
            </a:extLst>
          </p:cNvPr>
          <p:cNvSpPr txBox="1"/>
          <p:nvPr/>
        </p:nvSpPr>
        <p:spPr>
          <a:xfrm>
            <a:off x="7953933" y="3790771"/>
            <a:ext cx="1118021" cy="338554"/>
          </a:xfrm>
          <a:prstGeom prst="rect">
            <a:avLst/>
          </a:prstGeom>
          <a:noFill/>
        </p:spPr>
        <p:txBody>
          <a:bodyPr wrap="square" rtlCol="0">
            <a:spAutoFit/>
          </a:bodyPr>
          <a:lstStyle/>
          <a:p>
            <a:r>
              <a:rPr lang="en-GB" sz="1600" i="1">
                <a:latin typeface="Abadi" panose="020B0604020104020204" pitchFamily="34" charset="0"/>
              </a:rPr>
              <a:t>Electricity</a:t>
            </a:r>
          </a:p>
        </p:txBody>
      </p:sp>
      <p:sp>
        <p:nvSpPr>
          <p:cNvPr id="42" name="ZoneTexte 41">
            <a:extLst>
              <a:ext uri="{FF2B5EF4-FFF2-40B4-BE49-F238E27FC236}">
                <a16:creationId xmlns:a16="http://schemas.microsoft.com/office/drawing/2014/main" id="{DA67A6ED-DD70-6255-4898-021134DCCD4D}"/>
              </a:ext>
            </a:extLst>
          </p:cNvPr>
          <p:cNvSpPr txBox="1"/>
          <p:nvPr/>
        </p:nvSpPr>
        <p:spPr>
          <a:xfrm>
            <a:off x="7951738" y="4911526"/>
            <a:ext cx="2240433" cy="338554"/>
          </a:xfrm>
          <a:prstGeom prst="rect">
            <a:avLst/>
          </a:prstGeom>
          <a:noFill/>
        </p:spPr>
        <p:txBody>
          <a:bodyPr wrap="square" rtlCol="0">
            <a:spAutoFit/>
          </a:bodyPr>
          <a:lstStyle/>
          <a:p>
            <a:r>
              <a:rPr lang="en-GB" sz="1600" i="1">
                <a:latin typeface="Abadi" panose="020B0604020104020204" pitchFamily="34" charset="0"/>
              </a:rPr>
              <a:t>Gas, district network</a:t>
            </a:r>
          </a:p>
        </p:txBody>
      </p:sp>
      <p:sp>
        <p:nvSpPr>
          <p:cNvPr id="45" name="ZoneTexte 44">
            <a:extLst>
              <a:ext uri="{FF2B5EF4-FFF2-40B4-BE49-F238E27FC236}">
                <a16:creationId xmlns:a16="http://schemas.microsoft.com/office/drawing/2014/main" id="{0078F38C-99D6-CE57-91B3-2472FD0E958C}"/>
              </a:ext>
            </a:extLst>
          </p:cNvPr>
          <p:cNvSpPr txBox="1"/>
          <p:nvPr/>
        </p:nvSpPr>
        <p:spPr>
          <a:xfrm>
            <a:off x="7940720" y="6032282"/>
            <a:ext cx="2240433" cy="338554"/>
          </a:xfrm>
          <a:prstGeom prst="rect">
            <a:avLst/>
          </a:prstGeom>
          <a:noFill/>
        </p:spPr>
        <p:txBody>
          <a:bodyPr wrap="square" rtlCol="0">
            <a:spAutoFit/>
          </a:bodyPr>
          <a:lstStyle/>
          <a:p>
            <a:r>
              <a:rPr lang="en-GB" sz="1600" i="1">
                <a:latin typeface="Abadi" panose="020B0604020104020204" pitchFamily="34" charset="0"/>
              </a:rPr>
              <a:t>Embodied performance</a:t>
            </a:r>
          </a:p>
        </p:txBody>
      </p:sp>
      <p:pic>
        <p:nvPicPr>
          <p:cNvPr id="46" name="Image 45">
            <a:extLst>
              <a:ext uri="{FF2B5EF4-FFF2-40B4-BE49-F238E27FC236}">
                <a16:creationId xmlns:a16="http://schemas.microsoft.com/office/drawing/2014/main" id="{D02BD26F-EAC0-5784-ABFA-ECD7332F266C}"/>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0026055" y="2575460"/>
            <a:ext cx="653064" cy="577933"/>
          </a:xfrm>
          <a:prstGeom prst="rect">
            <a:avLst/>
          </a:prstGeom>
        </p:spPr>
      </p:pic>
      <p:sp>
        <p:nvSpPr>
          <p:cNvPr id="2" name="Rectangle : coins arrondis 1">
            <a:extLst>
              <a:ext uri="{FF2B5EF4-FFF2-40B4-BE49-F238E27FC236}">
                <a16:creationId xmlns:a16="http://schemas.microsoft.com/office/drawing/2014/main" id="{DACF0314-37E3-CFD9-0168-470D366C4D0F}"/>
              </a:ext>
            </a:extLst>
          </p:cNvPr>
          <p:cNvSpPr/>
          <p:nvPr/>
        </p:nvSpPr>
        <p:spPr>
          <a:xfrm>
            <a:off x="9994521" y="179145"/>
            <a:ext cx="716132" cy="381513"/>
          </a:xfrm>
          <a:prstGeom prst="round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RQ2</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spTree>
    <p:extLst>
      <p:ext uri="{BB962C8B-B14F-4D97-AF65-F5344CB8AC3E}">
        <p14:creationId xmlns:p14="http://schemas.microsoft.com/office/powerpoint/2010/main" val="2562032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3" grpId="0" animBg="1"/>
      <p:bldP spid="24" grpId="0" animBg="1"/>
      <p:bldP spid="15" grpId="0" animBg="1"/>
      <p:bldP spid="14" grpId="0"/>
      <p:bldP spid="17" grpId="0"/>
      <p:bldP spid="18" grpId="0"/>
      <p:bldP spid="20" grpId="0"/>
      <p:bldP spid="21" grpId="0"/>
      <p:bldP spid="32" grpId="0" animBg="1"/>
      <p:bldP spid="35" grpId="0" animBg="1"/>
      <p:bldP spid="37" grpId="0" animBg="1"/>
      <p:bldP spid="41" grpId="0"/>
      <p:bldP spid="42" grpId="0"/>
      <p:bldP spid="4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A488443-64AD-7838-DCAD-A0565BB55FA1}"/>
              </a:ext>
            </a:extLst>
          </p:cNvPr>
          <p:cNvSpPr/>
          <p:nvPr/>
        </p:nvSpPr>
        <p:spPr>
          <a:xfrm>
            <a:off x="1583760" y="1151444"/>
            <a:ext cx="6209287" cy="4053639"/>
          </a:xfrm>
          <a:prstGeom prst="rect">
            <a:avLst/>
          </a:prstGeom>
          <a:solidFill>
            <a:schemeClr val="accent3">
              <a:lumMod val="20000"/>
              <a:lumOff val="80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badi" panose="020B0604020104020204" pitchFamily="34" charset="0"/>
            </a:endParaRPr>
          </a:p>
        </p:txBody>
      </p:sp>
      <p:sp>
        <p:nvSpPr>
          <p:cNvPr id="10" name="Rectangle 9">
            <a:extLst>
              <a:ext uri="{FF2B5EF4-FFF2-40B4-BE49-F238E27FC236}">
                <a16:creationId xmlns:a16="http://schemas.microsoft.com/office/drawing/2014/main" id="{AFA21F75-CB75-7CAA-9BEA-9387D7F829D4}"/>
              </a:ext>
            </a:extLst>
          </p:cNvPr>
          <p:cNvSpPr/>
          <p:nvPr/>
        </p:nvSpPr>
        <p:spPr>
          <a:xfrm>
            <a:off x="0" y="-26633"/>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Designing scenarios</a:t>
            </a:r>
          </a:p>
        </p:txBody>
      </p:sp>
      <p:sp>
        <p:nvSpPr>
          <p:cNvPr id="6" name="Espace réservé du numéro de diapositive 5">
            <a:extLst>
              <a:ext uri="{FF2B5EF4-FFF2-40B4-BE49-F238E27FC236}">
                <a16:creationId xmlns:a16="http://schemas.microsoft.com/office/drawing/2014/main" id="{B01AA151-4039-6516-62C8-0B8556386C55}"/>
              </a:ext>
            </a:extLst>
          </p:cNvPr>
          <p:cNvSpPr>
            <a:spLocks noGrp="1"/>
          </p:cNvSpPr>
          <p:nvPr>
            <p:ph type="sldNum" sz="quarter" idx="12"/>
          </p:nvPr>
        </p:nvSpPr>
        <p:spPr/>
        <p:txBody>
          <a:bodyPr/>
          <a:lstStyle/>
          <a:p>
            <a:fld id="{1E55F5E4-9D21-4F00-9F86-7105B16B518E}" type="slidenum">
              <a:rPr lang="fr-FR" smtClean="0">
                <a:latin typeface="Abadi" panose="020B0604020104020204" pitchFamily="34" charset="0"/>
              </a:rPr>
              <a:pPr/>
              <a:t>16</a:t>
            </a:fld>
            <a:endParaRPr lang="fr-FR">
              <a:latin typeface="Abadi" panose="020B0604020104020204" pitchFamily="34" charset="0"/>
            </a:endParaRPr>
          </a:p>
        </p:txBody>
      </p:sp>
      <p:pic>
        <p:nvPicPr>
          <p:cNvPr id="7" name="Picture 8" descr="1,137 Construction icon images at Vectorified.com">
            <a:extLst>
              <a:ext uri="{FF2B5EF4-FFF2-40B4-BE49-F238E27FC236}">
                <a16:creationId xmlns:a16="http://schemas.microsoft.com/office/drawing/2014/main" id="{41AF24B0-5571-AAA8-28C2-88664BF4BE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8185" y="1317339"/>
            <a:ext cx="550741" cy="55074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Demolition Worker Demolish Building Icon Cliparts Stock Vector - Image ...">
            <a:extLst>
              <a:ext uri="{FF2B5EF4-FFF2-40B4-BE49-F238E27FC236}">
                <a16:creationId xmlns:a16="http://schemas.microsoft.com/office/drawing/2014/main" id="{B0C9BC98-2F55-50A5-3BE9-B283CB39A08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916" t="32312" r="48505" b="39603"/>
          <a:stretch/>
        </p:blipFill>
        <p:spPr bwMode="auto">
          <a:xfrm>
            <a:off x="3458546" y="1320774"/>
            <a:ext cx="867935" cy="526284"/>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B63DE220-A55D-76B5-904E-97D53B997D8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0005" y="1319103"/>
            <a:ext cx="550740" cy="550740"/>
          </a:xfrm>
          <a:prstGeom prst="rect">
            <a:avLst/>
          </a:prstGeom>
        </p:spPr>
      </p:pic>
      <p:sp>
        <p:nvSpPr>
          <p:cNvPr id="11" name="ZoneTexte 10">
            <a:extLst>
              <a:ext uri="{FF2B5EF4-FFF2-40B4-BE49-F238E27FC236}">
                <a16:creationId xmlns:a16="http://schemas.microsoft.com/office/drawing/2014/main" id="{1231BE18-5006-9A68-861F-1BC2BAB63A45}"/>
              </a:ext>
            </a:extLst>
          </p:cNvPr>
          <p:cNvSpPr txBox="1"/>
          <p:nvPr/>
        </p:nvSpPr>
        <p:spPr>
          <a:xfrm>
            <a:off x="1589798" y="2107634"/>
            <a:ext cx="1290738" cy="584775"/>
          </a:xfrm>
          <a:prstGeom prst="rect">
            <a:avLst/>
          </a:prstGeom>
          <a:noFill/>
        </p:spPr>
        <p:txBody>
          <a:bodyPr wrap="none" rtlCol="0">
            <a:spAutoFit/>
          </a:bodyPr>
          <a:lstStyle/>
          <a:p>
            <a:pPr algn="ctr"/>
            <a:r>
              <a:rPr lang="en-GB" sz="1600">
                <a:solidFill>
                  <a:srgbClr val="C00000"/>
                </a:solidFill>
                <a:latin typeface="Abadi" panose="020B0604020104020204" pitchFamily="34" charset="0"/>
                <a:cs typeface="Times" panose="02020603050405020304" pitchFamily="18" charset="0"/>
              </a:rPr>
              <a:t>High</a:t>
            </a:r>
          </a:p>
          <a:p>
            <a:pPr algn="ctr"/>
            <a:r>
              <a:rPr lang="en-GB" sz="1600">
                <a:solidFill>
                  <a:srgbClr val="C00000"/>
                </a:solidFill>
                <a:latin typeface="Abadi" panose="020B0604020104020204" pitchFamily="34" charset="0"/>
                <a:cs typeface="Times" panose="02020603050405020304" pitchFamily="18" charset="0"/>
              </a:rPr>
              <a:t>Construction</a:t>
            </a:r>
          </a:p>
        </p:txBody>
      </p:sp>
      <p:sp>
        <p:nvSpPr>
          <p:cNvPr id="12" name="ZoneTexte 11">
            <a:extLst>
              <a:ext uri="{FF2B5EF4-FFF2-40B4-BE49-F238E27FC236}">
                <a16:creationId xmlns:a16="http://schemas.microsoft.com/office/drawing/2014/main" id="{B8A71CFF-AD69-47E0-47ED-8A99C27F6484}"/>
              </a:ext>
            </a:extLst>
          </p:cNvPr>
          <p:cNvSpPr txBox="1"/>
          <p:nvPr/>
        </p:nvSpPr>
        <p:spPr>
          <a:xfrm>
            <a:off x="1583760" y="3934524"/>
            <a:ext cx="1290738" cy="584775"/>
          </a:xfrm>
          <a:prstGeom prst="rect">
            <a:avLst/>
          </a:prstGeom>
          <a:noFill/>
        </p:spPr>
        <p:txBody>
          <a:bodyPr wrap="none" rtlCol="0">
            <a:spAutoFit/>
          </a:bodyPr>
          <a:lstStyle/>
          <a:p>
            <a:pPr algn="ctr"/>
            <a:r>
              <a:rPr lang="en-GB" sz="1600">
                <a:solidFill>
                  <a:schemeClr val="accent6"/>
                </a:solidFill>
                <a:latin typeface="Abadi" panose="020B0604020104020204" pitchFamily="34" charset="0"/>
                <a:cs typeface="Times" panose="02020603050405020304" pitchFamily="18" charset="0"/>
              </a:rPr>
              <a:t>Medium</a:t>
            </a:r>
          </a:p>
          <a:p>
            <a:pPr algn="ctr"/>
            <a:r>
              <a:rPr lang="en-GB" sz="1600">
                <a:solidFill>
                  <a:schemeClr val="accent6"/>
                </a:solidFill>
                <a:latin typeface="Abadi" panose="020B0604020104020204" pitchFamily="34" charset="0"/>
                <a:cs typeface="Times" panose="02020603050405020304" pitchFamily="18" charset="0"/>
              </a:rPr>
              <a:t>Construction</a:t>
            </a:r>
          </a:p>
        </p:txBody>
      </p:sp>
      <p:sp>
        <p:nvSpPr>
          <p:cNvPr id="13" name="ZoneTexte 12">
            <a:extLst>
              <a:ext uri="{FF2B5EF4-FFF2-40B4-BE49-F238E27FC236}">
                <a16:creationId xmlns:a16="http://schemas.microsoft.com/office/drawing/2014/main" id="{9E833259-C00C-2199-7E98-5D44C90C6250}"/>
              </a:ext>
            </a:extLst>
          </p:cNvPr>
          <p:cNvSpPr txBox="1"/>
          <p:nvPr/>
        </p:nvSpPr>
        <p:spPr>
          <a:xfrm>
            <a:off x="3327549" y="2140536"/>
            <a:ext cx="1140056" cy="584775"/>
          </a:xfrm>
          <a:prstGeom prst="rect">
            <a:avLst/>
          </a:prstGeom>
          <a:noFill/>
        </p:spPr>
        <p:txBody>
          <a:bodyPr wrap="none" rtlCol="0">
            <a:spAutoFit/>
          </a:bodyPr>
          <a:lstStyle/>
          <a:p>
            <a:pPr algn="ctr"/>
            <a:r>
              <a:rPr lang="en-GB" sz="1600">
                <a:solidFill>
                  <a:srgbClr val="C00000"/>
                </a:solidFill>
                <a:latin typeface="Abadi" panose="020B0604020104020204" pitchFamily="34" charset="0"/>
                <a:cs typeface="Times" panose="02020603050405020304" pitchFamily="18" charset="0"/>
              </a:rPr>
              <a:t>High </a:t>
            </a:r>
          </a:p>
          <a:p>
            <a:pPr algn="ctr"/>
            <a:r>
              <a:rPr lang="en-GB" sz="1600">
                <a:solidFill>
                  <a:srgbClr val="C00000"/>
                </a:solidFill>
                <a:latin typeface="Abadi" panose="020B0604020104020204" pitchFamily="34" charset="0"/>
                <a:cs typeface="Times" panose="02020603050405020304" pitchFamily="18" charset="0"/>
              </a:rPr>
              <a:t>Demolition</a:t>
            </a:r>
          </a:p>
        </p:txBody>
      </p:sp>
      <p:sp>
        <p:nvSpPr>
          <p:cNvPr id="14" name="ZoneTexte 13">
            <a:extLst>
              <a:ext uri="{FF2B5EF4-FFF2-40B4-BE49-F238E27FC236}">
                <a16:creationId xmlns:a16="http://schemas.microsoft.com/office/drawing/2014/main" id="{C030CF41-E238-D816-AFA8-37DA0FF222BD}"/>
              </a:ext>
            </a:extLst>
          </p:cNvPr>
          <p:cNvSpPr txBox="1"/>
          <p:nvPr/>
        </p:nvSpPr>
        <p:spPr>
          <a:xfrm>
            <a:off x="3327548" y="3940478"/>
            <a:ext cx="1140056" cy="584775"/>
          </a:xfrm>
          <a:prstGeom prst="rect">
            <a:avLst/>
          </a:prstGeom>
          <a:noFill/>
        </p:spPr>
        <p:txBody>
          <a:bodyPr wrap="none" rtlCol="0">
            <a:spAutoFit/>
          </a:bodyPr>
          <a:lstStyle/>
          <a:p>
            <a:pPr algn="ctr"/>
            <a:r>
              <a:rPr lang="en-GB" sz="1600">
                <a:solidFill>
                  <a:schemeClr val="accent6"/>
                </a:solidFill>
                <a:latin typeface="Abadi" panose="020B0604020104020204" pitchFamily="34" charset="0"/>
                <a:cs typeface="Times" panose="02020603050405020304" pitchFamily="18" charset="0"/>
              </a:rPr>
              <a:t>Medium </a:t>
            </a:r>
          </a:p>
          <a:p>
            <a:pPr algn="ctr"/>
            <a:r>
              <a:rPr lang="en-GB" sz="1600">
                <a:solidFill>
                  <a:schemeClr val="accent6"/>
                </a:solidFill>
                <a:latin typeface="Abadi" panose="020B0604020104020204" pitchFamily="34" charset="0"/>
                <a:cs typeface="Times" panose="02020603050405020304" pitchFamily="18" charset="0"/>
              </a:rPr>
              <a:t>Demolition</a:t>
            </a:r>
          </a:p>
        </p:txBody>
      </p:sp>
      <p:sp>
        <p:nvSpPr>
          <p:cNvPr id="15" name="ZoneTexte 14">
            <a:extLst>
              <a:ext uri="{FF2B5EF4-FFF2-40B4-BE49-F238E27FC236}">
                <a16:creationId xmlns:a16="http://schemas.microsoft.com/office/drawing/2014/main" id="{16DBD1A7-F265-75B1-D688-6CB02D4C3265}"/>
              </a:ext>
            </a:extLst>
          </p:cNvPr>
          <p:cNvSpPr txBox="1"/>
          <p:nvPr/>
        </p:nvSpPr>
        <p:spPr>
          <a:xfrm>
            <a:off x="5202378" y="1908192"/>
            <a:ext cx="1587294" cy="338554"/>
          </a:xfrm>
          <a:prstGeom prst="rect">
            <a:avLst/>
          </a:prstGeom>
          <a:noFill/>
        </p:spPr>
        <p:txBody>
          <a:bodyPr wrap="none" rtlCol="0">
            <a:spAutoFit/>
          </a:bodyPr>
          <a:lstStyle/>
          <a:p>
            <a:r>
              <a:rPr lang="en-GB" sz="1600">
                <a:latin typeface="Abadi" panose="020B0604020104020204" pitchFamily="34" charset="0"/>
                <a:cs typeface="Times" panose="02020603050405020304" pitchFamily="18" charset="0"/>
              </a:rPr>
              <a:t>High renovation</a:t>
            </a:r>
          </a:p>
        </p:txBody>
      </p:sp>
      <p:sp>
        <p:nvSpPr>
          <p:cNvPr id="16" name="ZoneTexte 15">
            <a:extLst>
              <a:ext uri="{FF2B5EF4-FFF2-40B4-BE49-F238E27FC236}">
                <a16:creationId xmlns:a16="http://schemas.microsoft.com/office/drawing/2014/main" id="{A079B9E6-8975-6D41-BE52-91D11A6BEABE}"/>
              </a:ext>
            </a:extLst>
          </p:cNvPr>
          <p:cNvSpPr txBox="1"/>
          <p:nvPr/>
        </p:nvSpPr>
        <p:spPr>
          <a:xfrm>
            <a:off x="5183356" y="2779726"/>
            <a:ext cx="1771639" cy="338554"/>
          </a:xfrm>
          <a:prstGeom prst="rect">
            <a:avLst/>
          </a:prstGeom>
          <a:noFill/>
        </p:spPr>
        <p:txBody>
          <a:bodyPr wrap="none" rtlCol="0">
            <a:spAutoFit/>
          </a:bodyPr>
          <a:lstStyle/>
          <a:p>
            <a:r>
              <a:rPr lang="en-GB" sz="1600">
                <a:solidFill>
                  <a:srgbClr val="C00000"/>
                </a:solidFill>
                <a:latin typeface="Abadi" panose="020B0604020104020204" pitchFamily="34" charset="0"/>
                <a:cs typeface="Times" panose="02020603050405020304" pitchFamily="18" charset="0"/>
              </a:rPr>
              <a:t>Middle renovation</a:t>
            </a:r>
          </a:p>
        </p:txBody>
      </p:sp>
      <p:sp>
        <p:nvSpPr>
          <p:cNvPr id="17" name="ZoneTexte 16">
            <a:extLst>
              <a:ext uri="{FF2B5EF4-FFF2-40B4-BE49-F238E27FC236}">
                <a16:creationId xmlns:a16="http://schemas.microsoft.com/office/drawing/2014/main" id="{AB06DC9B-C1E9-7A5A-BB55-83D378248803}"/>
              </a:ext>
            </a:extLst>
          </p:cNvPr>
          <p:cNvSpPr txBox="1"/>
          <p:nvPr/>
        </p:nvSpPr>
        <p:spPr>
          <a:xfrm>
            <a:off x="5202378" y="3747561"/>
            <a:ext cx="1587294" cy="338554"/>
          </a:xfrm>
          <a:prstGeom prst="rect">
            <a:avLst/>
          </a:prstGeom>
          <a:noFill/>
        </p:spPr>
        <p:txBody>
          <a:bodyPr wrap="none" rtlCol="0">
            <a:spAutoFit/>
          </a:bodyPr>
          <a:lstStyle/>
          <a:p>
            <a:r>
              <a:rPr lang="en-GB" sz="1600">
                <a:solidFill>
                  <a:schemeClr val="accent6"/>
                </a:solidFill>
                <a:latin typeface="Abadi" panose="020B0604020104020204" pitchFamily="34" charset="0"/>
                <a:cs typeface="Times" panose="02020603050405020304" pitchFamily="18" charset="0"/>
              </a:rPr>
              <a:t>High renovation</a:t>
            </a:r>
          </a:p>
        </p:txBody>
      </p:sp>
      <p:sp>
        <p:nvSpPr>
          <p:cNvPr id="18" name="ZoneTexte 17">
            <a:extLst>
              <a:ext uri="{FF2B5EF4-FFF2-40B4-BE49-F238E27FC236}">
                <a16:creationId xmlns:a16="http://schemas.microsoft.com/office/drawing/2014/main" id="{179A079B-6461-6434-9C33-EB7D34A36DE0}"/>
              </a:ext>
            </a:extLst>
          </p:cNvPr>
          <p:cNvSpPr txBox="1"/>
          <p:nvPr/>
        </p:nvSpPr>
        <p:spPr>
          <a:xfrm>
            <a:off x="5171212" y="4642410"/>
            <a:ext cx="1771639" cy="338554"/>
          </a:xfrm>
          <a:prstGeom prst="rect">
            <a:avLst/>
          </a:prstGeom>
          <a:noFill/>
        </p:spPr>
        <p:txBody>
          <a:bodyPr wrap="none" rtlCol="0">
            <a:spAutoFit/>
          </a:bodyPr>
          <a:lstStyle/>
          <a:p>
            <a:r>
              <a:rPr lang="en-GB" sz="1600">
                <a:latin typeface="Abadi" panose="020B0604020104020204" pitchFamily="34" charset="0"/>
                <a:cs typeface="Times" panose="02020603050405020304" pitchFamily="18" charset="0"/>
              </a:rPr>
              <a:t>Middle renovation</a:t>
            </a:r>
          </a:p>
        </p:txBody>
      </p:sp>
      <p:cxnSp>
        <p:nvCxnSpPr>
          <p:cNvPr id="19" name="Connecteur droit avec flèche 18">
            <a:extLst>
              <a:ext uri="{FF2B5EF4-FFF2-40B4-BE49-F238E27FC236}">
                <a16:creationId xmlns:a16="http://schemas.microsoft.com/office/drawing/2014/main" id="{2529261B-7558-126C-BBFF-B35AE4CA62E3}"/>
              </a:ext>
            </a:extLst>
          </p:cNvPr>
          <p:cNvCxnSpPr>
            <a:cxnSpLocks/>
          </p:cNvCxnSpPr>
          <p:nvPr/>
        </p:nvCxnSpPr>
        <p:spPr>
          <a:xfrm>
            <a:off x="2903353" y="2540979"/>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F025D032-EECF-37FA-1837-CDF4569E59BB}"/>
              </a:ext>
            </a:extLst>
          </p:cNvPr>
          <p:cNvCxnSpPr>
            <a:cxnSpLocks/>
          </p:cNvCxnSpPr>
          <p:nvPr/>
        </p:nvCxnSpPr>
        <p:spPr>
          <a:xfrm>
            <a:off x="2952649" y="4279569"/>
            <a:ext cx="36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A138CD48-1B33-FFB5-8063-7A288663BC63}"/>
              </a:ext>
            </a:extLst>
          </p:cNvPr>
          <p:cNvCxnSpPr>
            <a:cxnSpLocks/>
          </p:cNvCxnSpPr>
          <p:nvPr/>
        </p:nvCxnSpPr>
        <p:spPr>
          <a:xfrm rot="1980000">
            <a:off x="4609362" y="2848422"/>
            <a:ext cx="63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CFDC2893-45EC-56D4-53BA-2E734DABF3F9}"/>
              </a:ext>
            </a:extLst>
          </p:cNvPr>
          <p:cNvCxnSpPr>
            <a:cxnSpLocks/>
          </p:cNvCxnSpPr>
          <p:nvPr/>
        </p:nvCxnSpPr>
        <p:spPr>
          <a:xfrm rot="-1980000">
            <a:off x="4617929" y="2279195"/>
            <a:ext cx="63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828FF696-8474-A6D0-573A-79F13A84624D}"/>
              </a:ext>
            </a:extLst>
          </p:cNvPr>
          <p:cNvCxnSpPr>
            <a:cxnSpLocks/>
          </p:cNvCxnSpPr>
          <p:nvPr/>
        </p:nvCxnSpPr>
        <p:spPr>
          <a:xfrm rot="1980000">
            <a:off x="4519304" y="4677234"/>
            <a:ext cx="63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66B5CFDB-4A28-9422-B6B1-B9F763C0D8B5}"/>
              </a:ext>
            </a:extLst>
          </p:cNvPr>
          <p:cNvCxnSpPr>
            <a:cxnSpLocks/>
          </p:cNvCxnSpPr>
          <p:nvPr/>
        </p:nvCxnSpPr>
        <p:spPr>
          <a:xfrm rot="-1980000">
            <a:off x="4527871" y="4108007"/>
            <a:ext cx="63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Accolade fermante 45">
            <a:extLst>
              <a:ext uri="{FF2B5EF4-FFF2-40B4-BE49-F238E27FC236}">
                <a16:creationId xmlns:a16="http://schemas.microsoft.com/office/drawing/2014/main" id="{9A65B2FE-8BD2-BA25-57DA-BBD7BC2C55CE}"/>
              </a:ext>
            </a:extLst>
          </p:cNvPr>
          <p:cNvSpPr/>
          <p:nvPr/>
        </p:nvSpPr>
        <p:spPr>
          <a:xfrm>
            <a:off x="7161344" y="2029749"/>
            <a:ext cx="327671" cy="2920438"/>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Abadi" panose="020B0604020104020204" pitchFamily="34" charset="0"/>
            </a:endParaRPr>
          </a:p>
        </p:txBody>
      </p:sp>
      <p:sp>
        <p:nvSpPr>
          <p:cNvPr id="47" name="ZoneTexte 46">
            <a:extLst>
              <a:ext uri="{FF2B5EF4-FFF2-40B4-BE49-F238E27FC236}">
                <a16:creationId xmlns:a16="http://schemas.microsoft.com/office/drawing/2014/main" id="{718A0FD6-1690-D408-D3DA-949E3412B016}"/>
              </a:ext>
            </a:extLst>
          </p:cNvPr>
          <p:cNvSpPr txBox="1"/>
          <p:nvPr/>
        </p:nvSpPr>
        <p:spPr>
          <a:xfrm rot="5400000">
            <a:off x="6823373" y="3376304"/>
            <a:ext cx="1670650" cy="338554"/>
          </a:xfrm>
          <a:prstGeom prst="rect">
            <a:avLst/>
          </a:prstGeom>
          <a:noFill/>
        </p:spPr>
        <p:txBody>
          <a:bodyPr wrap="none" rtlCol="0">
            <a:spAutoFit/>
          </a:bodyPr>
          <a:lstStyle/>
          <a:p>
            <a:r>
              <a:rPr lang="en-GB" sz="1600">
                <a:latin typeface="Abadi" panose="020B0604020104020204" pitchFamily="34" charset="0"/>
                <a:cs typeface="Times" panose="02020603050405020304" pitchFamily="18" charset="0"/>
              </a:rPr>
              <a:t>+ pace scenarios</a:t>
            </a:r>
          </a:p>
        </p:txBody>
      </p:sp>
      <p:sp>
        <p:nvSpPr>
          <p:cNvPr id="48" name="ZoneTexte 47">
            <a:extLst>
              <a:ext uri="{FF2B5EF4-FFF2-40B4-BE49-F238E27FC236}">
                <a16:creationId xmlns:a16="http://schemas.microsoft.com/office/drawing/2014/main" id="{804364CE-1976-3622-3417-C1E471753FD5}"/>
              </a:ext>
            </a:extLst>
          </p:cNvPr>
          <p:cNvSpPr txBox="1"/>
          <p:nvPr/>
        </p:nvSpPr>
        <p:spPr>
          <a:xfrm>
            <a:off x="3173234" y="758172"/>
            <a:ext cx="2973891" cy="400110"/>
          </a:xfrm>
          <a:prstGeom prst="rect">
            <a:avLst/>
          </a:prstGeom>
          <a:noFill/>
        </p:spPr>
        <p:txBody>
          <a:bodyPr wrap="none" rtlCol="0">
            <a:spAutoFit/>
          </a:bodyPr>
          <a:lstStyle/>
          <a:p>
            <a:r>
              <a:rPr lang="en-GB" sz="2000" b="1">
                <a:latin typeface="Abadi" panose="020B0604020104020204" pitchFamily="34" charset="0"/>
                <a:cs typeface="Times" panose="02020603050405020304" pitchFamily="18" charset="0"/>
              </a:rPr>
              <a:t>Stock dynamics scenarios</a:t>
            </a:r>
          </a:p>
        </p:txBody>
      </p:sp>
      <p:sp>
        <p:nvSpPr>
          <p:cNvPr id="49" name="ZoneTexte 48">
            <a:extLst>
              <a:ext uri="{FF2B5EF4-FFF2-40B4-BE49-F238E27FC236}">
                <a16:creationId xmlns:a16="http://schemas.microsoft.com/office/drawing/2014/main" id="{5CBF8A0A-5226-959B-B5D6-952F09E751A6}"/>
              </a:ext>
            </a:extLst>
          </p:cNvPr>
          <p:cNvSpPr txBox="1"/>
          <p:nvPr/>
        </p:nvSpPr>
        <p:spPr>
          <a:xfrm>
            <a:off x="8754583" y="773780"/>
            <a:ext cx="2539478" cy="400110"/>
          </a:xfrm>
          <a:prstGeom prst="rect">
            <a:avLst/>
          </a:prstGeom>
          <a:noFill/>
        </p:spPr>
        <p:txBody>
          <a:bodyPr wrap="none" rtlCol="0">
            <a:spAutoFit/>
          </a:bodyPr>
          <a:lstStyle/>
          <a:p>
            <a:r>
              <a:rPr lang="en-GB" sz="2000" b="1">
                <a:latin typeface="Abadi" panose="020B0604020104020204" pitchFamily="34" charset="0"/>
                <a:cs typeface="Times" panose="02020603050405020304" pitchFamily="18" charset="0"/>
              </a:rPr>
              <a:t>Supply-side scenarios</a:t>
            </a:r>
          </a:p>
        </p:txBody>
      </p:sp>
      <p:sp>
        <p:nvSpPr>
          <p:cNvPr id="50" name="Rectangle 49">
            <a:extLst>
              <a:ext uri="{FF2B5EF4-FFF2-40B4-BE49-F238E27FC236}">
                <a16:creationId xmlns:a16="http://schemas.microsoft.com/office/drawing/2014/main" id="{27416892-1C4C-8627-74A5-F778FDF9FCD9}"/>
              </a:ext>
            </a:extLst>
          </p:cNvPr>
          <p:cNvSpPr/>
          <p:nvPr/>
        </p:nvSpPr>
        <p:spPr>
          <a:xfrm>
            <a:off x="8491845" y="1162874"/>
            <a:ext cx="3135978" cy="4053639"/>
          </a:xfrm>
          <a:prstGeom prst="rect">
            <a:avLst/>
          </a:prstGeom>
          <a:solidFill>
            <a:schemeClr val="accent4">
              <a:lumMod val="20000"/>
              <a:lumOff val="80000"/>
            </a:schemeClr>
          </a:solid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badi" panose="020B0604020104020204" pitchFamily="34" charset="0"/>
            </a:endParaRPr>
          </a:p>
        </p:txBody>
      </p:sp>
      <p:pic>
        <p:nvPicPr>
          <p:cNvPr id="51" name="Image 50" descr="Une image contenant noir, obscurité&#10;&#10;Description générée automatiquement">
            <a:extLst>
              <a:ext uri="{FF2B5EF4-FFF2-40B4-BE49-F238E27FC236}">
                <a16:creationId xmlns:a16="http://schemas.microsoft.com/office/drawing/2014/main" id="{5A5D9B0F-449B-2189-367E-B66F0FC11F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633179" y="1326136"/>
            <a:ext cx="456120" cy="456120"/>
          </a:xfrm>
          <a:prstGeom prst="rect">
            <a:avLst/>
          </a:prstGeom>
        </p:spPr>
      </p:pic>
      <p:sp>
        <p:nvSpPr>
          <p:cNvPr id="52" name="ZoneTexte 51">
            <a:extLst>
              <a:ext uri="{FF2B5EF4-FFF2-40B4-BE49-F238E27FC236}">
                <a16:creationId xmlns:a16="http://schemas.microsoft.com/office/drawing/2014/main" id="{F7034F01-DDEE-62F4-CE02-64E11839C9C5}"/>
              </a:ext>
            </a:extLst>
          </p:cNvPr>
          <p:cNvSpPr txBox="1"/>
          <p:nvPr/>
        </p:nvSpPr>
        <p:spPr>
          <a:xfrm>
            <a:off x="9334335" y="1268056"/>
            <a:ext cx="1843773" cy="646331"/>
          </a:xfrm>
          <a:prstGeom prst="rect">
            <a:avLst/>
          </a:prstGeom>
          <a:noFill/>
        </p:spPr>
        <p:txBody>
          <a:bodyPr wrap="none" rtlCol="0">
            <a:spAutoFit/>
          </a:bodyPr>
          <a:lstStyle/>
          <a:p>
            <a:pPr algn="ctr"/>
            <a:r>
              <a:rPr lang="en-GB">
                <a:latin typeface="Abadi" panose="020B0604020104020204" pitchFamily="34" charset="0"/>
                <a:cs typeface="Times" panose="02020603050405020304" pitchFamily="18" charset="0"/>
              </a:rPr>
              <a:t>Operational GHG</a:t>
            </a:r>
          </a:p>
          <a:p>
            <a:pPr algn="ctr"/>
            <a:r>
              <a:rPr lang="en-GB">
                <a:latin typeface="Abadi" panose="020B0604020104020204" pitchFamily="34" charset="0"/>
                <a:cs typeface="Times" panose="02020603050405020304" pitchFamily="18" charset="0"/>
              </a:rPr>
              <a:t>scenarios</a:t>
            </a:r>
          </a:p>
        </p:txBody>
      </p:sp>
      <p:pic>
        <p:nvPicPr>
          <p:cNvPr id="53" name="Image 52">
            <a:extLst>
              <a:ext uri="{FF2B5EF4-FFF2-40B4-BE49-F238E27FC236}">
                <a16:creationId xmlns:a16="http://schemas.microsoft.com/office/drawing/2014/main" id="{396A49A3-3CCC-8463-2EE9-863ADC6318F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562182" y="3227947"/>
            <a:ext cx="653064" cy="577933"/>
          </a:xfrm>
          <a:prstGeom prst="rect">
            <a:avLst/>
          </a:prstGeom>
        </p:spPr>
      </p:pic>
      <p:sp>
        <p:nvSpPr>
          <p:cNvPr id="54" name="ZoneTexte 53">
            <a:extLst>
              <a:ext uri="{FF2B5EF4-FFF2-40B4-BE49-F238E27FC236}">
                <a16:creationId xmlns:a16="http://schemas.microsoft.com/office/drawing/2014/main" id="{AABAA644-E9FB-B246-EE13-37991B1F498C}"/>
              </a:ext>
            </a:extLst>
          </p:cNvPr>
          <p:cNvSpPr txBox="1"/>
          <p:nvPr/>
        </p:nvSpPr>
        <p:spPr>
          <a:xfrm>
            <a:off x="9417333" y="3233403"/>
            <a:ext cx="1681871" cy="646331"/>
          </a:xfrm>
          <a:prstGeom prst="rect">
            <a:avLst/>
          </a:prstGeom>
          <a:noFill/>
        </p:spPr>
        <p:txBody>
          <a:bodyPr wrap="none" rtlCol="0">
            <a:spAutoFit/>
          </a:bodyPr>
          <a:lstStyle/>
          <a:p>
            <a:pPr algn="ctr"/>
            <a:r>
              <a:rPr lang="en-GB">
                <a:latin typeface="Abadi" panose="020B0604020104020204" pitchFamily="34" charset="0"/>
                <a:cs typeface="Times" panose="02020603050405020304" pitchFamily="18" charset="0"/>
              </a:rPr>
              <a:t>Embodied GHG</a:t>
            </a:r>
          </a:p>
          <a:p>
            <a:pPr algn="ctr"/>
            <a:r>
              <a:rPr lang="en-GB">
                <a:latin typeface="Abadi" panose="020B0604020104020204" pitchFamily="34" charset="0"/>
                <a:cs typeface="Times" panose="02020603050405020304" pitchFamily="18" charset="0"/>
              </a:rPr>
              <a:t>scenarios</a:t>
            </a:r>
          </a:p>
        </p:txBody>
      </p:sp>
      <p:sp>
        <p:nvSpPr>
          <p:cNvPr id="55" name="Signe de multiplication 54">
            <a:extLst>
              <a:ext uri="{FF2B5EF4-FFF2-40B4-BE49-F238E27FC236}">
                <a16:creationId xmlns:a16="http://schemas.microsoft.com/office/drawing/2014/main" id="{74FA8D66-2B0D-C5C5-D102-B44FEECDE70E}"/>
              </a:ext>
            </a:extLst>
          </p:cNvPr>
          <p:cNvSpPr/>
          <p:nvPr/>
        </p:nvSpPr>
        <p:spPr>
          <a:xfrm>
            <a:off x="7858004" y="3170577"/>
            <a:ext cx="540568" cy="587870"/>
          </a:xfrm>
          <a:prstGeom prst="mathMultiply">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latin typeface="Abadi" panose="020B0604020104020204" pitchFamily="34" charset="0"/>
            </a:endParaRPr>
          </a:p>
        </p:txBody>
      </p:sp>
      <p:sp>
        <p:nvSpPr>
          <p:cNvPr id="56" name="ZoneTexte 55">
            <a:extLst>
              <a:ext uri="{FF2B5EF4-FFF2-40B4-BE49-F238E27FC236}">
                <a16:creationId xmlns:a16="http://schemas.microsoft.com/office/drawing/2014/main" id="{35041A28-86AF-E4B6-683A-97EC857F03FF}"/>
              </a:ext>
            </a:extLst>
          </p:cNvPr>
          <p:cNvSpPr txBox="1"/>
          <p:nvPr/>
        </p:nvSpPr>
        <p:spPr>
          <a:xfrm>
            <a:off x="9080676" y="4019420"/>
            <a:ext cx="904415" cy="338554"/>
          </a:xfrm>
          <a:prstGeom prst="rect">
            <a:avLst/>
          </a:prstGeom>
          <a:noFill/>
        </p:spPr>
        <p:txBody>
          <a:bodyPr wrap="none" rtlCol="0">
            <a:spAutoFit/>
          </a:bodyPr>
          <a:lstStyle/>
          <a:p>
            <a:r>
              <a:rPr lang="en-GB" sz="1600">
                <a:solidFill>
                  <a:srgbClr val="C00000"/>
                </a:solidFill>
                <a:latin typeface="Abadi" panose="020B0604020104020204" pitchFamily="34" charset="0"/>
                <a:cs typeface="Times" panose="02020603050405020304" pitchFamily="18" charset="0"/>
              </a:rPr>
              <a:t>RE2020</a:t>
            </a:r>
          </a:p>
        </p:txBody>
      </p:sp>
      <p:sp>
        <p:nvSpPr>
          <p:cNvPr id="57" name="ZoneTexte 56">
            <a:extLst>
              <a:ext uri="{FF2B5EF4-FFF2-40B4-BE49-F238E27FC236}">
                <a16:creationId xmlns:a16="http://schemas.microsoft.com/office/drawing/2014/main" id="{50293388-98F3-E1C2-9B28-A01F17438400}"/>
              </a:ext>
            </a:extLst>
          </p:cNvPr>
          <p:cNvSpPr txBox="1"/>
          <p:nvPr/>
        </p:nvSpPr>
        <p:spPr>
          <a:xfrm>
            <a:off x="9131089" y="1953460"/>
            <a:ext cx="958917" cy="338554"/>
          </a:xfrm>
          <a:prstGeom prst="rect">
            <a:avLst/>
          </a:prstGeom>
          <a:noFill/>
        </p:spPr>
        <p:txBody>
          <a:bodyPr wrap="none" rtlCol="0">
            <a:spAutoFit/>
          </a:bodyPr>
          <a:lstStyle/>
          <a:p>
            <a:r>
              <a:rPr lang="fr-FR" sz="1600">
                <a:solidFill>
                  <a:srgbClr val="C00000"/>
                </a:solidFill>
                <a:latin typeface="Abadi" panose="020B0604020104020204" pitchFamily="34" charset="0"/>
                <a:cs typeface="Times" panose="02020603050405020304" pitchFamily="18" charset="0"/>
              </a:rPr>
              <a:t>Constant</a:t>
            </a:r>
          </a:p>
        </p:txBody>
      </p:sp>
      <p:sp>
        <p:nvSpPr>
          <p:cNvPr id="58" name="Accolade ouvrante 57">
            <a:extLst>
              <a:ext uri="{FF2B5EF4-FFF2-40B4-BE49-F238E27FC236}">
                <a16:creationId xmlns:a16="http://schemas.microsoft.com/office/drawing/2014/main" id="{AB324A05-1FCB-8DB3-BAFA-AF6F34129C8D}"/>
              </a:ext>
            </a:extLst>
          </p:cNvPr>
          <p:cNvSpPr/>
          <p:nvPr/>
        </p:nvSpPr>
        <p:spPr>
          <a:xfrm>
            <a:off x="9025435" y="2009781"/>
            <a:ext cx="120766" cy="756933"/>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Abadi" panose="020B0604020104020204" pitchFamily="34" charset="0"/>
            </a:endParaRPr>
          </a:p>
        </p:txBody>
      </p:sp>
      <p:sp>
        <p:nvSpPr>
          <p:cNvPr id="59" name="Accolade ouvrante 58">
            <a:extLst>
              <a:ext uri="{FF2B5EF4-FFF2-40B4-BE49-F238E27FC236}">
                <a16:creationId xmlns:a16="http://schemas.microsoft.com/office/drawing/2014/main" id="{5A8C3453-4217-CE72-4AAD-7475990F4C4D}"/>
              </a:ext>
            </a:extLst>
          </p:cNvPr>
          <p:cNvSpPr/>
          <p:nvPr/>
        </p:nvSpPr>
        <p:spPr>
          <a:xfrm>
            <a:off x="9043580" y="4046336"/>
            <a:ext cx="45719" cy="54436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latin typeface="Abadi" panose="020B0604020104020204" pitchFamily="34" charset="0"/>
            </a:endParaRPr>
          </a:p>
        </p:txBody>
      </p:sp>
      <p:sp>
        <p:nvSpPr>
          <p:cNvPr id="60" name="Accolade fermante 59">
            <a:extLst>
              <a:ext uri="{FF2B5EF4-FFF2-40B4-BE49-F238E27FC236}">
                <a16:creationId xmlns:a16="http://schemas.microsoft.com/office/drawing/2014/main" id="{724A18B1-50E9-6530-5349-F180D4AEB213}"/>
              </a:ext>
            </a:extLst>
          </p:cNvPr>
          <p:cNvSpPr/>
          <p:nvPr/>
        </p:nvSpPr>
        <p:spPr>
          <a:xfrm rot="5400000">
            <a:off x="5075012" y="3719299"/>
            <a:ext cx="304894" cy="3537826"/>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Abadi" panose="020B0604020104020204" pitchFamily="34" charset="0"/>
            </a:endParaRPr>
          </a:p>
        </p:txBody>
      </p:sp>
      <p:sp>
        <p:nvSpPr>
          <p:cNvPr id="61" name="ZoneTexte 60">
            <a:extLst>
              <a:ext uri="{FF2B5EF4-FFF2-40B4-BE49-F238E27FC236}">
                <a16:creationId xmlns:a16="http://schemas.microsoft.com/office/drawing/2014/main" id="{E0CEFD40-3EA7-DB9B-7AB5-7E1919E716B8}"/>
              </a:ext>
            </a:extLst>
          </p:cNvPr>
          <p:cNvSpPr txBox="1"/>
          <p:nvPr/>
        </p:nvSpPr>
        <p:spPr>
          <a:xfrm>
            <a:off x="2576356" y="6269646"/>
            <a:ext cx="2799164" cy="338554"/>
          </a:xfrm>
          <a:prstGeom prst="rect">
            <a:avLst/>
          </a:prstGeom>
          <a:noFill/>
        </p:spPr>
        <p:txBody>
          <a:bodyPr wrap="none" rtlCol="0">
            <a:spAutoFit/>
          </a:bodyPr>
          <a:lstStyle/>
          <a:p>
            <a:r>
              <a:rPr lang="en-GB" sz="1600">
                <a:latin typeface="Abadi" panose="020B0604020104020204" pitchFamily="34" charset="0"/>
                <a:cs typeface="Times" panose="02020603050405020304" pitchFamily="18" charset="0"/>
              </a:rPr>
              <a:t>Energy performance targeting</a:t>
            </a:r>
          </a:p>
        </p:txBody>
      </p:sp>
      <p:sp>
        <p:nvSpPr>
          <p:cNvPr id="62" name="ZoneTexte 61">
            <a:extLst>
              <a:ext uri="{FF2B5EF4-FFF2-40B4-BE49-F238E27FC236}">
                <a16:creationId xmlns:a16="http://schemas.microsoft.com/office/drawing/2014/main" id="{7FBF1C98-83BF-662B-5AC5-3DDFD204F58B}"/>
              </a:ext>
            </a:extLst>
          </p:cNvPr>
          <p:cNvSpPr txBox="1"/>
          <p:nvPr/>
        </p:nvSpPr>
        <p:spPr>
          <a:xfrm>
            <a:off x="2570598" y="5866234"/>
            <a:ext cx="2015295" cy="338554"/>
          </a:xfrm>
          <a:prstGeom prst="rect">
            <a:avLst/>
          </a:prstGeom>
          <a:noFill/>
        </p:spPr>
        <p:txBody>
          <a:bodyPr wrap="none" rtlCol="0">
            <a:spAutoFit/>
          </a:bodyPr>
          <a:lstStyle/>
          <a:p>
            <a:r>
              <a:rPr lang="en-GB" sz="1600">
                <a:latin typeface="Abadi" panose="020B0604020104020204" pitchFamily="34" charset="0"/>
                <a:cs typeface="Times" panose="02020603050405020304" pitchFamily="18" charset="0"/>
              </a:rPr>
              <a:t>Fossil fuels targeting</a:t>
            </a:r>
          </a:p>
        </p:txBody>
      </p:sp>
      <p:sp>
        <p:nvSpPr>
          <p:cNvPr id="63" name="ZoneTexte 62">
            <a:extLst>
              <a:ext uri="{FF2B5EF4-FFF2-40B4-BE49-F238E27FC236}">
                <a16:creationId xmlns:a16="http://schemas.microsoft.com/office/drawing/2014/main" id="{44ABBE46-9C26-4B42-DF37-90503773E282}"/>
              </a:ext>
            </a:extLst>
          </p:cNvPr>
          <p:cNvSpPr txBox="1"/>
          <p:nvPr/>
        </p:nvSpPr>
        <p:spPr>
          <a:xfrm>
            <a:off x="1233821" y="6004309"/>
            <a:ext cx="1243161" cy="707886"/>
          </a:xfrm>
          <a:prstGeom prst="rect">
            <a:avLst/>
          </a:prstGeom>
          <a:noFill/>
        </p:spPr>
        <p:txBody>
          <a:bodyPr wrap="none" rtlCol="0">
            <a:spAutoFit/>
          </a:bodyPr>
          <a:lstStyle/>
          <a:p>
            <a:r>
              <a:rPr lang="en-GB" sz="2000" b="1">
                <a:latin typeface="Abadi" panose="020B0604020104020204" pitchFamily="34" charset="0"/>
                <a:cs typeface="Times" panose="02020603050405020304" pitchFamily="18" charset="0"/>
              </a:rPr>
              <a:t>Targeting</a:t>
            </a:r>
          </a:p>
          <a:p>
            <a:r>
              <a:rPr lang="en-GB" sz="2000" b="1">
                <a:latin typeface="Abadi" panose="020B0604020104020204" pitchFamily="34" charset="0"/>
                <a:cs typeface="Times" panose="02020603050405020304" pitchFamily="18" charset="0"/>
              </a:rPr>
              <a:t>variants</a:t>
            </a:r>
          </a:p>
        </p:txBody>
      </p:sp>
      <p:sp>
        <p:nvSpPr>
          <p:cNvPr id="64" name="Rectangle 63">
            <a:extLst>
              <a:ext uri="{FF2B5EF4-FFF2-40B4-BE49-F238E27FC236}">
                <a16:creationId xmlns:a16="http://schemas.microsoft.com/office/drawing/2014/main" id="{617D9DDF-2A4D-337F-6834-91554E8890A6}"/>
              </a:ext>
            </a:extLst>
          </p:cNvPr>
          <p:cNvSpPr/>
          <p:nvPr/>
        </p:nvSpPr>
        <p:spPr>
          <a:xfrm>
            <a:off x="2549619" y="5719111"/>
            <a:ext cx="4582199" cy="990225"/>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badi" panose="020B0604020104020204" pitchFamily="34" charset="0"/>
            </a:endParaRPr>
          </a:p>
        </p:txBody>
      </p:sp>
      <p:sp>
        <p:nvSpPr>
          <p:cNvPr id="65" name="ZoneTexte 64">
            <a:extLst>
              <a:ext uri="{FF2B5EF4-FFF2-40B4-BE49-F238E27FC236}">
                <a16:creationId xmlns:a16="http://schemas.microsoft.com/office/drawing/2014/main" id="{63B63A0F-2D31-899D-A4C7-9D0F921C2E6B}"/>
              </a:ext>
            </a:extLst>
          </p:cNvPr>
          <p:cNvSpPr txBox="1"/>
          <p:nvPr/>
        </p:nvSpPr>
        <p:spPr>
          <a:xfrm>
            <a:off x="6225135" y="6286968"/>
            <a:ext cx="771237" cy="338554"/>
          </a:xfrm>
          <a:prstGeom prst="rect">
            <a:avLst/>
          </a:prstGeom>
          <a:noFill/>
        </p:spPr>
        <p:txBody>
          <a:bodyPr wrap="none" rtlCol="0">
            <a:spAutoFit/>
          </a:bodyPr>
          <a:lstStyle/>
          <a:p>
            <a:r>
              <a:rPr lang="en-GB" sz="1600" i="1">
                <a:latin typeface="Abadi" panose="020B0604020104020204" pitchFamily="34" charset="0"/>
                <a:cs typeface="Times" panose="02020603050405020304" pitchFamily="18" charset="0"/>
              </a:rPr>
              <a:t>G </a:t>
            </a:r>
            <a:r>
              <a:rPr lang="en-GB" sz="1600" i="1">
                <a:latin typeface="Abadi" panose="020B0604020104020204" pitchFamily="34" charset="0"/>
                <a:cs typeface="Times" panose="02020603050405020304" pitchFamily="18" charset="0"/>
                <a:sym typeface="Wingdings" panose="05000000000000000000" pitchFamily="2" charset="2"/>
              </a:rPr>
              <a:t> A</a:t>
            </a:r>
            <a:endParaRPr lang="en-GB" sz="1600" i="1">
              <a:latin typeface="Abadi" panose="020B0604020104020204" pitchFamily="34" charset="0"/>
              <a:cs typeface="Times" panose="02020603050405020304" pitchFamily="18" charset="0"/>
            </a:endParaRPr>
          </a:p>
        </p:txBody>
      </p:sp>
      <p:sp>
        <p:nvSpPr>
          <p:cNvPr id="66" name="ZoneTexte 65">
            <a:extLst>
              <a:ext uri="{FF2B5EF4-FFF2-40B4-BE49-F238E27FC236}">
                <a16:creationId xmlns:a16="http://schemas.microsoft.com/office/drawing/2014/main" id="{3E8089E9-4F9F-925A-F772-3E09A565FA19}"/>
              </a:ext>
            </a:extLst>
          </p:cNvPr>
          <p:cNvSpPr txBox="1"/>
          <p:nvPr/>
        </p:nvSpPr>
        <p:spPr>
          <a:xfrm>
            <a:off x="4865730" y="5869963"/>
            <a:ext cx="2260555" cy="338554"/>
          </a:xfrm>
          <a:prstGeom prst="rect">
            <a:avLst/>
          </a:prstGeom>
          <a:noFill/>
        </p:spPr>
        <p:txBody>
          <a:bodyPr wrap="none" rtlCol="0">
            <a:spAutoFit/>
          </a:bodyPr>
          <a:lstStyle/>
          <a:p>
            <a:r>
              <a:rPr lang="en-GB" sz="1600" i="1">
                <a:latin typeface="Abadi" panose="020B0604020104020204" pitchFamily="34" charset="0"/>
                <a:cs typeface="Times" panose="02020603050405020304" pitchFamily="18" charset="0"/>
              </a:rPr>
              <a:t>High GHG </a:t>
            </a:r>
            <a:r>
              <a:rPr lang="en-GB" sz="1600" i="1">
                <a:latin typeface="Abadi" panose="020B0604020104020204" pitchFamily="34" charset="0"/>
                <a:cs typeface="Times" panose="02020603050405020304" pitchFamily="18" charset="0"/>
                <a:sym typeface="Wingdings" panose="05000000000000000000" pitchFamily="2" charset="2"/>
              </a:rPr>
              <a:t> Low GHG</a:t>
            </a:r>
            <a:endParaRPr lang="en-GB" sz="1600" i="1">
              <a:latin typeface="Abadi" panose="020B0604020104020204" pitchFamily="34" charset="0"/>
              <a:cs typeface="Times" panose="02020603050405020304" pitchFamily="18" charset="0"/>
            </a:endParaRPr>
          </a:p>
        </p:txBody>
      </p:sp>
      <p:sp>
        <p:nvSpPr>
          <p:cNvPr id="2" name="ZoneTexte 1">
            <a:extLst>
              <a:ext uri="{FF2B5EF4-FFF2-40B4-BE49-F238E27FC236}">
                <a16:creationId xmlns:a16="http://schemas.microsoft.com/office/drawing/2014/main" id="{389DF020-7FA7-FDD5-787E-796EA2853E76}"/>
              </a:ext>
            </a:extLst>
          </p:cNvPr>
          <p:cNvSpPr txBox="1"/>
          <p:nvPr/>
        </p:nvSpPr>
        <p:spPr>
          <a:xfrm>
            <a:off x="3297894" y="2644462"/>
            <a:ext cx="1199367" cy="307777"/>
          </a:xfrm>
          <a:prstGeom prst="rect">
            <a:avLst/>
          </a:prstGeom>
          <a:noFill/>
        </p:spPr>
        <p:txBody>
          <a:bodyPr wrap="none" rtlCol="0">
            <a:spAutoFit/>
          </a:bodyPr>
          <a:lstStyle/>
          <a:p>
            <a:pPr algn="ctr"/>
            <a:r>
              <a:rPr lang="en-GB" sz="1400" i="1">
                <a:solidFill>
                  <a:srgbClr val="C00000"/>
                </a:solidFill>
                <a:latin typeface="Abadi" panose="020B0604020104020204" pitchFamily="34" charset="0"/>
                <a:cs typeface="Times" panose="02020603050405020304" pitchFamily="18" charset="0"/>
              </a:rPr>
              <a:t>(150 000/yr)</a:t>
            </a:r>
          </a:p>
        </p:txBody>
      </p:sp>
      <p:sp>
        <p:nvSpPr>
          <p:cNvPr id="3" name="ZoneTexte 2">
            <a:extLst>
              <a:ext uri="{FF2B5EF4-FFF2-40B4-BE49-F238E27FC236}">
                <a16:creationId xmlns:a16="http://schemas.microsoft.com/office/drawing/2014/main" id="{175527C0-CD74-5185-26DC-A1D8F94AF0EA}"/>
              </a:ext>
            </a:extLst>
          </p:cNvPr>
          <p:cNvSpPr txBox="1"/>
          <p:nvPr/>
        </p:nvSpPr>
        <p:spPr>
          <a:xfrm>
            <a:off x="3347333" y="4451076"/>
            <a:ext cx="1090363" cy="307777"/>
          </a:xfrm>
          <a:prstGeom prst="rect">
            <a:avLst/>
          </a:prstGeom>
          <a:noFill/>
        </p:spPr>
        <p:txBody>
          <a:bodyPr wrap="none" rtlCol="0">
            <a:spAutoFit/>
          </a:bodyPr>
          <a:lstStyle/>
          <a:p>
            <a:pPr algn="ctr"/>
            <a:r>
              <a:rPr lang="en-GB" sz="1400" i="1">
                <a:solidFill>
                  <a:schemeClr val="accent6"/>
                </a:solidFill>
                <a:latin typeface="Abadi" panose="020B0604020104020204" pitchFamily="34" charset="0"/>
                <a:cs typeface="Times" panose="02020603050405020304" pitchFamily="18" charset="0"/>
              </a:rPr>
              <a:t>(90 000/yr)</a:t>
            </a:r>
            <a:endParaRPr lang="en-GB" i="1">
              <a:solidFill>
                <a:schemeClr val="accent6"/>
              </a:solidFill>
              <a:latin typeface="Abadi" panose="020B0604020104020204" pitchFamily="34" charset="0"/>
              <a:cs typeface="Times" panose="02020603050405020304" pitchFamily="18" charset="0"/>
            </a:endParaRPr>
          </a:p>
        </p:txBody>
      </p:sp>
      <p:sp>
        <p:nvSpPr>
          <p:cNvPr id="4" name="ZoneTexte 3">
            <a:extLst>
              <a:ext uri="{FF2B5EF4-FFF2-40B4-BE49-F238E27FC236}">
                <a16:creationId xmlns:a16="http://schemas.microsoft.com/office/drawing/2014/main" id="{3CF35B13-D460-DDB6-E1A8-ED89069F8E4D}"/>
              </a:ext>
            </a:extLst>
          </p:cNvPr>
          <p:cNvSpPr txBox="1"/>
          <p:nvPr/>
        </p:nvSpPr>
        <p:spPr>
          <a:xfrm>
            <a:off x="5120095" y="3094393"/>
            <a:ext cx="2254143" cy="523220"/>
          </a:xfrm>
          <a:prstGeom prst="rect">
            <a:avLst/>
          </a:prstGeom>
          <a:noFill/>
        </p:spPr>
        <p:txBody>
          <a:bodyPr wrap="none" rtlCol="0">
            <a:spAutoFit/>
          </a:bodyPr>
          <a:lstStyle/>
          <a:p>
            <a:r>
              <a:rPr lang="en-GB" sz="1400" i="1">
                <a:solidFill>
                  <a:srgbClr val="C00000"/>
                </a:solidFill>
                <a:latin typeface="Abadi" panose="020B0604020104020204" pitchFamily="34" charset="0"/>
                <a:cs typeface="Times" panose="02020603050405020304" pitchFamily="18" charset="0"/>
              </a:rPr>
              <a:t>(22% of 2020 dwellings**,</a:t>
            </a:r>
          </a:p>
          <a:p>
            <a:r>
              <a:rPr lang="en-GB" sz="1400" i="1">
                <a:solidFill>
                  <a:srgbClr val="C00000"/>
                </a:solidFill>
                <a:latin typeface="Abadi" panose="020B0604020104020204" pitchFamily="34" charset="0"/>
                <a:cs typeface="Times" panose="02020603050405020304" pitchFamily="18" charset="0"/>
              </a:rPr>
              <a:t>250 000/yr*)</a:t>
            </a:r>
            <a:endParaRPr lang="en-GB" sz="2000" i="1">
              <a:solidFill>
                <a:srgbClr val="C00000"/>
              </a:solidFill>
              <a:latin typeface="Abadi" panose="020B0604020104020204" pitchFamily="34" charset="0"/>
              <a:cs typeface="Times" panose="02020603050405020304" pitchFamily="18" charset="0"/>
            </a:endParaRPr>
          </a:p>
        </p:txBody>
      </p:sp>
      <p:sp>
        <p:nvSpPr>
          <p:cNvPr id="5" name="ZoneTexte 4">
            <a:extLst>
              <a:ext uri="{FF2B5EF4-FFF2-40B4-BE49-F238E27FC236}">
                <a16:creationId xmlns:a16="http://schemas.microsoft.com/office/drawing/2014/main" id="{4A632D3A-B4A5-F21D-2CB8-90C4CDACD4D7}"/>
              </a:ext>
            </a:extLst>
          </p:cNvPr>
          <p:cNvSpPr txBox="1"/>
          <p:nvPr/>
        </p:nvSpPr>
        <p:spPr>
          <a:xfrm>
            <a:off x="5135838" y="4076664"/>
            <a:ext cx="2254143" cy="523220"/>
          </a:xfrm>
          <a:prstGeom prst="rect">
            <a:avLst/>
          </a:prstGeom>
          <a:noFill/>
        </p:spPr>
        <p:txBody>
          <a:bodyPr wrap="none" rtlCol="0">
            <a:spAutoFit/>
          </a:bodyPr>
          <a:lstStyle/>
          <a:p>
            <a:r>
              <a:rPr lang="en-GB" sz="1400" i="1">
                <a:solidFill>
                  <a:schemeClr val="accent6"/>
                </a:solidFill>
                <a:latin typeface="Abadi" panose="020B0604020104020204" pitchFamily="34" charset="0"/>
                <a:cs typeface="Times" panose="02020603050405020304" pitchFamily="18" charset="0"/>
              </a:rPr>
              <a:t>(67% of 2020 dwellings**,</a:t>
            </a:r>
          </a:p>
          <a:p>
            <a:r>
              <a:rPr lang="en-GB" sz="1400" i="1">
                <a:solidFill>
                  <a:schemeClr val="accent6"/>
                </a:solidFill>
                <a:latin typeface="Abadi" panose="020B0604020104020204" pitchFamily="34" charset="0"/>
                <a:cs typeface="Times" panose="02020603050405020304" pitchFamily="18" charset="0"/>
              </a:rPr>
              <a:t>750 000/yr*)</a:t>
            </a:r>
            <a:endParaRPr lang="en-GB" sz="2000" b="1" i="1">
              <a:solidFill>
                <a:schemeClr val="accent6"/>
              </a:solidFill>
              <a:latin typeface="Abadi" panose="020B0604020104020204" pitchFamily="34" charset="0"/>
              <a:cs typeface="Times" panose="02020603050405020304" pitchFamily="18" charset="0"/>
            </a:endParaRPr>
          </a:p>
        </p:txBody>
      </p:sp>
      <p:sp>
        <p:nvSpPr>
          <p:cNvPr id="20" name="ZoneTexte 19">
            <a:extLst>
              <a:ext uri="{FF2B5EF4-FFF2-40B4-BE49-F238E27FC236}">
                <a16:creationId xmlns:a16="http://schemas.microsoft.com/office/drawing/2014/main" id="{7B816EC7-0F59-EDED-2593-CE031A643EE9}"/>
              </a:ext>
            </a:extLst>
          </p:cNvPr>
          <p:cNvSpPr txBox="1"/>
          <p:nvPr/>
        </p:nvSpPr>
        <p:spPr>
          <a:xfrm>
            <a:off x="1583760" y="2638150"/>
            <a:ext cx="1319593" cy="307777"/>
          </a:xfrm>
          <a:prstGeom prst="rect">
            <a:avLst/>
          </a:prstGeom>
          <a:noFill/>
        </p:spPr>
        <p:txBody>
          <a:bodyPr wrap="none" rtlCol="0">
            <a:spAutoFit/>
          </a:bodyPr>
          <a:lstStyle/>
          <a:p>
            <a:pPr algn="ctr"/>
            <a:r>
              <a:rPr lang="en-GB" sz="1400" i="1">
                <a:solidFill>
                  <a:srgbClr val="C00000"/>
                </a:solidFill>
                <a:latin typeface="Abadi" panose="020B0604020104020204" pitchFamily="34" charset="0"/>
                <a:cs typeface="Times" panose="02020603050405020304" pitchFamily="18" charset="0"/>
              </a:rPr>
              <a:t>(180 000 /yr*)</a:t>
            </a:r>
          </a:p>
        </p:txBody>
      </p:sp>
      <p:sp>
        <p:nvSpPr>
          <p:cNvPr id="21" name="ZoneTexte 20">
            <a:extLst>
              <a:ext uri="{FF2B5EF4-FFF2-40B4-BE49-F238E27FC236}">
                <a16:creationId xmlns:a16="http://schemas.microsoft.com/office/drawing/2014/main" id="{F0B523BB-31CF-1A99-86E5-29D4F46B258B}"/>
              </a:ext>
            </a:extLst>
          </p:cNvPr>
          <p:cNvSpPr txBox="1"/>
          <p:nvPr/>
        </p:nvSpPr>
        <p:spPr>
          <a:xfrm>
            <a:off x="1568152" y="4451076"/>
            <a:ext cx="1265091" cy="307777"/>
          </a:xfrm>
          <a:prstGeom prst="rect">
            <a:avLst/>
          </a:prstGeom>
          <a:noFill/>
        </p:spPr>
        <p:txBody>
          <a:bodyPr wrap="none" rtlCol="0">
            <a:spAutoFit/>
          </a:bodyPr>
          <a:lstStyle/>
          <a:p>
            <a:pPr algn="ctr"/>
            <a:r>
              <a:rPr lang="en-GB" sz="1400" i="1">
                <a:solidFill>
                  <a:schemeClr val="accent6"/>
                </a:solidFill>
                <a:latin typeface="Abadi" panose="020B0604020104020204" pitchFamily="34" charset="0"/>
                <a:cs typeface="Times" panose="02020603050405020304" pitchFamily="18" charset="0"/>
              </a:rPr>
              <a:t>(110 000/yr*)</a:t>
            </a:r>
            <a:endParaRPr lang="en-GB" i="1">
              <a:solidFill>
                <a:schemeClr val="accent6"/>
              </a:solidFill>
              <a:latin typeface="Abadi" panose="020B0604020104020204" pitchFamily="34" charset="0"/>
              <a:cs typeface="Times" panose="02020603050405020304" pitchFamily="18" charset="0"/>
            </a:endParaRPr>
          </a:p>
        </p:txBody>
      </p:sp>
      <p:sp>
        <p:nvSpPr>
          <p:cNvPr id="22" name="ZoneTexte 21">
            <a:extLst>
              <a:ext uri="{FF2B5EF4-FFF2-40B4-BE49-F238E27FC236}">
                <a16:creationId xmlns:a16="http://schemas.microsoft.com/office/drawing/2014/main" id="{43D49EBB-D697-AB68-9744-19818B988748}"/>
              </a:ext>
            </a:extLst>
          </p:cNvPr>
          <p:cNvSpPr txBox="1"/>
          <p:nvPr/>
        </p:nvSpPr>
        <p:spPr>
          <a:xfrm>
            <a:off x="7771944" y="6084458"/>
            <a:ext cx="3629520" cy="307777"/>
          </a:xfrm>
          <a:prstGeom prst="rect">
            <a:avLst/>
          </a:prstGeom>
          <a:noFill/>
        </p:spPr>
        <p:txBody>
          <a:bodyPr wrap="none" rtlCol="0">
            <a:spAutoFit/>
          </a:bodyPr>
          <a:lstStyle/>
          <a:p>
            <a:r>
              <a:rPr lang="en-GB" sz="1400" i="1">
                <a:solidFill>
                  <a:schemeClr val="tx2"/>
                </a:solidFill>
                <a:latin typeface="Abadi" panose="020B0604020104020204" pitchFamily="34" charset="0"/>
              </a:rPr>
              <a:t>* Average number of dwellings 2020-2050</a:t>
            </a:r>
          </a:p>
        </p:txBody>
      </p:sp>
      <p:sp>
        <p:nvSpPr>
          <p:cNvPr id="23" name="ZoneTexte 22">
            <a:extLst>
              <a:ext uri="{FF2B5EF4-FFF2-40B4-BE49-F238E27FC236}">
                <a16:creationId xmlns:a16="http://schemas.microsoft.com/office/drawing/2014/main" id="{8ABA4279-96D7-66C7-5531-A58D73AD2A90}"/>
              </a:ext>
            </a:extLst>
          </p:cNvPr>
          <p:cNvSpPr txBox="1"/>
          <p:nvPr/>
        </p:nvSpPr>
        <p:spPr>
          <a:xfrm>
            <a:off x="7733474" y="6370066"/>
            <a:ext cx="3348994" cy="307777"/>
          </a:xfrm>
          <a:prstGeom prst="rect">
            <a:avLst/>
          </a:prstGeom>
          <a:noFill/>
        </p:spPr>
        <p:txBody>
          <a:bodyPr wrap="none" rtlCol="0">
            <a:spAutoFit/>
          </a:bodyPr>
          <a:lstStyle/>
          <a:p>
            <a:r>
              <a:rPr lang="en-GB" sz="1400" i="1">
                <a:solidFill>
                  <a:schemeClr val="tx2"/>
                </a:solidFill>
                <a:latin typeface="Abadi" panose="020B0604020104020204" pitchFamily="34" charset="0"/>
              </a:rPr>
              <a:t>** Total number of dwellings 2020-2050</a:t>
            </a:r>
          </a:p>
        </p:txBody>
      </p:sp>
      <p:sp>
        <p:nvSpPr>
          <p:cNvPr id="24" name="ZoneTexte 23">
            <a:extLst>
              <a:ext uri="{FF2B5EF4-FFF2-40B4-BE49-F238E27FC236}">
                <a16:creationId xmlns:a16="http://schemas.microsoft.com/office/drawing/2014/main" id="{08F51696-6201-DC55-4C50-1718135B666C}"/>
              </a:ext>
            </a:extLst>
          </p:cNvPr>
          <p:cNvSpPr txBox="1"/>
          <p:nvPr/>
        </p:nvSpPr>
        <p:spPr>
          <a:xfrm>
            <a:off x="9120839" y="2253782"/>
            <a:ext cx="1814920" cy="338554"/>
          </a:xfrm>
          <a:prstGeom prst="rect">
            <a:avLst/>
          </a:prstGeom>
          <a:noFill/>
        </p:spPr>
        <p:txBody>
          <a:bodyPr wrap="none" rtlCol="0">
            <a:spAutoFit/>
          </a:bodyPr>
          <a:lstStyle/>
          <a:p>
            <a:r>
              <a:rPr lang="fr-FR" sz="1600">
                <a:latin typeface="Abadi" panose="020B0604020104020204" pitchFamily="34" charset="0"/>
                <a:cs typeface="Times" panose="02020603050405020304" pitchFamily="18" charset="0"/>
              </a:rPr>
              <a:t>Middle of the road</a:t>
            </a:r>
          </a:p>
        </p:txBody>
      </p:sp>
      <p:sp>
        <p:nvSpPr>
          <p:cNvPr id="25" name="ZoneTexte 24">
            <a:extLst>
              <a:ext uri="{FF2B5EF4-FFF2-40B4-BE49-F238E27FC236}">
                <a16:creationId xmlns:a16="http://schemas.microsoft.com/office/drawing/2014/main" id="{1FAA3463-F871-1E3C-9456-DA78262B5C48}"/>
              </a:ext>
            </a:extLst>
          </p:cNvPr>
          <p:cNvSpPr txBox="1"/>
          <p:nvPr/>
        </p:nvSpPr>
        <p:spPr>
          <a:xfrm>
            <a:off x="9124616" y="2540979"/>
            <a:ext cx="734496" cy="338554"/>
          </a:xfrm>
          <a:prstGeom prst="rect">
            <a:avLst/>
          </a:prstGeom>
          <a:noFill/>
        </p:spPr>
        <p:txBody>
          <a:bodyPr wrap="none" rtlCol="0">
            <a:spAutoFit/>
          </a:bodyPr>
          <a:lstStyle/>
          <a:p>
            <a:r>
              <a:rPr lang="fr-FR" sz="1600">
                <a:solidFill>
                  <a:schemeClr val="accent6"/>
                </a:solidFill>
                <a:latin typeface="Abadi" panose="020B0604020104020204" pitchFamily="34" charset="0"/>
                <a:cs typeface="Times" panose="02020603050405020304" pitchFamily="18" charset="0"/>
              </a:rPr>
              <a:t>SNBC </a:t>
            </a:r>
          </a:p>
        </p:txBody>
      </p:sp>
      <p:sp>
        <p:nvSpPr>
          <p:cNvPr id="26" name="ZoneTexte 25">
            <a:extLst>
              <a:ext uri="{FF2B5EF4-FFF2-40B4-BE49-F238E27FC236}">
                <a16:creationId xmlns:a16="http://schemas.microsoft.com/office/drawing/2014/main" id="{42CCA331-1686-D467-CE80-FB48978C7643}"/>
              </a:ext>
            </a:extLst>
          </p:cNvPr>
          <p:cNvSpPr txBox="1"/>
          <p:nvPr/>
        </p:nvSpPr>
        <p:spPr>
          <a:xfrm>
            <a:off x="9085159" y="4360078"/>
            <a:ext cx="1176925" cy="338554"/>
          </a:xfrm>
          <a:prstGeom prst="rect">
            <a:avLst/>
          </a:prstGeom>
          <a:noFill/>
        </p:spPr>
        <p:txBody>
          <a:bodyPr wrap="none" rtlCol="0">
            <a:spAutoFit/>
          </a:bodyPr>
          <a:lstStyle/>
          <a:p>
            <a:r>
              <a:rPr lang="en-GB" sz="1600">
                <a:solidFill>
                  <a:schemeClr val="accent6"/>
                </a:solidFill>
                <a:latin typeface="Abadi" panose="020B0604020104020204" pitchFamily="34" charset="0"/>
                <a:cs typeface="Times" panose="02020603050405020304" pitchFamily="18" charset="0"/>
              </a:rPr>
              <a:t>RE2020++</a:t>
            </a:r>
          </a:p>
        </p:txBody>
      </p:sp>
      <p:sp>
        <p:nvSpPr>
          <p:cNvPr id="27" name="ZoneTexte 26">
            <a:extLst>
              <a:ext uri="{FF2B5EF4-FFF2-40B4-BE49-F238E27FC236}">
                <a16:creationId xmlns:a16="http://schemas.microsoft.com/office/drawing/2014/main" id="{13E565B8-F63C-BCFC-4B4E-AFAA53EBC6BE}"/>
              </a:ext>
            </a:extLst>
          </p:cNvPr>
          <p:cNvSpPr txBox="1"/>
          <p:nvPr/>
        </p:nvSpPr>
        <p:spPr>
          <a:xfrm>
            <a:off x="10782117" y="96199"/>
            <a:ext cx="1404552" cy="584775"/>
          </a:xfrm>
          <a:prstGeom prst="rect">
            <a:avLst/>
          </a:prstGeom>
          <a:noFill/>
        </p:spPr>
        <p:txBody>
          <a:bodyPr wrap="none" rtlCol="0">
            <a:spAutoFit/>
          </a:bodyPr>
          <a:lstStyle/>
          <a:p>
            <a:r>
              <a:rPr lang="en-GB" sz="1600">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28" name="Rectangle : coins arrondis 27">
            <a:extLst>
              <a:ext uri="{FF2B5EF4-FFF2-40B4-BE49-F238E27FC236}">
                <a16:creationId xmlns:a16="http://schemas.microsoft.com/office/drawing/2014/main" id="{745A7412-240B-2D38-3AB0-C3BA236DDA83}"/>
              </a:ext>
            </a:extLst>
          </p:cNvPr>
          <p:cNvSpPr/>
          <p:nvPr/>
        </p:nvSpPr>
        <p:spPr>
          <a:xfrm>
            <a:off x="9994521" y="179145"/>
            <a:ext cx="716132" cy="381513"/>
          </a:xfrm>
          <a:prstGeom prst="round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RQ2</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sp>
        <p:nvSpPr>
          <p:cNvPr id="29" name="ZoneTexte 28">
            <a:extLst>
              <a:ext uri="{FF2B5EF4-FFF2-40B4-BE49-F238E27FC236}">
                <a16:creationId xmlns:a16="http://schemas.microsoft.com/office/drawing/2014/main" id="{6C526A28-AD93-58D6-09AB-2A6CDCC7EEFA}"/>
              </a:ext>
            </a:extLst>
          </p:cNvPr>
          <p:cNvSpPr txBox="1"/>
          <p:nvPr/>
        </p:nvSpPr>
        <p:spPr>
          <a:xfrm>
            <a:off x="10187" y="1976430"/>
            <a:ext cx="1223412" cy="1323439"/>
          </a:xfrm>
          <a:prstGeom prst="rect">
            <a:avLst/>
          </a:prstGeom>
          <a:noFill/>
        </p:spPr>
        <p:txBody>
          <a:bodyPr wrap="none" rtlCol="0">
            <a:spAutoFit/>
          </a:bodyPr>
          <a:lstStyle/>
          <a:p>
            <a:pPr algn="ctr"/>
            <a:r>
              <a:rPr lang="en-GB" sz="2000">
                <a:solidFill>
                  <a:srgbClr val="C00000"/>
                </a:solidFill>
                <a:latin typeface="Abadi" panose="020B0604020104020204" pitchFamily="34" charset="0"/>
                <a:cs typeface="Times" panose="02020603050405020304" pitchFamily="18" charset="0"/>
              </a:rPr>
              <a:t>Business-</a:t>
            </a:r>
          </a:p>
          <a:p>
            <a:pPr algn="ctr"/>
            <a:r>
              <a:rPr lang="en-GB" sz="2000">
                <a:solidFill>
                  <a:srgbClr val="C00000"/>
                </a:solidFill>
                <a:latin typeface="Abadi" panose="020B0604020104020204" pitchFamily="34" charset="0"/>
                <a:cs typeface="Times" panose="02020603050405020304" pitchFamily="18" charset="0"/>
              </a:rPr>
              <a:t>As-Usual </a:t>
            </a:r>
          </a:p>
          <a:p>
            <a:pPr algn="ctr"/>
            <a:r>
              <a:rPr lang="en-GB" sz="2000">
                <a:solidFill>
                  <a:srgbClr val="C00000"/>
                </a:solidFill>
                <a:latin typeface="Abadi" panose="020B0604020104020204" pitchFamily="34" charset="0"/>
                <a:cs typeface="Times" panose="02020603050405020304" pitchFamily="18" charset="0"/>
              </a:rPr>
              <a:t>(BAU) </a:t>
            </a:r>
          </a:p>
          <a:p>
            <a:pPr algn="ctr"/>
            <a:r>
              <a:rPr lang="en-GB" sz="2000">
                <a:solidFill>
                  <a:srgbClr val="C00000"/>
                </a:solidFill>
                <a:latin typeface="Abadi" panose="020B0604020104020204" pitchFamily="34" charset="0"/>
                <a:cs typeface="Times" panose="02020603050405020304" pitchFamily="18" charset="0"/>
              </a:rPr>
              <a:t>scenario</a:t>
            </a:r>
          </a:p>
        </p:txBody>
      </p:sp>
      <p:sp>
        <p:nvSpPr>
          <p:cNvPr id="30" name="ZoneTexte 29">
            <a:extLst>
              <a:ext uri="{FF2B5EF4-FFF2-40B4-BE49-F238E27FC236}">
                <a16:creationId xmlns:a16="http://schemas.microsoft.com/office/drawing/2014/main" id="{646976E6-681E-1ED9-5E89-58D585D7E05C}"/>
              </a:ext>
            </a:extLst>
          </p:cNvPr>
          <p:cNvSpPr txBox="1"/>
          <p:nvPr/>
        </p:nvSpPr>
        <p:spPr>
          <a:xfrm>
            <a:off x="-5131" y="3934524"/>
            <a:ext cx="1284326" cy="1015663"/>
          </a:xfrm>
          <a:prstGeom prst="rect">
            <a:avLst/>
          </a:prstGeom>
          <a:noFill/>
        </p:spPr>
        <p:txBody>
          <a:bodyPr wrap="none" rtlCol="0">
            <a:spAutoFit/>
          </a:bodyPr>
          <a:lstStyle/>
          <a:p>
            <a:pPr algn="ctr"/>
            <a:r>
              <a:rPr lang="en-GB" sz="2000">
                <a:solidFill>
                  <a:schemeClr val="accent6"/>
                </a:solidFill>
                <a:latin typeface="Abadi" panose="020B0604020104020204" pitchFamily="34" charset="0"/>
                <a:cs typeface="Times" panose="02020603050405020304" pitchFamily="18" charset="0"/>
              </a:rPr>
              <a:t>Ambitious</a:t>
            </a:r>
          </a:p>
          <a:p>
            <a:pPr algn="ctr"/>
            <a:r>
              <a:rPr lang="en-GB" sz="2000">
                <a:solidFill>
                  <a:schemeClr val="accent6"/>
                </a:solidFill>
                <a:latin typeface="Abadi" panose="020B0604020104020204" pitchFamily="34" charset="0"/>
                <a:cs typeface="Times" panose="02020603050405020304" pitchFamily="18" charset="0"/>
              </a:rPr>
              <a:t>(AMB) </a:t>
            </a:r>
          </a:p>
          <a:p>
            <a:pPr algn="ctr"/>
            <a:r>
              <a:rPr lang="en-GB" sz="2000">
                <a:solidFill>
                  <a:schemeClr val="accent6"/>
                </a:solidFill>
                <a:latin typeface="Abadi" panose="020B0604020104020204" pitchFamily="34" charset="0"/>
                <a:cs typeface="Times" panose="02020603050405020304" pitchFamily="18" charset="0"/>
              </a:rPr>
              <a:t>scenario</a:t>
            </a:r>
          </a:p>
        </p:txBody>
      </p:sp>
    </p:spTree>
    <p:extLst>
      <p:ext uri="{BB962C8B-B14F-4D97-AF65-F5344CB8AC3E}">
        <p14:creationId xmlns:p14="http://schemas.microsoft.com/office/powerpoint/2010/main" val="132135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1" grpId="0"/>
      <p:bldP spid="12" grpId="0"/>
      <p:bldP spid="13" grpId="0"/>
      <p:bldP spid="14" grpId="0"/>
      <p:bldP spid="15" grpId="0"/>
      <p:bldP spid="16" grpId="0"/>
      <p:bldP spid="17" grpId="0"/>
      <p:bldP spid="18" grpId="0"/>
      <p:bldP spid="46" grpId="0" animBg="1"/>
      <p:bldP spid="47" grpId="0"/>
      <p:bldP spid="48" grpId="0"/>
      <p:bldP spid="49" grpId="0"/>
      <p:bldP spid="50" grpId="0" animBg="1"/>
      <p:bldP spid="52" grpId="0"/>
      <p:bldP spid="54" grpId="0"/>
      <p:bldP spid="55" grpId="0" animBg="1"/>
      <p:bldP spid="56" grpId="0"/>
      <p:bldP spid="57" grpId="0"/>
      <p:bldP spid="58" grpId="0" animBg="1"/>
      <p:bldP spid="59" grpId="0" animBg="1"/>
      <p:bldP spid="60" grpId="0" animBg="1"/>
      <p:bldP spid="61" grpId="0"/>
      <p:bldP spid="62" grpId="0"/>
      <p:bldP spid="63" grpId="0"/>
      <p:bldP spid="64" grpId="0" animBg="1"/>
      <p:bldP spid="65" grpId="0"/>
      <p:bldP spid="66" grpId="0"/>
      <p:bldP spid="2" grpId="0"/>
      <p:bldP spid="3" grpId="0"/>
      <p:bldP spid="4" grpId="0"/>
      <p:bldP spid="5" grpId="0"/>
      <p:bldP spid="20" grpId="0"/>
      <p:bldP spid="21" grpId="0"/>
      <p:bldP spid="22" grpId="0"/>
      <p:bldP spid="23" grpId="0"/>
      <p:bldP spid="24" grpId="0"/>
      <p:bldP spid="25" grpId="0"/>
      <p:bldP spid="26" grpId="0"/>
      <p:bldP spid="29"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2050 residential GHG in BAU and AMB</a:t>
            </a:r>
          </a:p>
        </p:txBody>
      </p:sp>
      <p:sp>
        <p:nvSpPr>
          <p:cNvPr id="6" name="ZoneTexte 5">
            <a:extLst>
              <a:ext uri="{FF2B5EF4-FFF2-40B4-BE49-F238E27FC236}">
                <a16:creationId xmlns:a16="http://schemas.microsoft.com/office/drawing/2014/main" id="{87D04FEB-88CB-FBF8-822B-5B3AD1AED1ED}"/>
              </a:ext>
            </a:extLst>
          </p:cNvPr>
          <p:cNvSpPr txBox="1"/>
          <p:nvPr/>
        </p:nvSpPr>
        <p:spPr>
          <a:xfrm>
            <a:off x="6345825" y="2620833"/>
            <a:ext cx="6221093" cy="3447098"/>
          </a:xfrm>
          <a:prstGeom prst="rect">
            <a:avLst/>
          </a:prstGeom>
          <a:noFill/>
        </p:spPr>
        <p:txBody>
          <a:bodyPr wrap="square" rtlCol="0">
            <a:spAutoFit/>
          </a:bodyPr>
          <a:lstStyle/>
          <a:p>
            <a:pPr marL="285750" indent="-285750">
              <a:buFont typeface="Wingdings" panose="05000000000000000000" pitchFamily="2" charset="2"/>
              <a:buChar char="Ø"/>
            </a:pPr>
            <a:endParaRPr lang="en-GB" sz="1600">
              <a:latin typeface="Abadi" panose="020B0604020104020204" pitchFamily="34" charset="0"/>
            </a:endParaRPr>
          </a:p>
          <a:p>
            <a:pPr marL="285750" indent="-285750">
              <a:buFont typeface="Wingdings" panose="05000000000000000000" pitchFamily="2" charset="2"/>
              <a:buChar char="Ø"/>
            </a:pPr>
            <a:r>
              <a:rPr lang="en-GB" sz="1600">
                <a:latin typeface="Abadi" panose="020B0604020104020204" pitchFamily="34" charset="0"/>
              </a:rPr>
              <a:t>SNBC-Net Zero &lt; </a:t>
            </a:r>
            <a:r>
              <a:rPr lang="en-GB" sz="1600" b="1">
                <a:solidFill>
                  <a:schemeClr val="accent6"/>
                </a:solidFill>
                <a:latin typeface="Abadi" panose="020B0604020104020204" pitchFamily="34" charset="0"/>
              </a:rPr>
              <a:t>AMB scenario </a:t>
            </a:r>
            <a:r>
              <a:rPr lang="en-GB" sz="1600">
                <a:latin typeface="Abadi" panose="020B0604020104020204" pitchFamily="34" charset="0"/>
              </a:rPr>
              <a:t>&lt; SNBC-Announced Pledges</a:t>
            </a:r>
          </a:p>
          <a:p>
            <a:pPr marL="285750" indent="-285750">
              <a:buFont typeface="Wingdings" panose="05000000000000000000" pitchFamily="2" charset="2"/>
              <a:buChar char="Ø"/>
            </a:pPr>
            <a:endParaRPr lang="en-GB" sz="1600">
              <a:latin typeface="Abadi" panose="020B0604020104020204" pitchFamily="34" charset="0"/>
            </a:endParaRPr>
          </a:p>
          <a:p>
            <a:pPr marL="285750" indent="-285750">
              <a:buFont typeface="Wingdings" panose="05000000000000000000" pitchFamily="2" charset="2"/>
              <a:buChar char="Ø"/>
            </a:pPr>
            <a:r>
              <a:rPr lang="en-GB" sz="1600">
                <a:latin typeface="Abadi" panose="020B0604020104020204" pitchFamily="34" charset="0"/>
              </a:rPr>
              <a:t>Ambition ⬈ </a:t>
            </a:r>
            <a:r>
              <a:rPr lang="en-GB" sz="1600">
                <a:latin typeface="Abadi" panose="020B0604020104020204" pitchFamily="34" charset="0"/>
                <a:sym typeface="Wingdings" panose="05000000000000000000" pitchFamily="2" charset="2"/>
              </a:rPr>
              <a:t></a:t>
            </a:r>
            <a:r>
              <a:rPr lang="en-GB" sz="1600">
                <a:latin typeface="Abadi" panose="020B0604020104020204" pitchFamily="34" charset="0"/>
              </a:rPr>
              <a:t> % </a:t>
            </a:r>
            <a:r>
              <a:rPr lang="en-GB" sz="1600" b="1">
                <a:solidFill>
                  <a:srgbClr val="1C3144"/>
                </a:solidFill>
                <a:latin typeface="Abadi" panose="020B0604020104020204" pitchFamily="34" charset="0"/>
              </a:rPr>
              <a:t>embodied GHG </a:t>
            </a:r>
            <a:r>
              <a:rPr lang="en-GB" sz="1600">
                <a:latin typeface="Abadi" panose="020B0604020104020204" pitchFamily="34" charset="0"/>
              </a:rPr>
              <a:t>⬈ ⬈ </a:t>
            </a:r>
          </a:p>
          <a:p>
            <a:r>
              <a:rPr lang="en-GB" sz="1400">
                <a:latin typeface="Abadi" panose="020B0604020104020204" pitchFamily="34" charset="0"/>
              </a:rPr>
              <a:t>(35% of life-cycle emissions in 2019 vs 50% in 2050 in AMB scenario)</a:t>
            </a:r>
          </a:p>
          <a:p>
            <a:pPr marL="285750" indent="-285750">
              <a:buFont typeface="Wingdings" panose="05000000000000000000" pitchFamily="2" charset="2"/>
              <a:buChar char="Ø"/>
            </a:pPr>
            <a:endParaRPr lang="en-GB" sz="1600">
              <a:latin typeface="Abadi" panose="020B0604020104020204" pitchFamily="34" charset="0"/>
            </a:endParaRPr>
          </a:p>
          <a:p>
            <a:pPr marL="285750" indent="-285750">
              <a:buFont typeface="Wingdings" panose="05000000000000000000" pitchFamily="2" charset="2"/>
              <a:buChar char="Ø"/>
            </a:pPr>
            <a:r>
              <a:rPr lang="en-GB" sz="1600">
                <a:latin typeface="Abadi" panose="020B0604020104020204" pitchFamily="34" charset="0"/>
              </a:rPr>
              <a:t>% </a:t>
            </a:r>
            <a:r>
              <a:rPr lang="en-GB" sz="1600" b="1">
                <a:solidFill>
                  <a:srgbClr val="FFBA08"/>
                </a:solidFill>
                <a:latin typeface="Abadi" panose="020B0604020104020204" pitchFamily="34" charset="0"/>
              </a:rPr>
              <a:t>Indirect operational emissions</a:t>
            </a:r>
            <a:r>
              <a:rPr lang="en-GB" sz="1600">
                <a:latin typeface="Abadi" panose="020B0604020104020204" pitchFamily="34" charset="0"/>
              </a:rPr>
              <a:t> </a:t>
            </a:r>
            <a:r>
              <a:rPr lang="en-GB" sz="1600">
                <a:solidFill>
                  <a:srgbClr val="FFBA08"/>
                </a:solidFill>
                <a:latin typeface="Abadi" panose="020B0604020104020204" pitchFamily="34" charset="0"/>
              </a:rPr>
              <a:t>⬈ ⬈ </a:t>
            </a:r>
          </a:p>
          <a:p>
            <a:r>
              <a:rPr lang="en-GB" sz="1400">
                <a:latin typeface="Abadi" panose="020B0604020104020204" pitchFamily="34" charset="0"/>
              </a:rPr>
              <a:t>(13% of life-cycle emissions in 2019 vs 26% in 2050 in AMB scenario)</a:t>
            </a:r>
          </a:p>
          <a:p>
            <a:endParaRPr lang="en-GB" sz="1600">
              <a:latin typeface="Abadi" panose="020B0604020104020204" pitchFamily="34" charset="0"/>
            </a:endParaRPr>
          </a:p>
          <a:p>
            <a:pPr marL="285750" indent="-285750">
              <a:buFont typeface="Wingdings" panose="05000000000000000000" pitchFamily="2" charset="2"/>
              <a:buChar char="Ø"/>
            </a:pPr>
            <a:r>
              <a:rPr lang="en-GB" sz="1600">
                <a:latin typeface="Abadi" panose="020B0604020104020204" pitchFamily="34" charset="0"/>
              </a:rPr>
              <a:t>Ambition ⬈  </a:t>
            </a:r>
            <a:r>
              <a:rPr lang="en-GB" sz="1600">
                <a:latin typeface="Abadi" panose="020B0604020104020204" pitchFamily="34" charset="0"/>
                <a:sym typeface="Wingdings" panose="05000000000000000000" pitchFamily="2" charset="2"/>
              </a:rPr>
              <a:t> </a:t>
            </a:r>
            <a:r>
              <a:rPr lang="en-GB" sz="1600">
                <a:latin typeface="Abadi" panose="020B0604020104020204" pitchFamily="34" charset="0"/>
              </a:rPr>
              <a:t>% </a:t>
            </a:r>
            <a:r>
              <a:rPr lang="en-GB" sz="1600" b="1">
                <a:solidFill>
                  <a:srgbClr val="D00000"/>
                </a:solidFill>
                <a:latin typeface="Abadi" panose="020B0604020104020204" pitchFamily="34" charset="0"/>
              </a:rPr>
              <a:t>Direct operational emissions</a:t>
            </a:r>
            <a:r>
              <a:rPr lang="en-GB" sz="1600">
                <a:solidFill>
                  <a:srgbClr val="D00000"/>
                </a:solidFill>
                <a:latin typeface="Abadi" panose="020B0604020104020204" pitchFamily="34" charset="0"/>
              </a:rPr>
              <a:t>  ⬊ ⬊</a:t>
            </a:r>
            <a:r>
              <a:rPr lang="en-GB" sz="1600">
                <a:latin typeface="Abadi" panose="020B0604020104020204" pitchFamily="34" charset="0"/>
              </a:rPr>
              <a:t> </a:t>
            </a:r>
          </a:p>
          <a:p>
            <a:r>
              <a:rPr lang="en-GB" sz="1400">
                <a:latin typeface="Abadi" panose="020B0604020104020204" pitchFamily="34" charset="0"/>
              </a:rPr>
              <a:t>(51% of life-cycle emissions in 2019 vs 24% in 2050 in AMB scenario)</a:t>
            </a:r>
          </a:p>
          <a:p>
            <a:endParaRPr lang="en-GB" sz="1400">
              <a:latin typeface="Abadi" panose="020B0604020104020204" pitchFamily="34" charset="0"/>
            </a:endParaRPr>
          </a:p>
          <a:p>
            <a:endParaRPr lang="en-GB" sz="1600">
              <a:latin typeface="Abadi" panose="020B0604020104020204" pitchFamily="34" charset="0"/>
            </a:endParaRPr>
          </a:p>
          <a:p>
            <a:pPr marL="285750" indent="-285750">
              <a:buFont typeface="Wingdings" panose="05000000000000000000" pitchFamily="2" charset="2"/>
              <a:buChar char="Ø"/>
            </a:pPr>
            <a:endParaRPr lang="en-GB">
              <a:latin typeface="Abadi" panose="020B0604020104020204" pitchFamily="34" charset="0"/>
            </a:endParaRPr>
          </a:p>
        </p:txBody>
      </p:sp>
      <p:sp>
        <p:nvSpPr>
          <p:cNvPr id="8" name="Espace réservé du numéro de diapositive 7">
            <a:extLst>
              <a:ext uri="{FF2B5EF4-FFF2-40B4-BE49-F238E27FC236}">
                <a16:creationId xmlns:a16="http://schemas.microsoft.com/office/drawing/2014/main" id="{971BB2C9-F077-0D5A-D7EC-AA26E0B0F57D}"/>
              </a:ext>
            </a:extLst>
          </p:cNvPr>
          <p:cNvSpPr>
            <a:spLocks noGrp="1"/>
          </p:cNvSpPr>
          <p:nvPr>
            <p:ph type="sldNum" sz="quarter" idx="12"/>
          </p:nvPr>
        </p:nvSpPr>
        <p:spPr/>
        <p:txBody>
          <a:bodyPr/>
          <a:lstStyle/>
          <a:p>
            <a:fld id="{1E55F5E4-9D21-4F00-9F86-7105B16B518E}" type="slidenum">
              <a:rPr lang="fr-FR" smtClean="0"/>
              <a:pPr/>
              <a:t>17</a:t>
            </a:fld>
            <a:endParaRPr lang="fr-FR"/>
          </a:p>
        </p:txBody>
      </p:sp>
      <p:pic>
        <p:nvPicPr>
          <p:cNvPr id="14" name="Image 13" descr="Une image contenant texte, capture d’écran, diagramme, Rectangle&#10;&#10;Description générée automatiquement">
            <a:extLst>
              <a:ext uri="{FF2B5EF4-FFF2-40B4-BE49-F238E27FC236}">
                <a16:creationId xmlns:a16="http://schemas.microsoft.com/office/drawing/2014/main" id="{42EE6412-3ABB-1139-6967-705C0E92B3E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797" t="11142" r="8625" b="6163"/>
          <a:stretch/>
        </p:blipFill>
        <p:spPr>
          <a:xfrm>
            <a:off x="390726" y="1567211"/>
            <a:ext cx="5889090" cy="4500000"/>
          </a:xfrm>
          <a:prstGeom prst="rect">
            <a:avLst/>
          </a:prstGeom>
        </p:spPr>
      </p:pic>
      <p:cxnSp>
        <p:nvCxnSpPr>
          <p:cNvPr id="20" name="Connecteur droit 19">
            <a:extLst>
              <a:ext uri="{FF2B5EF4-FFF2-40B4-BE49-F238E27FC236}">
                <a16:creationId xmlns:a16="http://schemas.microsoft.com/office/drawing/2014/main" id="{AE98B06F-3496-7F44-677B-31AFCC114BB8}"/>
              </a:ext>
            </a:extLst>
          </p:cNvPr>
          <p:cNvCxnSpPr>
            <a:cxnSpLocks/>
          </p:cNvCxnSpPr>
          <p:nvPr/>
        </p:nvCxnSpPr>
        <p:spPr>
          <a:xfrm>
            <a:off x="920570" y="4746896"/>
            <a:ext cx="525600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Connecteur droit 21">
            <a:extLst>
              <a:ext uri="{FF2B5EF4-FFF2-40B4-BE49-F238E27FC236}">
                <a16:creationId xmlns:a16="http://schemas.microsoft.com/office/drawing/2014/main" id="{A2E8E1F5-2B1C-DD49-7382-3C388EF46566}"/>
              </a:ext>
            </a:extLst>
          </p:cNvPr>
          <p:cNvCxnSpPr>
            <a:cxnSpLocks/>
          </p:cNvCxnSpPr>
          <p:nvPr/>
        </p:nvCxnSpPr>
        <p:spPr>
          <a:xfrm>
            <a:off x="920570" y="2393857"/>
            <a:ext cx="5256000" cy="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55CE5CD1-F96A-3E0D-C529-D93C677E80EF}"/>
              </a:ext>
            </a:extLst>
          </p:cNvPr>
          <p:cNvSpPr txBox="1"/>
          <p:nvPr/>
        </p:nvSpPr>
        <p:spPr>
          <a:xfrm>
            <a:off x="3247796" y="2421904"/>
            <a:ext cx="2480166" cy="553998"/>
          </a:xfrm>
          <a:prstGeom prst="rect">
            <a:avLst/>
          </a:prstGeom>
          <a:noFill/>
        </p:spPr>
        <p:txBody>
          <a:bodyPr wrap="none" rtlCol="0">
            <a:spAutoFit/>
          </a:bodyPr>
          <a:lstStyle/>
          <a:p>
            <a:r>
              <a:rPr lang="en-GB" sz="1600">
                <a:latin typeface="Abadi" panose="020B0604020104020204" pitchFamily="34" charset="0"/>
              </a:rPr>
              <a:t>SNBC-Announced Pledges</a:t>
            </a:r>
          </a:p>
          <a:p>
            <a:r>
              <a:rPr lang="en-GB" sz="1400" i="1">
                <a:latin typeface="Abadi" panose="020B0604020104020204" pitchFamily="34" charset="0"/>
              </a:rPr>
              <a:t>(entire building activities) </a:t>
            </a:r>
          </a:p>
        </p:txBody>
      </p:sp>
      <p:sp>
        <p:nvSpPr>
          <p:cNvPr id="24" name="ZoneTexte 23">
            <a:extLst>
              <a:ext uri="{FF2B5EF4-FFF2-40B4-BE49-F238E27FC236}">
                <a16:creationId xmlns:a16="http://schemas.microsoft.com/office/drawing/2014/main" id="{3487A2F0-93BA-F6E0-E3E2-63DC140BE8A0}"/>
              </a:ext>
            </a:extLst>
          </p:cNvPr>
          <p:cNvSpPr txBox="1"/>
          <p:nvPr/>
        </p:nvSpPr>
        <p:spPr>
          <a:xfrm>
            <a:off x="3247796" y="4199863"/>
            <a:ext cx="2114681" cy="553998"/>
          </a:xfrm>
          <a:prstGeom prst="rect">
            <a:avLst/>
          </a:prstGeom>
          <a:noFill/>
        </p:spPr>
        <p:txBody>
          <a:bodyPr wrap="none" rtlCol="0">
            <a:spAutoFit/>
          </a:bodyPr>
          <a:lstStyle/>
          <a:p>
            <a:r>
              <a:rPr lang="en-GB" sz="1600">
                <a:latin typeface="Abadi" panose="020B0604020104020204" pitchFamily="34" charset="0"/>
              </a:rPr>
              <a:t>SNBC-Net Zero</a:t>
            </a:r>
          </a:p>
          <a:p>
            <a:r>
              <a:rPr lang="en-GB" sz="1400" i="1">
                <a:latin typeface="Abadi" panose="020B0604020104020204" pitchFamily="34" charset="0"/>
              </a:rPr>
              <a:t>(entire building activities)</a:t>
            </a:r>
          </a:p>
        </p:txBody>
      </p:sp>
      <p:sp>
        <p:nvSpPr>
          <p:cNvPr id="5" name="ZoneTexte 4">
            <a:extLst>
              <a:ext uri="{FF2B5EF4-FFF2-40B4-BE49-F238E27FC236}">
                <a16:creationId xmlns:a16="http://schemas.microsoft.com/office/drawing/2014/main" id="{CC7E65CD-BFE4-56E9-461A-F0B66D08F295}"/>
              </a:ext>
            </a:extLst>
          </p:cNvPr>
          <p:cNvSpPr txBox="1"/>
          <p:nvPr/>
        </p:nvSpPr>
        <p:spPr>
          <a:xfrm>
            <a:off x="2661048" y="1153078"/>
            <a:ext cx="1348446" cy="400110"/>
          </a:xfrm>
          <a:prstGeom prst="rect">
            <a:avLst/>
          </a:prstGeom>
          <a:noFill/>
        </p:spPr>
        <p:txBody>
          <a:bodyPr wrap="none" rtlCol="0">
            <a:spAutoFit/>
          </a:bodyPr>
          <a:lstStyle/>
          <a:p>
            <a:r>
              <a:rPr lang="fr-FR" sz="2000" b="1">
                <a:latin typeface="Abadi" panose="020B0604020104020204" pitchFamily="34" charset="0"/>
              </a:rPr>
              <a:t>2050 GHG</a:t>
            </a:r>
          </a:p>
        </p:txBody>
      </p:sp>
      <p:sp>
        <p:nvSpPr>
          <p:cNvPr id="9" name="Rectangle 8">
            <a:extLst>
              <a:ext uri="{FF2B5EF4-FFF2-40B4-BE49-F238E27FC236}">
                <a16:creationId xmlns:a16="http://schemas.microsoft.com/office/drawing/2014/main" id="{D248EDCA-47CF-BF2E-585C-D4005C316CBE}"/>
              </a:ext>
            </a:extLst>
          </p:cNvPr>
          <p:cNvSpPr/>
          <p:nvPr/>
        </p:nvSpPr>
        <p:spPr>
          <a:xfrm>
            <a:off x="1889988" y="5860840"/>
            <a:ext cx="574159" cy="1792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D738E7E0-3E35-A397-7ED8-390FDDE805C0}"/>
              </a:ext>
            </a:extLst>
          </p:cNvPr>
          <p:cNvSpPr/>
          <p:nvPr/>
        </p:nvSpPr>
        <p:spPr>
          <a:xfrm>
            <a:off x="4611970" y="5860839"/>
            <a:ext cx="574159" cy="17925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15F6B60D-940F-296E-151B-41952D925360}"/>
              </a:ext>
            </a:extLst>
          </p:cNvPr>
          <p:cNvSpPr txBox="1"/>
          <p:nvPr/>
        </p:nvSpPr>
        <p:spPr>
          <a:xfrm>
            <a:off x="4070136" y="5950465"/>
            <a:ext cx="1657826" cy="400110"/>
          </a:xfrm>
          <a:prstGeom prst="rect">
            <a:avLst/>
          </a:prstGeom>
          <a:noFill/>
        </p:spPr>
        <p:txBody>
          <a:bodyPr wrap="none" rtlCol="0">
            <a:spAutoFit/>
          </a:bodyPr>
          <a:lstStyle/>
          <a:p>
            <a:r>
              <a:rPr lang="fr-FR" sz="2000" b="1">
                <a:solidFill>
                  <a:schemeClr val="accent6"/>
                </a:solidFill>
                <a:latin typeface="Abadi" panose="020B0604020104020204" pitchFamily="34" charset="0"/>
              </a:rPr>
              <a:t>AMB scenario</a:t>
            </a:r>
          </a:p>
        </p:txBody>
      </p:sp>
      <p:sp>
        <p:nvSpPr>
          <p:cNvPr id="3" name="ZoneTexte 2">
            <a:extLst>
              <a:ext uri="{FF2B5EF4-FFF2-40B4-BE49-F238E27FC236}">
                <a16:creationId xmlns:a16="http://schemas.microsoft.com/office/drawing/2014/main" id="{BA65ACDB-E32E-5C1C-75BF-11BF7977CB9C}"/>
              </a:ext>
            </a:extLst>
          </p:cNvPr>
          <p:cNvSpPr txBox="1"/>
          <p:nvPr/>
        </p:nvSpPr>
        <p:spPr>
          <a:xfrm>
            <a:off x="1433973" y="5950465"/>
            <a:ext cx="1636987" cy="400110"/>
          </a:xfrm>
          <a:prstGeom prst="rect">
            <a:avLst/>
          </a:prstGeom>
          <a:noFill/>
        </p:spPr>
        <p:txBody>
          <a:bodyPr wrap="none" rtlCol="0">
            <a:spAutoFit/>
          </a:bodyPr>
          <a:lstStyle/>
          <a:p>
            <a:r>
              <a:rPr lang="fr-FR" sz="2000" b="1">
                <a:solidFill>
                  <a:srgbClr val="C00000"/>
                </a:solidFill>
                <a:latin typeface="Abadi" panose="020B0604020104020204" pitchFamily="34" charset="0"/>
              </a:rPr>
              <a:t>BAU scenario</a:t>
            </a:r>
          </a:p>
        </p:txBody>
      </p:sp>
      <p:sp>
        <p:nvSpPr>
          <p:cNvPr id="17" name="ZoneTexte 16">
            <a:extLst>
              <a:ext uri="{FF2B5EF4-FFF2-40B4-BE49-F238E27FC236}">
                <a16:creationId xmlns:a16="http://schemas.microsoft.com/office/drawing/2014/main" id="{56E9FFEA-976E-9D5A-97A9-6FCEB953F647}"/>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18" name="Rectangle : coins arrondis 17">
            <a:extLst>
              <a:ext uri="{FF2B5EF4-FFF2-40B4-BE49-F238E27FC236}">
                <a16:creationId xmlns:a16="http://schemas.microsoft.com/office/drawing/2014/main" id="{F000E8EC-FAB5-74D4-E9D0-A1685E78893E}"/>
              </a:ext>
            </a:extLst>
          </p:cNvPr>
          <p:cNvSpPr/>
          <p:nvPr/>
        </p:nvSpPr>
        <p:spPr>
          <a:xfrm>
            <a:off x="9994521" y="179145"/>
            <a:ext cx="716132" cy="381513"/>
          </a:xfrm>
          <a:prstGeom prst="round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RQ2</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sp>
        <p:nvSpPr>
          <p:cNvPr id="2" name="Rectangle 1">
            <a:extLst>
              <a:ext uri="{FF2B5EF4-FFF2-40B4-BE49-F238E27FC236}">
                <a16:creationId xmlns:a16="http://schemas.microsoft.com/office/drawing/2014/main" id="{CE08A3E2-77A4-30BA-A38D-3A4CEAC9F5E9}"/>
              </a:ext>
            </a:extLst>
          </p:cNvPr>
          <p:cNvSpPr/>
          <p:nvPr/>
        </p:nvSpPr>
        <p:spPr>
          <a:xfrm>
            <a:off x="324717" y="1553188"/>
            <a:ext cx="529844" cy="430764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A88342F0-6047-F11C-65C9-57546BD40F44}"/>
              </a:ext>
            </a:extLst>
          </p:cNvPr>
          <p:cNvSpPr txBox="1"/>
          <p:nvPr/>
        </p:nvSpPr>
        <p:spPr>
          <a:xfrm rot="16200000">
            <a:off x="-524062" y="3682662"/>
            <a:ext cx="1470274" cy="400110"/>
          </a:xfrm>
          <a:prstGeom prst="rect">
            <a:avLst/>
          </a:prstGeom>
          <a:noFill/>
        </p:spPr>
        <p:txBody>
          <a:bodyPr wrap="none" rtlCol="0">
            <a:spAutoFit/>
          </a:bodyPr>
          <a:lstStyle/>
          <a:p>
            <a:r>
              <a:rPr lang="fr-FR" sz="2000">
                <a:latin typeface="Abadi" panose="020B0604020104020204" pitchFamily="34" charset="0"/>
              </a:rPr>
              <a:t>MtCO</a:t>
            </a:r>
            <a:r>
              <a:rPr lang="fr-FR" sz="2000" baseline="-25000">
                <a:latin typeface="Abadi" panose="020B0604020104020204" pitchFamily="34" charset="0"/>
              </a:rPr>
              <a:t>2</a:t>
            </a:r>
            <a:r>
              <a:rPr lang="fr-FR" sz="2000">
                <a:latin typeface="Abadi" panose="020B0604020104020204" pitchFamily="34" charset="0"/>
              </a:rPr>
              <a:t>eq/yr</a:t>
            </a:r>
          </a:p>
        </p:txBody>
      </p:sp>
      <p:sp>
        <p:nvSpPr>
          <p:cNvPr id="11" name="ZoneTexte 10">
            <a:extLst>
              <a:ext uri="{FF2B5EF4-FFF2-40B4-BE49-F238E27FC236}">
                <a16:creationId xmlns:a16="http://schemas.microsoft.com/office/drawing/2014/main" id="{E93EDE81-DCEB-3D6C-4F70-0015C767B922}"/>
              </a:ext>
            </a:extLst>
          </p:cNvPr>
          <p:cNvSpPr txBox="1"/>
          <p:nvPr/>
        </p:nvSpPr>
        <p:spPr>
          <a:xfrm>
            <a:off x="390726" y="4402229"/>
            <a:ext cx="463588" cy="369332"/>
          </a:xfrm>
          <a:prstGeom prst="rect">
            <a:avLst/>
          </a:prstGeom>
          <a:noFill/>
        </p:spPr>
        <p:txBody>
          <a:bodyPr wrap="none" rtlCol="0">
            <a:spAutoFit/>
          </a:bodyPr>
          <a:lstStyle/>
          <a:p>
            <a:r>
              <a:rPr lang="fr-FR">
                <a:latin typeface="Abadi" panose="020B0604020104020204" pitchFamily="34" charset="0"/>
              </a:rPr>
              <a:t>10</a:t>
            </a:r>
          </a:p>
        </p:txBody>
      </p:sp>
      <p:sp>
        <p:nvSpPr>
          <p:cNvPr id="15" name="ZoneTexte 14">
            <a:extLst>
              <a:ext uri="{FF2B5EF4-FFF2-40B4-BE49-F238E27FC236}">
                <a16:creationId xmlns:a16="http://schemas.microsoft.com/office/drawing/2014/main" id="{1653226D-9F6D-E922-4434-1DEAA981C23F}"/>
              </a:ext>
            </a:extLst>
          </p:cNvPr>
          <p:cNvSpPr txBox="1"/>
          <p:nvPr/>
        </p:nvSpPr>
        <p:spPr>
          <a:xfrm>
            <a:off x="423978" y="2047619"/>
            <a:ext cx="463588" cy="369332"/>
          </a:xfrm>
          <a:prstGeom prst="rect">
            <a:avLst/>
          </a:prstGeom>
          <a:noFill/>
        </p:spPr>
        <p:txBody>
          <a:bodyPr wrap="none" rtlCol="0">
            <a:spAutoFit/>
          </a:bodyPr>
          <a:lstStyle/>
          <a:p>
            <a:r>
              <a:rPr lang="fr-FR">
                <a:latin typeface="Abadi" panose="020B0604020104020204" pitchFamily="34" charset="0"/>
              </a:rPr>
              <a:t>30</a:t>
            </a:r>
          </a:p>
        </p:txBody>
      </p:sp>
      <p:sp>
        <p:nvSpPr>
          <p:cNvPr id="16" name="ZoneTexte 15">
            <a:extLst>
              <a:ext uri="{FF2B5EF4-FFF2-40B4-BE49-F238E27FC236}">
                <a16:creationId xmlns:a16="http://schemas.microsoft.com/office/drawing/2014/main" id="{C74AF050-8C1F-2936-290A-FD3B37EDDFD1}"/>
              </a:ext>
            </a:extLst>
          </p:cNvPr>
          <p:cNvSpPr txBox="1"/>
          <p:nvPr/>
        </p:nvSpPr>
        <p:spPr>
          <a:xfrm>
            <a:off x="390726" y="3244334"/>
            <a:ext cx="463588" cy="369332"/>
          </a:xfrm>
          <a:prstGeom prst="rect">
            <a:avLst/>
          </a:prstGeom>
          <a:noFill/>
        </p:spPr>
        <p:txBody>
          <a:bodyPr wrap="none" rtlCol="0">
            <a:spAutoFit/>
          </a:bodyPr>
          <a:lstStyle/>
          <a:p>
            <a:r>
              <a:rPr lang="fr-FR">
                <a:latin typeface="Abadi" panose="020B0604020104020204" pitchFamily="34" charset="0"/>
              </a:rPr>
              <a:t>20</a:t>
            </a:r>
          </a:p>
        </p:txBody>
      </p:sp>
    </p:spTree>
    <p:extLst>
      <p:ext uri="{BB962C8B-B14F-4D97-AF65-F5344CB8AC3E}">
        <p14:creationId xmlns:p14="http://schemas.microsoft.com/office/powerpoint/2010/main" val="139954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Decarbonisation pathways in BAU vs AMB scenarios </a:t>
            </a:r>
          </a:p>
        </p:txBody>
      </p:sp>
      <p:pic>
        <p:nvPicPr>
          <p:cNvPr id="5" name="Image 4" descr="Une image contenant texte, capture d’écran, diagramme, Police&#10;&#10;Description générée automatiquement">
            <a:extLst>
              <a:ext uri="{FF2B5EF4-FFF2-40B4-BE49-F238E27FC236}">
                <a16:creationId xmlns:a16="http://schemas.microsoft.com/office/drawing/2014/main" id="{9EC2DA6E-E726-EC6F-E8FF-FE6A0DA7271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4064" y="3978000"/>
            <a:ext cx="3675156" cy="2880000"/>
          </a:xfrm>
          <a:prstGeom prst="rect">
            <a:avLst/>
          </a:prstGeom>
        </p:spPr>
      </p:pic>
      <p:pic>
        <p:nvPicPr>
          <p:cNvPr id="8" name="Image 7" descr="Une image contenant texte, capture d’écran, diagramme, Police&#10;&#10;Description générée automatiquement">
            <a:extLst>
              <a:ext uri="{FF2B5EF4-FFF2-40B4-BE49-F238E27FC236}">
                <a16:creationId xmlns:a16="http://schemas.microsoft.com/office/drawing/2014/main" id="{9E69B73E-E9EB-3F9F-94CF-C4A34252D0A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5119" y="3977639"/>
            <a:ext cx="3675156" cy="2880000"/>
          </a:xfrm>
          <a:prstGeom prst="rect">
            <a:avLst/>
          </a:prstGeom>
        </p:spPr>
      </p:pic>
      <p:pic>
        <p:nvPicPr>
          <p:cNvPr id="13" name="Image 12" descr="Une image contenant texte, capture d’écran, Tracé, ligne&#10;&#10;Description générée automatiquement">
            <a:extLst>
              <a:ext uri="{FF2B5EF4-FFF2-40B4-BE49-F238E27FC236}">
                <a16:creationId xmlns:a16="http://schemas.microsoft.com/office/drawing/2014/main" id="{DE730DA7-641B-0BB4-61EE-0B74B7063F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9220" y="1125914"/>
            <a:ext cx="3600000" cy="2880000"/>
          </a:xfrm>
          <a:prstGeom prst="rect">
            <a:avLst/>
          </a:prstGeom>
        </p:spPr>
      </p:pic>
      <p:pic>
        <p:nvPicPr>
          <p:cNvPr id="15" name="Image 14" descr="Une image contenant texte, capture d’écran, ligne, Tracé&#10;&#10;Description générée automatiquement">
            <a:extLst>
              <a:ext uri="{FF2B5EF4-FFF2-40B4-BE49-F238E27FC236}">
                <a16:creationId xmlns:a16="http://schemas.microsoft.com/office/drawing/2014/main" id="{69CE1931-04FD-0D52-6979-46E772D6BE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0275" y="1151992"/>
            <a:ext cx="3600000" cy="2880000"/>
          </a:xfrm>
          <a:prstGeom prst="rect">
            <a:avLst/>
          </a:prstGeom>
        </p:spPr>
      </p:pic>
      <p:sp>
        <p:nvSpPr>
          <p:cNvPr id="16" name="Espace réservé du numéro de diapositive 15">
            <a:extLst>
              <a:ext uri="{FF2B5EF4-FFF2-40B4-BE49-F238E27FC236}">
                <a16:creationId xmlns:a16="http://schemas.microsoft.com/office/drawing/2014/main" id="{5BDB57F1-5124-D430-1100-485B02E81766}"/>
              </a:ext>
            </a:extLst>
          </p:cNvPr>
          <p:cNvSpPr>
            <a:spLocks noGrp="1"/>
          </p:cNvSpPr>
          <p:nvPr>
            <p:ph type="sldNum" sz="quarter" idx="12"/>
          </p:nvPr>
        </p:nvSpPr>
        <p:spPr/>
        <p:txBody>
          <a:bodyPr/>
          <a:lstStyle/>
          <a:p>
            <a:fld id="{1E55F5E4-9D21-4F00-9F86-7105B16B518E}" type="slidenum">
              <a:rPr lang="fr-FR" smtClean="0"/>
              <a:pPr/>
              <a:t>18</a:t>
            </a:fld>
            <a:endParaRPr lang="fr-FR"/>
          </a:p>
        </p:txBody>
      </p:sp>
      <p:sp>
        <p:nvSpPr>
          <p:cNvPr id="19" name="ZoneTexte 18">
            <a:extLst>
              <a:ext uri="{FF2B5EF4-FFF2-40B4-BE49-F238E27FC236}">
                <a16:creationId xmlns:a16="http://schemas.microsoft.com/office/drawing/2014/main" id="{1917892B-BA12-0B8B-0A6A-DA74457C1548}"/>
              </a:ext>
            </a:extLst>
          </p:cNvPr>
          <p:cNvSpPr txBox="1"/>
          <p:nvPr/>
        </p:nvSpPr>
        <p:spPr>
          <a:xfrm>
            <a:off x="2064660" y="788134"/>
            <a:ext cx="1636987" cy="400110"/>
          </a:xfrm>
          <a:prstGeom prst="rect">
            <a:avLst/>
          </a:prstGeom>
          <a:noFill/>
        </p:spPr>
        <p:txBody>
          <a:bodyPr wrap="none" rtlCol="0">
            <a:spAutoFit/>
          </a:bodyPr>
          <a:lstStyle/>
          <a:p>
            <a:r>
              <a:rPr lang="fr-FR" sz="2000" b="1">
                <a:solidFill>
                  <a:srgbClr val="C00000"/>
                </a:solidFill>
                <a:latin typeface="Abadi" panose="020B0604020104020204" pitchFamily="34" charset="0"/>
              </a:rPr>
              <a:t>BAU scenario</a:t>
            </a:r>
          </a:p>
        </p:txBody>
      </p:sp>
      <p:sp>
        <p:nvSpPr>
          <p:cNvPr id="20" name="ZoneTexte 19">
            <a:extLst>
              <a:ext uri="{FF2B5EF4-FFF2-40B4-BE49-F238E27FC236}">
                <a16:creationId xmlns:a16="http://schemas.microsoft.com/office/drawing/2014/main" id="{6504A63E-8ADC-124F-ABD0-E7A3015A63A0}"/>
              </a:ext>
            </a:extLst>
          </p:cNvPr>
          <p:cNvSpPr txBox="1"/>
          <p:nvPr/>
        </p:nvSpPr>
        <p:spPr>
          <a:xfrm>
            <a:off x="6084210" y="788134"/>
            <a:ext cx="1657826" cy="400110"/>
          </a:xfrm>
          <a:prstGeom prst="rect">
            <a:avLst/>
          </a:prstGeom>
          <a:noFill/>
        </p:spPr>
        <p:txBody>
          <a:bodyPr wrap="none" rtlCol="0">
            <a:spAutoFit/>
          </a:bodyPr>
          <a:lstStyle/>
          <a:p>
            <a:r>
              <a:rPr lang="fr-FR" sz="2000" b="1">
                <a:solidFill>
                  <a:schemeClr val="accent6"/>
                </a:solidFill>
                <a:latin typeface="Abadi" panose="020B0604020104020204" pitchFamily="34" charset="0"/>
              </a:rPr>
              <a:t>AMB scenario</a:t>
            </a:r>
          </a:p>
        </p:txBody>
      </p:sp>
      <p:sp>
        <p:nvSpPr>
          <p:cNvPr id="21" name="ZoneTexte 20">
            <a:extLst>
              <a:ext uri="{FF2B5EF4-FFF2-40B4-BE49-F238E27FC236}">
                <a16:creationId xmlns:a16="http://schemas.microsoft.com/office/drawing/2014/main" id="{A6F40B74-3574-0A64-DBB6-E5C6FC0F00F7}"/>
              </a:ext>
            </a:extLst>
          </p:cNvPr>
          <p:cNvSpPr txBox="1"/>
          <p:nvPr/>
        </p:nvSpPr>
        <p:spPr>
          <a:xfrm rot="16200000">
            <a:off x="-786135" y="2550229"/>
            <a:ext cx="1992853" cy="400110"/>
          </a:xfrm>
          <a:prstGeom prst="rect">
            <a:avLst/>
          </a:prstGeom>
          <a:noFill/>
        </p:spPr>
        <p:txBody>
          <a:bodyPr wrap="none" rtlCol="0">
            <a:spAutoFit/>
          </a:bodyPr>
          <a:lstStyle/>
          <a:p>
            <a:r>
              <a:rPr lang="en-GB" sz="2000" b="1">
                <a:latin typeface="Abadi" panose="020B0604020104020204" pitchFamily="34" charset="0"/>
              </a:rPr>
              <a:t>Operational GHG</a:t>
            </a:r>
          </a:p>
        </p:txBody>
      </p:sp>
      <p:sp>
        <p:nvSpPr>
          <p:cNvPr id="22" name="ZoneTexte 21">
            <a:extLst>
              <a:ext uri="{FF2B5EF4-FFF2-40B4-BE49-F238E27FC236}">
                <a16:creationId xmlns:a16="http://schemas.microsoft.com/office/drawing/2014/main" id="{AE5FD1ED-1B3E-931F-9909-9B0A132B4809}"/>
              </a:ext>
            </a:extLst>
          </p:cNvPr>
          <p:cNvSpPr txBox="1"/>
          <p:nvPr/>
        </p:nvSpPr>
        <p:spPr>
          <a:xfrm rot="16200000">
            <a:off x="-600459" y="5087270"/>
            <a:ext cx="1819729" cy="400110"/>
          </a:xfrm>
          <a:prstGeom prst="rect">
            <a:avLst/>
          </a:prstGeom>
          <a:noFill/>
        </p:spPr>
        <p:txBody>
          <a:bodyPr wrap="none" rtlCol="0">
            <a:spAutoFit/>
          </a:bodyPr>
          <a:lstStyle/>
          <a:p>
            <a:r>
              <a:rPr lang="en-GB" sz="2000" b="1">
                <a:latin typeface="Abadi" panose="020B0604020104020204" pitchFamily="34" charset="0"/>
              </a:rPr>
              <a:t>Embodied GHG</a:t>
            </a:r>
          </a:p>
        </p:txBody>
      </p:sp>
      <p:sp>
        <p:nvSpPr>
          <p:cNvPr id="23" name="Rectangle 22">
            <a:extLst>
              <a:ext uri="{FF2B5EF4-FFF2-40B4-BE49-F238E27FC236}">
                <a16:creationId xmlns:a16="http://schemas.microsoft.com/office/drawing/2014/main" id="{000AACCF-20B2-B10F-98AD-8404BF6A9BE0}"/>
              </a:ext>
            </a:extLst>
          </p:cNvPr>
          <p:cNvSpPr/>
          <p:nvPr/>
        </p:nvSpPr>
        <p:spPr>
          <a:xfrm>
            <a:off x="5916404" y="1145374"/>
            <a:ext cx="2070847" cy="12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6EFE6476-A590-4FF0-04CD-82AD0F539323}"/>
              </a:ext>
            </a:extLst>
          </p:cNvPr>
          <p:cNvSpPr/>
          <p:nvPr/>
        </p:nvSpPr>
        <p:spPr>
          <a:xfrm>
            <a:off x="1847729" y="1179115"/>
            <a:ext cx="2070847" cy="12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C48E52F7-E8BB-0B98-286F-BBB086925590}"/>
              </a:ext>
            </a:extLst>
          </p:cNvPr>
          <p:cNvSpPr/>
          <p:nvPr/>
        </p:nvSpPr>
        <p:spPr>
          <a:xfrm>
            <a:off x="1803947" y="3998177"/>
            <a:ext cx="2070847" cy="12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78B07A09-FE79-5294-489D-9FBC95B336B5}"/>
              </a:ext>
            </a:extLst>
          </p:cNvPr>
          <p:cNvSpPr/>
          <p:nvPr/>
        </p:nvSpPr>
        <p:spPr>
          <a:xfrm>
            <a:off x="5927673" y="4001881"/>
            <a:ext cx="2070847" cy="12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2DD3F6B6-88F0-E6CC-9F3E-8B9A7DA67C2D}"/>
              </a:ext>
            </a:extLst>
          </p:cNvPr>
          <p:cNvSpPr txBox="1"/>
          <p:nvPr/>
        </p:nvSpPr>
        <p:spPr>
          <a:xfrm>
            <a:off x="8222999" y="3361442"/>
            <a:ext cx="308098" cy="338554"/>
          </a:xfrm>
          <a:prstGeom prst="rect">
            <a:avLst/>
          </a:prstGeom>
          <a:noFill/>
        </p:spPr>
        <p:txBody>
          <a:bodyPr wrap="none" rtlCol="0">
            <a:spAutoFit/>
          </a:bodyPr>
          <a:lstStyle/>
          <a:p>
            <a:r>
              <a:rPr lang="fr-FR" sz="1600">
                <a:latin typeface="Abadi" panose="020B0604020104020204" pitchFamily="34" charset="0"/>
              </a:rPr>
              <a:t>5</a:t>
            </a:r>
            <a:endParaRPr lang="fr-FR">
              <a:latin typeface="Abadi" panose="020B0604020104020204" pitchFamily="34" charset="0"/>
            </a:endParaRPr>
          </a:p>
        </p:txBody>
      </p:sp>
      <p:sp>
        <p:nvSpPr>
          <p:cNvPr id="4" name="ZoneTexte 3">
            <a:extLst>
              <a:ext uri="{FF2B5EF4-FFF2-40B4-BE49-F238E27FC236}">
                <a16:creationId xmlns:a16="http://schemas.microsoft.com/office/drawing/2014/main" id="{9AC56D27-ECC1-9572-77D8-048149753271}"/>
              </a:ext>
            </a:extLst>
          </p:cNvPr>
          <p:cNvSpPr txBox="1"/>
          <p:nvPr/>
        </p:nvSpPr>
        <p:spPr>
          <a:xfrm>
            <a:off x="8749486" y="1889333"/>
            <a:ext cx="3262653" cy="4401205"/>
          </a:xfrm>
          <a:prstGeom prst="rect">
            <a:avLst/>
          </a:prstGeom>
          <a:noFill/>
        </p:spPr>
        <p:txBody>
          <a:bodyPr wrap="square" rtlCol="0">
            <a:spAutoFit/>
          </a:bodyPr>
          <a:lstStyle/>
          <a:p>
            <a:pPr marL="285750" indent="-285750">
              <a:buFont typeface="Wingdings" panose="05000000000000000000" pitchFamily="2" charset="2"/>
              <a:buChar char="Ø"/>
            </a:pPr>
            <a:endParaRPr lang="en-GB" dirty="0">
              <a:latin typeface="Abadi" panose="020B0604020104020204" pitchFamily="34" charset="0"/>
            </a:endParaRPr>
          </a:p>
          <a:p>
            <a:pPr marL="285750" indent="-285750">
              <a:buFont typeface="Wingdings" panose="05000000000000000000" pitchFamily="2" charset="2"/>
              <a:buChar char="Ø"/>
            </a:pPr>
            <a:endParaRPr lang="en-GB" dirty="0">
              <a:latin typeface="Abadi" panose="020B0604020104020204" pitchFamily="34" charset="0"/>
            </a:endParaRPr>
          </a:p>
          <a:p>
            <a:pPr marL="285750" indent="-285750">
              <a:buFont typeface="Wingdings" panose="05000000000000000000" pitchFamily="2" charset="2"/>
              <a:buChar char="Ø"/>
            </a:pPr>
            <a:r>
              <a:rPr lang="en-GB" dirty="0">
                <a:latin typeface="Abadi" panose="020B0604020104020204" pitchFamily="34" charset="0"/>
              </a:rPr>
              <a:t>Ambitious scenarios require:</a:t>
            </a:r>
          </a:p>
          <a:p>
            <a:pPr marL="742950" lvl="1" indent="-285750">
              <a:buFont typeface="Wingdings" panose="05000000000000000000" pitchFamily="2" charset="2"/>
              <a:buChar char="ü"/>
            </a:pPr>
            <a:r>
              <a:rPr lang="en-GB" sz="1600" dirty="0">
                <a:latin typeface="Abadi" panose="020B0604020104020204" pitchFamily="34" charset="0"/>
              </a:rPr>
              <a:t>Elimination of fossil fuels </a:t>
            </a:r>
          </a:p>
          <a:p>
            <a:pPr marL="742950" lvl="1" indent="-285750">
              <a:buFont typeface="Wingdings" panose="05000000000000000000" pitchFamily="2" charset="2"/>
              <a:buChar char="ü"/>
            </a:pPr>
            <a:endParaRPr lang="en-GB" sz="1600" dirty="0">
              <a:latin typeface="Abadi" panose="020B0604020104020204" pitchFamily="34" charset="0"/>
            </a:endParaRPr>
          </a:p>
          <a:p>
            <a:pPr marL="742950" lvl="1" indent="-285750">
              <a:buFont typeface="Wingdings" panose="05000000000000000000" pitchFamily="2" charset="2"/>
              <a:buChar char="ü"/>
            </a:pPr>
            <a:r>
              <a:rPr lang="en-GB" sz="1600" dirty="0">
                <a:latin typeface="Abadi" panose="020B0604020104020204" pitchFamily="34" charset="0"/>
              </a:rPr>
              <a:t>Deep decarbonisation of low-carbon energy carriers </a:t>
            </a:r>
            <a:r>
              <a:rPr lang="fr-FR" sz="1600" b="1" i="1" dirty="0">
                <a:solidFill>
                  <a:schemeClr val="accent6"/>
                </a:solidFill>
                <a:latin typeface="Times" panose="02020603050405020304" pitchFamily="18" charset="0"/>
                <a:cs typeface="Times" panose="02020603050405020304" pitchFamily="18" charset="0"/>
              </a:rPr>
              <a:t>(SNBC)</a:t>
            </a:r>
            <a:endParaRPr lang="en-GB" sz="1600" dirty="0">
              <a:latin typeface="Abadi" panose="020B0604020104020204" pitchFamily="34" charset="0"/>
            </a:endParaRPr>
          </a:p>
          <a:p>
            <a:pPr lvl="1"/>
            <a:r>
              <a:rPr lang="en-GB" sz="1600" dirty="0">
                <a:latin typeface="Abadi" panose="020B0604020104020204" pitchFamily="34" charset="0"/>
              </a:rPr>
              <a:t> </a:t>
            </a:r>
          </a:p>
          <a:p>
            <a:pPr marL="742950" lvl="1" indent="-285750">
              <a:buFont typeface="Wingdings" panose="05000000000000000000" pitchFamily="2" charset="2"/>
              <a:buChar char="ü"/>
            </a:pPr>
            <a:r>
              <a:rPr lang="en-GB" sz="1600" dirty="0">
                <a:latin typeface="Abadi" panose="020B0604020104020204" pitchFamily="34" charset="0"/>
              </a:rPr>
              <a:t>Deep decarbonisation of construction materials (e.g. 120-180 kgCO2eq/m</a:t>
            </a:r>
            <a:r>
              <a:rPr lang="en-GB" sz="1600" baseline="30000" dirty="0">
                <a:latin typeface="Abadi" panose="020B0604020104020204" pitchFamily="34" charset="0"/>
              </a:rPr>
              <a:t>2 </a:t>
            </a:r>
            <a:r>
              <a:rPr lang="en-GB" sz="1600" dirty="0">
                <a:latin typeface="Abadi" panose="020B0604020104020204" pitchFamily="34" charset="0"/>
              </a:rPr>
              <a:t>for new construction in 2050)</a:t>
            </a:r>
          </a:p>
          <a:p>
            <a:pPr lvl="1"/>
            <a:r>
              <a:rPr lang="fr-FR" sz="1600" b="1" i="1" dirty="0">
                <a:solidFill>
                  <a:schemeClr val="accent6"/>
                </a:solidFill>
                <a:latin typeface="Times" panose="02020603050405020304" pitchFamily="18" charset="0"/>
                <a:cs typeface="Times" panose="02020603050405020304" pitchFamily="18" charset="0"/>
              </a:rPr>
              <a:t>      (RE2020++)</a:t>
            </a:r>
            <a:endParaRPr lang="en-GB" sz="1600" dirty="0">
              <a:latin typeface="Abadi" panose="020B0604020104020204" pitchFamily="34" charset="0"/>
            </a:endParaRPr>
          </a:p>
          <a:p>
            <a:pPr marL="742950" lvl="1" indent="-285750">
              <a:buFont typeface="Wingdings" panose="05000000000000000000" pitchFamily="2" charset="2"/>
              <a:buChar char="ü"/>
            </a:pPr>
            <a:endParaRPr lang="en-GB" sz="1600" dirty="0">
              <a:latin typeface="Abadi" panose="020B0604020104020204" pitchFamily="34" charset="0"/>
            </a:endParaRPr>
          </a:p>
          <a:p>
            <a:pPr lvl="1"/>
            <a:r>
              <a:rPr lang="en-GB" sz="1600" dirty="0">
                <a:latin typeface="Abadi" panose="020B0604020104020204" pitchFamily="34" charset="0"/>
              </a:rPr>
              <a:t>	</a:t>
            </a:r>
          </a:p>
          <a:p>
            <a:endParaRPr lang="en-GB" dirty="0"/>
          </a:p>
        </p:txBody>
      </p:sp>
      <p:pic>
        <p:nvPicPr>
          <p:cNvPr id="6" name="Image 5" descr="Une image contenant cercle, symbole, Graphique, Caractère coloré&#10;&#10;Description générée automatiquement">
            <a:extLst>
              <a:ext uri="{FF2B5EF4-FFF2-40B4-BE49-F238E27FC236}">
                <a16:creationId xmlns:a16="http://schemas.microsoft.com/office/drawing/2014/main" id="{81546F03-E592-5922-7FE0-8BC2B65A2A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2702" y="3188678"/>
            <a:ext cx="172764" cy="172764"/>
          </a:xfrm>
          <a:prstGeom prst="rect">
            <a:avLst/>
          </a:prstGeom>
        </p:spPr>
      </p:pic>
      <p:sp>
        <p:nvSpPr>
          <p:cNvPr id="7" name="ZoneTexte 6">
            <a:extLst>
              <a:ext uri="{FF2B5EF4-FFF2-40B4-BE49-F238E27FC236}">
                <a16:creationId xmlns:a16="http://schemas.microsoft.com/office/drawing/2014/main" id="{213C3C1D-9463-A3CD-B666-BBBCAC5FFAB3}"/>
              </a:ext>
            </a:extLst>
          </p:cNvPr>
          <p:cNvSpPr txBox="1"/>
          <p:nvPr/>
        </p:nvSpPr>
        <p:spPr>
          <a:xfrm>
            <a:off x="4086687" y="2557742"/>
            <a:ext cx="431528" cy="338554"/>
          </a:xfrm>
          <a:prstGeom prst="rect">
            <a:avLst/>
          </a:prstGeom>
          <a:noFill/>
        </p:spPr>
        <p:txBody>
          <a:bodyPr wrap="none" rtlCol="0">
            <a:spAutoFit/>
          </a:bodyPr>
          <a:lstStyle/>
          <a:p>
            <a:r>
              <a:rPr lang="fr-FR" sz="1600">
                <a:latin typeface="Abadi" panose="020B0604020104020204" pitchFamily="34" charset="0"/>
              </a:rPr>
              <a:t>20</a:t>
            </a:r>
          </a:p>
        </p:txBody>
      </p:sp>
      <p:pic>
        <p:nvPicPr>
          <p:cNvPr id="9" name="Image 8" descr="Une image contenant cercle, symbole, Graphique, Caractère coloré&#10;&#10;Description générée automatiquement">
            <a:extLst>
              <a:ext uri="{FF2B5EF4-FFF2-40B4-BE49-F238E27FC236}">
                <a16:creationId xmlns:a16="http://schemas.microsoft.com/office/drawing/2014/main" id="{0BF66F2C-E8D6-636F-9A98-83CEA8A608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96545" y="2840692"/>
            <a:ext cx="172764" cy="172764"/>
          </a:xfrm>
          <a:prstGeom prst="rect">
            <a:avLst/>
          </a:prstGeom>
        </p:spPr>
      </p:pic>
      <p:sp>
        <p:nvSpPr>
          <p:cNvPr id="11" name="ZoneTexte 10">
            <a:extLst>
              <a:ext uri="{FF2B5EF4-FFF2-40B4-BE49-F238E27FC236}">
                <a16:creationId xmlns:a16="http://schemas.microsoft.com/office/drawing/2014/main" id="{C6E5D141-5B85-0C3F-EB03-CA7DAFB3451F}"/>
              </a:ext>
            </a:extLst>
          </p:cNvPr>
          <p:cNvSpPr txBox="1"/>
          <p:nvPr/>
        </p:nvSpPr>
        <p:spPr>
          <a:xfrm>
            <a:off x="7202512" y="2929420"/>
            <a:ext cx="1032655" cy="307777"/>
          </a:xfrm>
          <a:prstGeom prst="rect">
            <a:avLst/>
          </a:prstGeom>
          <a:noFill/>
        </p:spPr>
        <p:txBody>
          <a:bodyPr wrap="none" rtlCol="0">
            <a:spAutoFit/>
          </a:bodyPr>
          <a:lstStyle/>
          <a:p>
            <a:r>
              <a:rPr lang="en-GB" sz="1400">
                <a:latin typeface="Abadi" panose="020B0604020104020204" pitchFamily="34" charset="0"/>
              </a:rPr>
              <a:t>Fossil fuels</a:t>
            </a:r>
          </a:p>
        </p:txBody>
      </p:sp>
      <p:sp>
        <p:nvSpPr>
          <p:cNvPr id="12" name="ZoneTexte 11">
            <a:extLst>
              <a:ext uri="{FF2B5EF4-FFF2-40B4-BE49-F238E27FC236}">
                <a16:creationId xmlns:a16="http://schemas.microsoft.com/office/drawing/2014/main" id="{0CC5C75B-48EC-6EC7-BB43-2AC1BC537047}"/>
              </a:ext>
            </a:extLst>
          </p:cNvPr>
          <p:cNvSpPr txBox="1"/>
          <p:nvPr/>
        </p:nvSpPr>
        <p:spPr>
          <a:xfrm>
            <a:off x="6829220" y="2588519"/>
            <a:ext cx="396262" cy="307777"/>
          </a:xfrm>
          <a:prstGeom prst="rect">
            <a:avLst/>
          </a:prstGeom>
          <a:noFill/>
        </p:spPr>
        <p:txBody>
          <a:bodyPr wrap="none" rtlCol="0">
            <a:spAutoFit/>
          </a:bodyPr>
          <a:lstStyle/>
          <a:p>
            <a:r>
              <a:rPr lang="en-GB" sz="1400">
                <a:latin typeface="Abadi" panose="020B0604020104020204" pitchFamily="34" charset="0"/>
              </a:rPr>
              <a:t>Oil</a:t>
            </a:r>
          </a:p>
        </p:txBody>
      </p:sp>
      <p:pic>
        <p:nvPicPr>
          <p:cNvPr id="14" name="Image 13" descr="Une image contenant cercle, symbole, Graphique, Caractère coloré&#10;&#10;Description générée automatiquement">
            <a:extLst>
              <a:ext uri="{FF2B5EF4-FFF2-40B4-BE49-F238E27FC236}">
                <a16:creationId xmlns:a16="http://schemas.microsoft.com/office/drawing/2014/main" id="{4F2F93F1-BABF-B63E-894C-F515A3F360B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87481" y="2440555"/>
            <a:ext cx="172764" cy="172764"/>
          </a:xfrm>
          <a:prstGeom prst="rect">
            <a:avLst/>
          </a:prstGeom>
        </p:spPr>
      </p:pic>
      <p:sp>
        <p:nvSpPr>
          <p:cNvPr id="18" name="ZoneTexte 17">
            <a:extLst>
              <a:ext uri="{FF2B5EF4-FFF2-40B4-BE49-F238E27FC236}">
                <a16:creationId xmlns:a16="http://schemas.microsoft.com/office/drawing/2014/main" id="{2577D981-3F79-EB6A-21A4-EB0B6B520B1C}"/>
              </a:ext>
            </a:extLst>
          </p:cNvPr>
          <p:cNvSpPr txBox="1"/>
          <p:nvPr/>
        </p:nvSpPr>
        <p:spPr>
          <a:xfrm>
            <a:off x="3823865" y="2190127"/>
            <a:ext cx="396262" cy="307777"/>
          </a:xfrm>
          <a:prstGeom prst="rect">
            <a:avLst/>
          </a:prstGeom>
          <a:noFill/>
        </p:spPr>
        <p:txBody>
          <a:bodyPr wrap="none" rtlCol="0">
            <a:spAutoFit/>
          </a:bodyPr>
          <a:lstStyle/>
          <a:p>
            <a:r>
              <a:rPr lang="en-GB" sz="1400">
                <a:latin typeface="Abadi" panose="020B0604020104020204" pitchFamily="34" charset="0"/>
              </a:rPr>
              <a:t>Oil</a:t>
            </a:r>
          </a:p>
        </p:txBody>
      </p:sp>
      <p:cxnSp>
        <p:nvCxnSpPr>
          <p:cNvPr id="30" name="Connecteur droit avec flèche 29">
            <a:extLst>
              <a:ext uri="{FF2B5EF4-FFF2-40B4-BE49-F238E27FC236}">
                <a16:creationId xmlns:a16="http://schemas.microsoft.com/office/drawing/2014/main" id="{4DD7F75F-ED56-249D-6C0D-7405F4FB42E2}"/>
              </a:ext>
            </a:extLst>
          </p:cNvPr>
          <p:cNvCxnSpPr>
            <a:cxnSpLocks/>
          </p:cNvCxnSpPr>
          <p:nvPr/>
        </p:nvCxnSpPr>
        <p:spPr>
          <a:xfrm>
            <a:off x="4318481" y="6092456"/>
            <a:ext cx="112" cy="593614"/>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162A4857-2D08-B573-6D68-7B1DA0338400}"/>
              </a:ext>
            </a:extLst>
          </p:cNvPr>
          <p:cNvCxnSpPr>
            <a:cxnSpLocks/>
          </p:cNvCxnSpPr>
          <p:nvPr/>
        </p:nvCxnSpPr>
        <p:spPr>
          <a:xfrm>
            <a:off x="8384951" y="6549654"/>
            <a:ext cx="112" cy="14400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F1EDFEBA-CA51-08BB-B84F-8605D9FA2D63}"/>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29" name="Rectangle : coins arrondis 28">
            <a:extLst>
              <a:ext uri="{FF2B5EF4-FFF2-40B4-BE49-F238E27FC236}">
                <a16:creationId xmlns:a16="http://schemas.microsoft.com/office/drawing/2014/main" id="{A5195F1E-BFEF-7503-A10F-912582BB4F15}"/>
              </a:ext>
            </a:extLst>
          </p:cNvPr>
          <p:cNvSpPr/>
          <p:nvPr/>
        </p:nvSpPr>
        <p:spPr>
          <a:xfrm>
            <a:off x="9994521" y="179145"/>
            <a:ext cx="716132" cy="381513"/>
          </a:xfrm>
          <a:prstGeom prst="round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RQ2</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sp>
        <p:nvSpPr>
          <p:cNvPr id="2" name="Rectangle 1">
            <a:extLst>
              <a:ext uri="{FF2B5EF4-FFF2-40B4-BE49-F238E27FC236}">
                <a16:creationId xmlns:a16="http://schemas.microsoft.com/office/drawing/2014/main" id="{3AB389BA-50D2-27F7-B8AF-C2EDB5840228}"/>
              </a:ext>
            </a:extLst>
          </p:cNvPr>
          <p:cNvSpPr/>
          <p:nvPr/>
        </p:nvSpPr>
        <p:spPr>
          <a:xfrm>
            <a:off x="960545" y="1267881"/>
            <a:ext cx="245215" cy="26554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F8FA6F0F-BFE6-6D7D-9ABA-3009B2DFD489}"/>
              </a:ext>
            </a:extLst>
          </p:cNvPr>
          <p:cNvSpPr/>
          <p:nvPr/>
        </p:nvSpPr>
        <p:spPr>
          <a:xfrm>
            <a:off x="5038278" y="1230039"/>
            <a:ext cx="245215" cy="26554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BC8553AF-185D-141B-5FF3-48C6F99385EF}"/>
              </a:ext>
            </a:extLst>
          </p:cNvPr>
          <p:cNvSpPr/>
          <p:nvPr/>
        </p:nvSpPr>
        <p:spPr>
          <a:xfrm>
            <a:off x="4963748" y="4082125"/>
            <a:ext cx="319746" cy="26554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6435B26C-A28E-CDE3-5FCE-AC1FECF1435A}"/>
              </a:ext>
            </a:extLst>
          </p:cNvPr>
          <p:cNvSpPr/>
          <p:nvPr/>
        </p:nvSpPr>
        <p:spPr>
          <a:xfrm>
            <a:off x="886122" y="4089936"/>
            <a:ext cx="319746" cy="265540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0218E8FA-9403-CB4C-C28D-2662AF1DC5FC}"/>
              </a:ext>
            </a:extLst>
          </p:cNvPr>
          <p:cNvSpPr txBox="1"/>
          <p:nvPr/>
        </p:nvSpPr>
        <p:spPr>
          <a:xfrm>
            <a:off x="932269" y="3287022"/>
            <a:ext cx="370614" cy="276999"/>
          </a:xfrm>
          <a:prstGeom prst="rect">
            <a:avLst/>
          </a:prstGeom>
          <a:noFill/>
        </p:spPr>
        <p:txBody>
          <a:bodyPr wrap="none" rtlCol="0">
            <a:spAutoFit/>
          </a:bodyPr>
          <a:lstStyle/>
          <a:p>
            <a:r>
              <a:rPr lang="fr-FR" sz="1200">
                <a:latin typeface="Abadi" panose="020B0604020104020204" pitchFamily="34" charset="0"/>
              </a:rPr>
              <a:t>10</a:t>
            </a:r>
          </a:p>
        </p:txBody>
      </p:sp>
      <p:sp>
        <p:nvSpPr>
          <p:cNvPr id="33" name="ZoneTexte 32">
            <a:extLst>
              <a:ext uri="{FF2B5EF4-FFF2-40B4-BE49-F238E27FC236}">
                <a16:creationId xmlns:a16="http://schemas.microsoft.com/office/drawing/2014/main" id="{4C6D4AEB-FACA-917D-D49E-AD912AAE57D3}"/>
              </a:ext>
            </a:extLst>
          </p:cNvPr>
          <p:cNvSpPr txBox="1"/>
          <p:nvPr/>
        </p:nvSpPr>
        <p:spPr>
          <a:xfrm>
            <a:off x="932269" y="2873405"/>
            <a:ext cx="370614" cy="276999"/>
          </a:xfrm>
          <a:prstGeom prst="rect">
            <a:avLst/>
          </a:prstGeom>
          <a:noFill/>
        </p:spPr>
        <p:txBody>
          <a:bodyPr wrap="none" rtlCol="0">
            <a:spAutoFit/>
          </a:bodyPr>
          <a:lstStyle/>
          <a:p>
            <a:r>
              <a:rPr lang="fr-FR" sz="1200">
                <a:latin typeface="Abadi" panose="020B0604020104020204" pitchFamily="34" charset="0"/>
              </a:rPr>
              <a:t>20</a:t>
            </a:r>
          </a:p>
        </p:txBody>
      </p:sp>
      <p:sp>
        <p:nvSpPr>
          <p:cNvPr id="35" name="ZoneTexte 34">
            <a:extLst>
              <a:ext uri="{FF2B5EF4-FFF2-40B4-BE49-F238E27FC236}">
                <a16:creationId xmlns:a16="http://schemas.microsoft.com/office/drawing/2014/main" id="{25ED734B-0F14-9B13-61EA-399D1801D0B1}"/>
              </a:ext>
            </a:extLst>
          </p:cNvPr>
          <p:cNvSpPr txBox="1"/>
          <p:nvPr/>
        </p:nvSpPr>
        <p:spPr>
          <a:xfrm>
            <a:off x="936835" y="2441868"/>
            <a:ext cx="370614" cy="276999"/>
          </a:xfrm>
          <a:prstGeom prst="rect">
            <a:avLst/>
          </a:prstGeom>
          <a:noFill/>
        </p:spPr>
        <p:txBody>
          <a:bodyPr wrap="none" rtlCol="0">
            <a:spAutoFit/>
          </a:bodyPr>
          <a:lstStyle/>
          <a:p>
            <a:r>
              <a:rPr lang="fr-FR" sz="1200">
                <a:latin typeface="Abadi" panose="020B0604020104020204" pitchFamily="34" charset="0"/>
              </a:rPr>
              <a:t>30</a:t>
            </a:r>
          </a:p>
        </p:txBody>
      </p:sp>
      <p:sp>
        <p:nvSpPr>
          <p:cNvPr id="36" name="ZoneTexte 35">
            <a:extLst>
              <a:ext uri="{FF2B5EF4-FFF2-40B4-BE49-F238E27FC236}">
                <a16:creationId xmlns:a16="http://schemas.microsoft.com/office/drawing/2014/main" id="{81BA62BC-E478-738D-A784-CE770CFE4341}"/>
              </a:ext>
            </a:extLst>
          </p:cNvPr>
          <p:cNvSpPr txBox="1"/>
          <p:nvPr/>
        </p:nvSpPr>
        <p:spPr>
          <a:xfrm>
            <a:off x="932269" y="2003755"/>
            <a:ext cx="370614" cy="276999"/>
          </a:xfrm>
          <a:prstGeom prst="rect">
            <a:avLst/>
          </a:prstGeom>
          <a:noFill/>
        </p:spPr>
        <p:txBody>
          <a:bodyPr wrap="none" rtlCol="0">
            <a:spAutoFit/>
          </a:bodyPr>
          <a:lstStyle/>
          <a:p>
            <a:r>
              <a:rPr lang="fr-FR" sz="1200">
                <a:latin typeface="Abadi" panose="020B0604020104020204" pitchFamily="34" charset="0"/>
              </a:rPr>
              <a:t>40</a:t>
            </a:r>
          </a:p>
        </p:txBody>
      </p:sp>
      <p:sp>
        <p:nvSpPr>
          <p:cNvPr id="37" name="ZoneTexte 36">
            <a:extLst>
              <a:ext uri="{FF2B5EF4-FFF2-40B4-BE49-F238E27FC236}">
                <a16:creationId xmlns:a16="http://schemas.microsoft.com/office/drawing/2014/main" id="{58DCFAD3-260B-04D2-4D3C-DC11196CFC0A}"/>
              </a:ext>
            </a:extLst>
          </p:cNvPr>
          <p:cNvSpPr txBox="1"/>
          <p:nvPr/>
        </p:nvSpPr>
        <p:spPr>
          <a:xfrm>
            <a:off x="936835" y="1602100"/>
            <a:ext cx="370614" cy="276999"/>
          </a:xfrm>
          <a:prstGeom prst="rect">
            <a:avLst/>
          </a:prstGeom>
          <a:noFill/>
        </p:spPr>
        <p:txBody>
          <a:bodyPr wrap="none" rtlCol="0">
            <a:spAutoFit/>
          </a:bodyPr>
          <a:lstStyle/>
          <a:p>
            <a:r>
              <a:rPr lang="fr-FR" sz="1200">
                <a:latin typeface="Abadi" panose="020B0604020104020204" pitchFamily="34" charset="0"/>
              </a:rPr>
              <a:t>50</a:t>
            </a:r>
          </a:p>
        </p:txBody>
      </p:sp>
      <p:sp>
        <p:nvSpPr>
          <p:cNvPr id="38" name="ZoneTexte 37">
            <a:extLst>
              <a:ext uri="{FF2B5EF4-FFF2-40B4-BE49-F238E27FC236}">
                <a16:creationId xmlns:a16="http://schemas.microsoft.com/office/drawing/2014/main" id="{EB64218F-E11E-FB75-EA04-D011CAE726C5}"/>
              </a:ext>
            </a:extLst>
          </p:cNvPr>
          <p:cNvSpPr txBox="1"/>
          <p:nvPr/>
        </p:nvSpPr>
        <p:spPr>
          <a:xfrm>
            <a:off x="5008340" y="3271477"/>
            <a:ext cx="370614" cy="276999"/>
          </a:xfrm>
          <a:prstGeom prst="rect">
            <a:avLst/>
          </a:prstGeom>
          <a:noFill/>
        </p:spPr>
        <p:txBody>
          <a:bodyPr wrap="none" rtlCol="0">
            <a:spAutoFit/>
          </a:bodyPr>
          <a:lstStyle/>
          <a:p>
            <a:r>
              <a:rPr lang="fr-FR" sz="1200">
                <a:latin typeface="Abadi" panose="020B0604020104020204" pitchFamily="34" charset="0"/>
              </a:rPr>
              <a:t>10</a:t>
            </a:r>
          </a:p>
        </p:txBody>
      </p:sp>
      <p:sp>
        <p:nvSpPr>
          <p:cNvPr id="39" name="ZoneTexte 38">
            <a:extLst>
              <a:ext uri="{FF2B5EF4-FFF2-40B4-BE49-F238E27FC236}">
                <a16:creationId xmlns:a16="http://schemas.microsoft.com/office/drawing/2014/main" id="{A8A0A899-C99C-D580-B2C0-F40322020692}"/>
              </a:ext>
            </a:extLst>
          </p:cNvPr>
          <p:cNvSpPr txBox="1"/>
          <p:nvPr/>
        </p:nvSpPr>
        <p:spPr>
          <a:xfrm>
            <a:off x="5008340" y="2857860"/>
            <a:ext cx="370614" cy="276999"/>
          </a:xfrm>
          <a:prstGeom prst="rect">
            <a:avLst/>
          </a:prstGeom>
          <a:noFill/>
        </p:spPr>
        <p:txBody>
          <a:bodyPr wrap="none" rtlCol="0">
            <a:spAutoFit/>
          </a:bodyPr>
          <a:lstStyle/>
          <a:p>
            <a:r>
              <a:rPr lang="fr-FR" sz="1200">
                <a:latin typeface="Abadi" panose="020B0604020104020204" pitchFamily="34" charset="0"/>
              </a:rPr>
              <a:t>20</a:t>
            </a:r>
          </a:p>
        </p:txBody>
      </p:sp>
      <p:sp>
        <p:nvSpPr>
          <p:cNvPr id="40" name="ZoneTexte 39">
            <a:extLst>
              <a:ext uri="{FF2B5EF4-FFF2-40B4-BE49-F238E27FC236}">
                <a16:creationId xmlns:a16="http://schemas.microsoft.com/office/drawing/2014/main" id="{60D3A553-57CC-4D32-2EC4-45C60CAD50EF}"/>
              </a:ext>
            </a:extLst>
          </p:cNvPr>
          <p:cNvSpPr txBox="1"/>
          <p:nvPr/>
        </p:nvSpPr>
        <p:spPr>
          <a:xfrm>
            <a:off x="5012906" y="2426323"/>
            <a:ext cx="370614" cy="276999"/>
          </a:xfrm>
          <a:prstGeom prst="rect">
            <a:avLst/>
          </a:prstGeom>
          <a:noFill/>
        </p:spPr>
        <p:txBody>
          <a:bodyPr wrap="none" rtlCol="0">
            <a:spAutoFit/>
          </a:bodyPr>
          <a:lstStyle/>
          <a:p>
            <a:r>
              <a:rPr lang="fr-FR" sz="1200">
                <a:latin typeface="Abadi" panose="020B0604020104020204" pitchFamily="34" charset="0"/>
              </a:rPr>
              <a:t>30</a:t>
            </a:r>
          </a:p>
        </p:txBody>
      </p:sp>
      <p:sp>
        <p:nvSpPr>
          <p:cNvPr id="41" name="ZoneTexte 40">
            <a:extLst>
              <a:ext uri="{FF2B5EF4-FFF2-40B4-BE49-F238E27FC236}">
                <a16:creationId xmlns:a16="http://schemas.microsoft.com/office/drawing/2014/main" id="{1AFB20CE-FBAF-5B2C-E1C2-3CA891D91A49}"/>
              </a:ext>
            </a:extLst>
          </p:cNvPr>
          <p:cNvSpPr txBox="1"/>
          <p:nvPr/>
        </p:nvSpPr>
        <p:spPr>
          <a:xfrm>
            <a:off x="5008340" y="1988210"/>
            <a:ext cx="370614" cy="276999"/>
          </a:xfrm>
          <a:prstGeom prst="rect">
            <a:avLst/>
          </a:prstGeom>
          <a:noFill/>
        </p:spPr>
        <p:txBody>
          <a:bodyPr wrap="none" rtlCol="0">
            <a:spAutoFit/>
          </a:bodyPr>
          <a:lstStyle/>
          <a:p>
            <a:r>
              <a:rPr lang="fr-FR" sz="1200">
                <a:latin typeface="Abadi" panose="020B0604020104020204" pitchFamily="34" charset="0"/>
              </a:rPr>
              <a:t>40</a:t>
            </a:r>
          </a:p>
        </p:txBody>
      </p:sp>
      <p:sp>
        <p:nvSpPr>
          <p:cNvPr id="42" name="ZoneTexte 41">
            <a:extLst>
              <a:ext uri="{FF2B5EF4-FFF2-40B4-BE49-F238E27FC236}">
                <a16:creationId xmlns:a16="http://schemas.microsoft.com/office/drawing/2014/main" id="{8BB16359-98B3-52AD-469E-C12FA0799AB4}"/>
              </a:ext>
            </a:extLst>
          </p:cNvPr>
          <p:cNvSpPr txBox="1"/>
          <p:nvPr/>
        </p:nvSpPr>
        <p:spPr>
          <a:xfrm>
            <a:off x="5012906" y="1586555"/>
            <a:ext cx="370614" cy="276999"/>
          </a:xfrm>
          <a:prstGeom prst="rect">
            <a:avLst/>
          </a:prstGeom>
          <a:noFill/>
        </p:spPr>
        <p:txBody>
          <a:bodyPr wrap="none" rtlCol="0">
            <a:spAutoFit/>
          </a:bodyPr>
          <a:lstStyle/>
          <a:p>
            <a:r>
              <a:rPr lang="fr-FR" sz="1200">
                <a:latin typeface="Abadi" panose="020B0604020104020204" pitchFamily="34" charset="0"/>
              </a:rPr>
              <a:t>50</a:t>
            </a:r>
          </a:p>
        </p:txBody>
      </p:sp>
      <p:sp>
        <p:nvSpPr>
          <p:cNvPr id="43" name="ZoneTexte 42">
            <a:extLst>
              <a:ext uri="{FF2B5EF4-FFF2-40B4-BE49-F238E27FC236}">
                <a16:creationId xmlns:a16="http://schemas.microsoft.com/office/drawing/2014/main" id="{5DCBCE4B-9FD1-D44B-7330-4C532EECE2C3}"/>
              </a:ext>
            </a:extLst>
          </p:cNvPr>
          <p:cNvSpPr txBox="1"/>
          <p:nvPr/>
        </p:nvSpPr>
        <p:spPr>
          <a:xfrm>
            <a:off x="932269" y="1189740"/>
            <a:ext cx="370614" cy="276999"/>
          </a:xfrm>
          <a:prstGeom prst="rect">
            <a:avLst/>
          </a:prstGeom>
          <a:noFill/>
        </p:spPr>
        <p:txBody>
          <a:bodyPr wrap="none" rtlCol="0">
            <a:spAutoFit/>
          </a:bodyPr>
          <a:lstStyle/>
          <a:p>
            <a:r>
              <a:rPr lang="fr-FR" sz="1200">
                <a:latin typeface="Abadi" panose="020B0604020104020204" pitchFamily="34" charset="0"/>
              </a:rPr>
              <a:t>60</a:t>
            </a:r>
          </a:p>
        </p:txBody>
      </p:sp>
      <p:sp>
        <p:nvSpPr>
          <p:cNvPr id="44" name="ZoneTexte 43">
            <a:extLst>
              <a:ext uri="{FF2B5EF4-FFF2-40B4-BE49-F238E27FC236}">
                <a16:creationId xmlns:a16="http://schemas.microsoft.com/office/drawing/2014/main" id="{63850C1A-C942-4FFD-80F5-A2572F0C2E7C}"/>
              </a:ext>
            </a:extLst>
          </p:cNvPr>
          <p:cNvSpPr txBox="1"/>
          <p:nvPr/>
        </p:nvSpPr>
        <p:spPr>
          <a:xfrm>
            <a:off x="5019782" y="1189739"/>
            <a:ext cx="370614" cy="276999"/>
          </a:xfrm>
          <a:prstGeom prst="rect">
            <a:avLst/>
          </a:prstGeom>
          <a:noFill/>
        </p:spPr>
        <p:txBody>
          <a:bodyPr wrap="none" rtlCol="0">
            <a:spAutoFit/>
          </a:bodyPr>
          <a:lstStyle/>
          <a:p>
            <a:r>
              <a:rPr lang="fr-FR" sz="1200">
                <a:latin typeface="Abadi" panose="020B0604020104020204" pitchFamily="34" charset="0"/>
              </a:rPr>
              <a:t>60</a:t>
            </a:r>
          </a:p>
        </p:txBody>
      </p:sp>
      <p:sp>
        <p:nvSpPr>
          <p:cNvPr id="45" name="ZoneTexte 44">
            <a:extLst>
              <a:ext uri="{FF2B5EF4-FFF2-40B4-BE49-F238E27FC236}">
                <a16:creationId xmlns:a16="http://schemas.microsoft.com/office/drawing/2014/main" id="{18C3FA3A-B6BF-66FB-DF32-936E115FC7B6}"/>
              </a:ext>
            </a:extLst>
          </p:cNvPr>
          <p:cNvSpPr txBox="1"/>
          <p:nvPr/>
        </p:nvSpPr>
        <p:spPr>
          <a:xfrm>
            <a:off x="5008340" y="5278409"/>
            <a:ext cx="370614" cy="276999"/>
          </a:xfrm>
          <a:prstGeom prst="rect">
            <a:avLst/>
          </a:prstGeom>
          <a:noFill/>
        </p:spPr>
        <p:txBody>
          <a:bodyPr wrap="none" rtlCol="0">
            <a:spAutoFit/>
          </a:bodyPr>
          <a:lstStyle/>
          <a:p>
            <a:r>
              <a:rPr lang="fr-FR" sz="1200">
                <a:latin typeface="Abadi" panose="020B0604020104020204" pitchFamily="34" charset="0"/>
              </a:rPr>
              <a:t>10</a:t>
            </a:r>
          </a:p>
        </p:txBody>
      </p:sp>
      <p:sp>
        <p:nvSpPr>
          <p:cNvPr id="46" name="ZoneTexte 45">
            <a:extLst>
              <a:ext uri="{FF2B5EF4-FFF2-40B4-BE49-F238E27FC236}">
                <a16:creationId xmlns:a16="http://schemas.microsoft.com/office/drawing/2014/main" id="{1BE0A2E3-42FB-5DDC-A0EE-3ABA9492BBD3}"/>
              </a:ext>
            </a:extLst>
          </p:cNvPr>
          <p:cNvSpPr txBox="1"/>
          <p:nvPr/>
        </p:nvSpPr>
        <p:spPr>
          <a:xfrm>
            <a:off x="5008340" y="4021952"/>
            <a:ext cx="370614" cy="276999"/>
          </a:xfrm>
          <a:prstGeom prst="rect">
            <a:avLst/>
          </a:prstGeom>
          <a:noFill/>
        </p:spPr>
        <p:txBody>
          <a:bodyPr wrap="none" rtlCol="0">
            <a:spAutoFit/>
          </a:bodyPr>
          <a:lstStyle/>
          <a:p>
            <a:r>
              <a:rPr lang="fr-FR" sz="1200">
                <a:latin typeface="Abadi" panose="020B0604020104020204" pitchFamily="34" charset="0"/>
              </a:rPr>
              <a:t>20</a:t>
            </a:r>
          </a:p>
        </p:txBody>
      </p:sp>
      <p:sp>
        <p:nvSpPr>
          <p:cNvPr id="49" name="ZoneTexte 48">
            <a:extLst>
              <a:ext uri="{FF2B5EF4-FFF2-40B4-BE49-F238E27FC236}">
                <a16:creationId xmlns:a16="http://schemas.microsoft.com/office/drawing/2014/main" id="{ADD397B2-5728-155C-8533-37B92B8E878A}"/>
              </a:ext>
            </a:extLst>
          </p:cNvPr>
          <p:cNvSpPr txBox="1"/>
          <p:nvPr/>
        </p:nvSpPr>
        <p:spPr>
          <a:xfrm>
            <a:off x="4994628" y="4622472"/>
            <a:ext cx="370614" cy="276999"/>
          </a:xfrm>
          <a:prstGeom prst="rect">
            <a:avLst/>
          </a:prstGeom>
          <a:noFill/>
        </p:spPr>
        <p:txBody>
          <a:bodyPr wrap="none" rtlCol="0">
            <a:spAutoFit/>
          </a:bodyPr>
          <a:lstStyle/>
          <a:p>
            <a:r>
              <a:rPr lang="fr-FR" sz="1200">
                <a:latin typeface="Abadi" panose="020B0604020104020204" pitchFamily="34" charset="0"/>
              </a:rPr>
              <a:t>15</a:t>
            </a:r>
          </a:p>
        </p:txBody>
      </p:sp>
      <p:sp>
        <p:nvSpPr>
          <p:cNvPr id="50" name="ZoneTexte 49">
            <a:extLst>
              <a:ext uri="{FF2B5EF4-FFF2-40B4-BE49-F238E27FC236}">
                <a16:creationId xmlns:a16="http://schemas.microsoft.com/office/drawing/2014/main" id="{9E23B102-F725-878E-6AF8-DAA144529F10}"/>
              </a:ext>
            </a:extLst>
          </p:cNvPr>
          <p:cNvSpPr txBox="1"/>
          <p:nvPr/>
        </p:nvSpPr>
        <p:spPr>
          <a:xfrm>
            <a:off x="5082516" y="5903145"/>
            <a:ext cx="277640" cy="276999"/>
          </a:xfrm>
          <a:prstGeom prst="rect">
            <a:avLst/>
          </a:prstGeom>
          <a:noFill/>
        </p:spPr>
        <p:txBody>
          <a:bodyPr wrap="none" rtlCol="0">
            <a:spAutoFit/>
          </a:bodyPr>
          <a:lstStyle/>
          <a:p>
            <a:r>
              <a:rPr lang="fr-FR" sz="1200">
                <a:latin typeface="Abadi" panose="020B0604020104020204" pitchFamily="34" charset="0"/>
              </a:rPr>
              <a:t>5</a:t>
            </a:r>
          </a:p>
        </p:txBody>
      </p:sp>
      <p:sp>
        <p:nvSpPr>
          <p:cNvPr id="51" name="ZoneTexte 50">
            <a:extLst>
              <a:ext uri="{FF2B5EF4-FFF2-40B4-BE49-F238E27FC236}">
                <a16:creationId xmlns:a16="http://schemas.microsoft.com/office/drawing/2014/main" id="{77EFEE02-4E31-B250-7326-3BD374060C98}"/>
              </a:ext>
            </a:extLst>
          </p:cNvPr>
          <p:cNvSpPr txBox="1"/>
          <p:nvPr/>
        </p:nvSpPr>
        <p:spPr>
          <a:xfrm rot="16200000">
            <a:off x="4357151" y="2471371"/>
            <a:ext cx="1083951" cy="307777"/>
          </a:xfrm>
          <a:prstGeom prst="rect">
            <a:avLst/>
          </a:prstGeom>
          <a:noFill/>
        </p:spPr>
        <p:txBody>
          <a:bodyPr wrap="none" rtlCol="0">
            <a:spAutoFit/>
          </a:bodyPr>
          <a:lstStyle/>
          <a:p>
            <a:r>
              <a:rPr lang="fr-FR" sz="1400">
                <a:latin typeface="Abadi" panose="020B0604020104020204" pitchFamily="34" charset="0"/>
              </a:rPr>
              <a:t>MtCO</a:t>
            </a:r>
            <a:r>
              <a:rPr lang="fr-FR" sz="1400" baseline="-25000">
                <a:latin typeface="Abadi" panose="020B0604020104020204" pitchFamily="34" charset="0"/>
              </a:rPr>
              <a:t>2</a:t>
            </a:r>
            <a:r>
              <a:rPr lang="fr-FR" sz="1400">
                <a:latin typeface="Abadi" panose="020B0604020104020204" pitchFamily="34" charset="0"/>
              </a:rPr>
              <a:t>eq/yr</a:t>
            </a:r>
          </a:p>
        </p:txBody>
      </p:sp>
      <p:sp>
        <p:nvSpPr>
          <p:cNvPr id="52" name="ZoneTexte 51">
            <a:extLst>
              <a:ext uri="{FF2B5EF4-FFF2-40B4-BE49-F238E27FC236}">
                <a16:creationId xmlns:a16="http://schemas.microsoft.com/office/drawing/2014/main" id="{8B8A7A81-D149-1A37-14F2-6E151E1EB508}"/>
              </a:ext>
            </a:extLst>
          </p:cNvPr>
          <p:cNvSpPr txBox="1"/>
          <p:nvPr/>
        </p:nvSpPr>
        <p:spPr>
          <a:xfrm>
            <a:off x="940687" y="5276551"/>
            <a:ext cx="370614" cy="276999"/>
          </a:xfrm>
          <a:prstGeom prst="rect">
            <a:avLst/>
          </a:prstGeom>
          <a:noFill/>
        </p:spPr>
        <p:txBody>
          <a:bodyPr wrap="none" rtlCol="0">
            <a:spAutoFit/>
          </a:bodyPr>
          <a:lstStyle/>
          <a:p>
            <a:r>
              <a:rPr lang="fr-FR" sz="1200">
                <a:latin typeface="Abadi" panose="020B0604020104020204" pitchFamily="34" charset="0"/>
              </a:rPr>
              <a:t>10</a:t>
            </a:r>
          </a:p>
        </p:txBody>
      </p:sp>
      <p:sp>
        <p:nvSpPr>
          <p:cNvPr id="53" name="ZoneTexte 52">
            <a:extLst>
              <a:ext uri="{FF2B5EF4-FFF2-40B4-BE49-F238E27FC236}">
                <a16:creationId xmlns:a16="http://schemas.microsoft.com/office/drawing/2014/main" id="{D34BA0A1-A023-195D-9468-E995B23F75FC}"/>
              </a:ext>
            </a:extLst>
          </p:cNvPr>
          <p:cNvSpPr txBox="1"/>
          <p:nvPr/>
        </p:nvSpPr>
        <p:spPr>
          <a:xfrm>
            <a:off x="940687" y="4020094"/>
            <a:ext cx="370614" cy="276999"/>
          </a:xfrm>
          <a:prstGeom prst="rect">
            <a:avLst/>
          </a:prstGeom>
          <a:noFill/>
        </p:spPr>
        <p:txBody>
          <a:bodyPr wrap="none" rtlCol="0">
            <a:spAutoFit/>
          </a:bodyPr>
          <a:lstStyle/>
          <a:p>
            <a:r>
              <a:rPr lang="fr-FR" sz="1200">
                <a:latin typeface="Abadi" panose="020B0604020104020204" pitchFamily="34" charset="0"/>
              </a:rPr>
              <a:t>20</a:t>
            </a:r>
          </a:p>
        </p:txBody>
      </p:sp>
      <p:sp>
        <p:nvSpPr>
          <p:cNvPr id="54" name="ZoneTexte 53">
            <a:extLst>
              <a:ext uri="{FF2B5EF4-FFF2-40B4-BE49-F238E27FC236}">
                <a16:creationId xmlns:a16="http://schemas.microsoft.com/office/drawing/2014/main" id="{3988542D-BE3A-2FBC-BD15-170091D7AF5E}"/>
              </a:ext>
            </a:extLst>
          </p:cNvPr>
          <p:cNvSpPr txBox="1"/>
          <p:nvPr/>
        </p:nvSpPr>
        <p:spPr>
          <a:xfrm>
            <a:off x="926975" y="4620614"/>
            <a:ext cx="370614" cy="276999"/>
          </a:xfrm>
          <a:prstGeom prst="rect">
            <a:avLst/>
          </a:prstGeom>
          <a:noFill/>
        </p:spPr>
        <p:txBody>
          <a:bodyPr wrap="none" rtlCol="0">
            <a:spAutoFit/>
          </a:bodyPr>
          <a:lstStyle/>
          <a:p>
            <a:r>
              <a:rPr lang="fr-FR" sz="1200">
                <a:latin typeface="Abadi" panose="020B0604020104020204" pitchFamily="34" charset="0"/>
              </a:rPr>
              <a:t>15</a:t>
            </a:r>
          </a:p>
        </p:txBody>
      </p:sp>
      <p:sp>
        <p:nvSpPr>
          <p:cNvPr id="55" name="ZoneTexte 54">
            <a:extLst>
              <a:ext uri="{FF2B5EF4-FFF2-40B4-BE49-F238E27FC236}">
                <a16:creationId xmlns:a16="http://schemas.microsoft.com/office/drawing/2014/main" id="{1A99476A-DFA8-2415-5FF8-650E66B44AF3}"/>
              </a:ext>
            </a:extLst>
          </p:cNvPr>
          <p:cNvSpPr txBox="1"/>
          <p:nvPr/>
        </p:nvSpPr>
        <p:spPr>
          <a:xfrm>
            <a:off x="1014863" y="5901287"/>
            <a:ext cx="277640" cy="276999"/>
          </a:xfrm>
          <a:prstGeom prst="rect">
            <a:avLst/>
          </a:prstGeom>
          <a:noFill/>
        </p:spPr>
        <p:txBody>
          <a:bodyPr wrap="none" rtlCol="0">
            <a:spAutoFit/>
          </a:bodyPr>
          <a:lstStyle/>
          <a:p>
            <a:r>
              <a:rPr lang="fr-FR" sz="1200">
                <a:latin typeface="Abadi" panose="020B0604020104020204" pitchFamily="34" charset="0"/>
              </a:rPr>
              <a:t>5</a:t>
            </a:r>
          </a:p>
        </p:txBody>
      </p:sp>
      <p:sp>
        <p:nvSpPr>
          <p:cNvPr id="56" name="ZoneTexte 55">
            <a:extLst>
              <a:ext uri="{FF2B5EF4-FFF2-40B4-BE49-F238E27FC236}">
                <a16:creationId xmlns:a16="http://schemas.microsoft.com/office/drawing/2014/main" id="{E325444C-9D9F-85ED-BE7C-C89D8ED49A08}"/>
              </a:ext>
            </a:extLst>
          </p:cNvPr>
          <p:cNvSpPr txBox="1"/>
          <p:nvPr/>
        </p:nvSpPr>
        <p:spPr>
          <a:xfrm rot="16200000">
            <a:off x="4403508" y="5291081"/>
            <a:ext cx="1083951" cy="307777"/>
          </a:xfrm>
          <a:prstGeom prst="rect">
            <a:avLst/>
          </a:prstGeom>
          <a:noFill/>
        </p:spPr>
        <p:txBody>
          <a:bodyPr wrap="none" rtlCol="0">
            <a:spAutoFit/>
          </a:bodyPr>
          <a:lstStyle/>
          <a:p>
            <a:r>
              <a:rPr lang="fr-FR" sz="1400">
                <a:latin typeface="Abadi" panose="020B0604020104020204" pitchFamily="34" charset="0"/>
              </a:rPr>
              <a:t>MtCO</a:t>
            </a:r>
            <a:r>
              <a:rPr lang="fr-FR" sz="1400" baseline="-25000">
                <a:latin typeface="Abadi" panose="020B0604020104020204" pitchFamily="34" charset="0"/>
              </a:rPr>
              <a:t>2</a:t>
            </a:r>
            <a:r>
              <a:rPr lang="fr-FR" sz="1400">
                <a:latin typeface="Abadi" panose="020B0604020104020204" pitchFamily="34" charset="0"/>
              </a:rPr>
              <a:t>eq/yr</a:t>
            </a:r>
          </a:p>
        </p:txBody>
      </p:sp>
      <p:sp>
        <p:nvSpPr>
          <p:cNvPr id="57" name="ZoneTexte 56">
            <a:extLst>
              <a:ext uri="{FF2B5EF4-FFF2-40B4-BE49-F238E27FC236}">
                <a16:creationId xmlns:a16="http://schemas.microsoft.com/office/drawing/2014/main" id="{CF525F5F-A495-1E09-287E-551D01740AAA}"/>
              </a:ext>
            </a:extLst>
          </p:cNvPr>
          <p:cNvSpPr txBox="1"/>
          <p:nvPr/>
        </p:nvSpPr>
        <p:spPr>
          <a:xfrm rot="16200000">
            <a:off x="288541" y="2499017"/>
            <a:ext cx="1083951" cy="307777"/>
          </a:xfrm>
          <a:prstGeom prst="rect">
            <a:avLst/>
          </a:prstGeom>
          <a:noFill/>
        </p:spPr>
        <p:txBody>
          <a:bodyPr wrap="none" rtlCol="0">
            <a:spAutoFit/>
          </a:bodyPr>
          <a:lstStyle/>
          <a:p>
            <a:r>
              <a:rPr lang="fr-FR" sz="1400">
                <a:latin typeface="Abadi" panose="020B0604020104020204" pitchFamily="34" charset="0"/>
              </a:rPr>
              <a:t>MtCO</a:t>
            </a:r>
            <a:r>
              <a:rPr lang="fr-FR" sz="1400" baseline="-25000">
                <a:latin typeface="Abadi" panose="020B0604020104020204" pitchFamily="34" charset="0"/>
              </a:rPr>
              <a:t>2</a:t>
            </a:r>
            <a:r>
              <a:rPr lang="fr-FR" sz="1400">
                <a:latin typeface="Abadi" panose="020B0604020104020204" pitchFamily="34" charset="0"/>
              </a:rPr>
              <a:t>eq/yr</a:t>
            </a:r>
          </a:p>
        </p:txBody>
      </p:sp>
      <p:sp>
        <p:nvSpPr>
          <p:cNvPr id="58" name="ZoneTexte 57">
            <a:extLst>
              <a:ext uri="{FF2B5EF4-FFF2-40B4-BE49-F238E27FC236}">
                <a16:creationId xmlns:a16="http://schemas.microsoft.com/office/drawing/2014/main" id="{E0041133-F401-15E5-683F-42517F85D6F4}"/>
              </a:ext>
            </a:extLst>
          </p:cNvPr>
          <p:cNvSpPr txBox="1"/>
          <p:nvPr/>
        </p:nvSpPr>
        <p:spPr>
          <a:xfrm rot="16200000">
            <a:off x="334898" y="5318727"/>
            <a:ext cx="1083951" cy="307777"/>
          </a:xfrm>
          <a:prstGeom prst="rect">
            <a:avLst/>
          </a:prstGeom>
          <a:noFill/>
        </p:spPr>
        <p:txBody>
          <a:bodyPr wrap="none" rtlCol="0">
            <a:spAutoFit/>
          </a:bodyPr>
          <a:lstStyle/>
          <a:p>
            <a:r>
              <a:rPr lang="fr-FR" sz="1400">
                <a:latin typeface="Abadi" panose="020B0604020104020204" pitchFamily="34" charset="0"/>
              </a:rPr>
              <a:t>MtCO</a:t>
            </a:r>
            <a:r>
              <a:rPr lang="fr-FR" sz="1400" baseline="-25000">
                <a:latin typeface="Abadi" panose="020B0604020104020204" pitchFamily="34" charset="0"/>
              </a:rPr>
              <a:t>2</a:t>
            </a:r>
            <a:r>
              <a:rPr lang="fr-FR" sz="1400">
                <a:latin typeface="Abadi" panose="020B0604020104020204" pitchFamily="34" charset="0"/>
              </a:rPr>
              <a:t>eq/yr</a:t>
            </a:r>
          </a:p>
        </p:txBody>
      </p:sp>
      <p:sp>
        <p:nvSpPr>
          <p:cNvPr id="47" name="Rectangle 46">
            <a:extLst>
              <a:ext uri="{FF2B5EF4-FFF2-40B4-BE49-F238E27FC236}">
                <a16:creationId xmlns:a16="http://schemas.microsoft.com/office/drawing/2014/main" id="{B4BD6BBE-5556-B3B5-6E2A-FC2C89F377C2}"/>
              </a:ext>
            </a:extLst>
          </p:cNvPr>
          <p:cNvSpPr/>
          <p:nvPr/>
        </p:nvSpPr>
        <p:spPr>
          <a:xfrm>
            <a:off x="8060055" y="3587553"/>
            <a:ext cx="80010" cy="4571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6549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1" grpId="0"/>
      <p:bldP spid="12"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0744B2-D918-DE5A-8295-4F8A41DCF3C6}"/>
              </a:ext>
            </a:extLst>
          </p:cNvPr>
          <p:cNvSpPr/>
          <p:nvPr/>
        </p:nvSpPr>
        <p:spPr>
          <a:xfrm>
            <a:off x="0" y="0"/>
            <a:ext cx="12192000" cy="80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400" b="1">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p:txBody>
      </p:sp>
      <p:pic>
        <p:nvPicPr>
          <p:cNvPr id="2" name="Image 1">
            <a:extLst>
              <a:ext uri="{FF2B5EF4-FFF2-40B4-BE49-F238E27FC236}">
                <a16:creationId xmlns:a16="http://schemas.microsoft.com/office/drawing/2014/main" id="{B18E8321-A665-7B30-0F64-C1F104FD1E8F}"/>
              </a:ext>
            </a:extLst>
          </p:cNvPr>
          <p:cNvPicPr>
            <a:picLocks noChangeAspect="1"/>
          </p:cNvPicPr>
          <p:nvPr/>
        </p:nvPicPr>
        <p:blipFill>
          <a:blip r:embed="rId3"/>
          <a:stretch>
            <a:fillRect/>
          </a:stretch>
        </p:blipFill>
        <p:spPr>
          <a:xfrm>
            <a:off x="5069414" y="1657214"/>
            <a:ext cx="7082371" cy="3846006"/>
          </a:xfrm>
          <a:prstGeom prst="rect">
            <a:avLst/>
          </a:prstGeom>
          <a:solidFill>
            <a:schemeClr val="accent1"/>
          </a:solidFill>
        </p:spPr>
      </p:pic>
      <p:sp>
        <p:nvSpPr>
          <p:cNvPr id="7" name="Titre 1">
            <a:extLst>
              <a:ext uri="{FF2B5EF4-FFF2-40B4-BE49-F238E27FC236}">
                <a16:creationId xmlns:a16="http://schemas.microsoft.com/office/drawing/2014/main" id="{BF79C100-0088-CA5D-1B9D-790A7C2AFB93}"/>
              </a:ext>
            </a:extLst>
          </p:cNvPr>
          <p:cNvSpPr txBox="1">
            <a:spLocks/>
          </p:cNvSpPr>
          <p:nvPr/>
        </p:nvSpPr>
        <p:spPr>
          <a:xfrm>
            <a:off x="245899" y="191393"/>
            <a:ext cx="11431576" cy="5426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dirty="0">
                <a:latin typeface="Roboto Black" panose="02000000000000000000" pitchFamily="2" charset="0"/>
                <a:ea typeface="Roboto Black" panose="02000000000000000000" pitchFamily="2" charset="0"/>
                <a:cs typeface="Roboto Black" panose="02000000000000000000" pitchFamily="2" charset="0"/>
              </a:rPr>
              <a:t>03. Prospective LCA for new construction (RQ3)</a:t>
            </a:r>
          </a:p>
        </p:txBody>
      </p:sp>
      <p:cxnSp>
        <p:nvCxnSpPr>
          <p:cNvPr id="4" name="Connecteur droit 3">
            <a:extLst>
              <a:ext uri="{FF2B5EF4-FFF2-40B4-BE49-F238E27FC236}">
                <a16:creationId xmlns:a16="http://schemas.microsoft.com/office/drawing/2014/main" id="{35B81C22-1189-ECF0-1D8E-41D9453AF6E2}"/>
              </a:ext>
            </a:extLst>
          </p:cNvPr>
          <p:cNvCxnSpPr/>
          <p:nvPr/>
        </p:nvCxnSpPr>
        <p:spPr>
          <a:xfrm>
            <a:off x="0" y="736170"/>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851E7FAC-2491-466F-9FBA-B6D051A0CE44}"/>
              </a:ext>
            </a:extLst>
          </p:cNvPr>
          <p:cNvCxnSpPr/>
          <p:nvPr/>
        </p:nvCxnSpPr>
        <p:spPr>
          <a:xfrm>
            <a:off x="0" y="849824"/>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a:extLst>
              <a:ext uri="{FF2B5EF4-FFF2-40B4-BE49-F238E27FC236}">
                <a16:creationId xmlns:a16="http://schemas.microsoft.com/office/drawing/2014/main" id="{B97D73FF-F7C4-FDCE-956C-5F431F247C05}"/>
              </a:ext>
            </a:extLst>
          </p:cNvPr>
          <p:cNvSpPr>
            <a:spLocks noGrp="1"/>
          </p:cNvSpPr>
          <p:nvPr>
            <p:ph type="sldNum" sz="quarter" idx="12"/>
          </p:nvPr>
        </p:nvSpPr>
        <p:spPr/>
        <p:txBody>
          <a:bodyPr/>
          <a:lstStyle/>
          <a:p>
            <a:fld id="{1E55F5E4-9D21-4F00-9F86-7105B16B518E}" type="slidenum">
              <a:rPr lang="fr-FR" smtClean="0"/>
              <a:pPr/>
              <a:t>19</a:t>
            </a:fld>
            <a:endParaRPr lang="fr-FR"/>
          </a:p>
        </p:txBody>
      </p:sp>
      <p:sp>
        <p:nvSpPr>
          <p:cNvPr id="3" name="ZoneTexte 2">
            <a:extLst>
              <a:ext uri="{FF2B5EF4-FFF2-40B4-BE49-F238E27FC236}">
                <a16:creationId xmlns:a16="http://schemas.microsoft.com/office/drawing/2014/main" id="{781DAB1C-688E-3045-6B1A-C973D2564019}"/>
              </a:ext>
            </a:extLst>
          </p:cNvPr>
          <p:cNvSpPr txBox="1"/>
          <p:nvPr/>
        </p:nvSpPr>
        <p:spPr>
          <a:xfrm>
            <a:off x="394559" y="1979987"/>
            <a:ext cx="4246014" cy="3048655"/>
          </a:xfrm>
          <a:prstGeom prst="snip2Diag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r>
              <a:rPr lang="en-GB" sz="2000"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Methodology</a:t>
            </a:r>
          </a:p>
          <a:p>
            <a:pPr marL="914400" lvl="1" indent="-457200">
              <a:buFont typeface="Arial" panose="020B0604020202020204" pitchFamily="34" charset="0"/>
              <a:buChar char="•"/>
            </a:pPr>
            <a:r>
              <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Building LCA database and prospective LCA</a:t>
            </a:r>
          </a:p>
          <a:p>
            <a:pPr marL="914400" lvl="1" indent="-457200">
              <a:buFont typeface="Arial" panose="020B0604020202020204" pitchFamily="34" charset="0"/>
              <a:buChar char="•"/>
            </a:pPr>
            <a:endPar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endParaRPr>
          </a:p>
          <a:p>
            <a:pPr marL="457200" indent="-457200">
              <a:buFont typeface="Arial" panose="020B0604020202020204" pitchFamily="34" charset="0"/>
              <a:buChar char="•"/>
            </a:pPr>
            <a:r>
              <a:rPr lang="en-GB" sz="2000"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Results</a:t>
            </a:r>
          </a:p>
          <a:p>
            <a:pPr marL="914400" lvl="1" indent="-457200">
              <a:buFont typeface="Arial" panose="020B0604020202020204" pitchFamily="34" charset="0"/>
              <a:buChar char="•"/>
            </a:pPr>
            <a:r>
              <a:rPr lang="en-GB" sz="2000">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GHG in 2020, 2030, 2040 and 2050 under IMAGE RCP1.9 scenario</a:t>
            </a:r>
          </a:p>
        </p:txBody>
      </p:sp>
    </p:spTree>
    <p:extLst>
      <p:ext uri="{BB962C8B-B14F-4D97-AF65-F5344CB8AC3E}">
        <p14:creationId xmlns:p14="http://schemas.microsoft.com/office/powerpoint/2010/main" val="2442412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0744B2-D918-DE5A-8295-4F8A41DCF3C6}"/>
              </a:ext>
            </a:extLst>
          </p:cNvPr>
          <p:cNvSpPr/>
          <p:nvPr/>
        </p:nvSpPr>
        <p:spPr>
          <a:xfrm>
            <a:off x="0" y="0"/>
            <a:ext cx="12192000" cy="80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400" b="1">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4" name="Espace réservé du numéro de diapositive 3">
            <a:extLst>
              <a:ext uri="{FF2B5EF4-FFF2-40B4-BE49-F238E27FC236}">
                <a16:creationId xmlns:a16="http://schemas.microsoft.com/office/drawing/2014/main" id="{6F117477-8604-AC84-5DBE-333C550F2E95}"/>
              </a:ext>
            </a:extLst>
          </p:cNvPr>
          <p:cNvSpPr>
            <a:spLocks noGrp="1"/>
          </p:cNvSpPr>
          <p:nvPr>
            <p:ph type="sldNum" sz="quarter" idx="12"/>
          </p:nvPr>
        </p:nvSpPr>
        <p:spPr/>
        <p:txBody>
          <a:bodyPr/>
          <a:lstStyle/>
          <a:p>
            <a:fld id="{1E55F5E4-9D21-4F00-9F86-7105B16B518E}" type="slidenum">
              <a:rPr lang="fr-FR" smtClean="0"/>
              <a:pPr/>
              <a:t>2</a:t>
            </a:fld>
            <a:endParaRPr lang="fr-FR"/>
          </a:p>
        </p:txBody>
      </p:sp>
      <p:sp>
        <p:nvSpPr>
          <p:cNvPr id="5" name="Titre 1">
            <a:extLst>
              <a:ext uri="{FF2B5EF4-FFF2-40B4-BE49-F238E27FC236}">
                <a16:creationId xmlns:a16="http://schemas.microsoft.com/office/drawing/2014/main" id="{457648DD-51E7-C4B2-BDDD-F3447BAEF77D}"/>
              </a:ext>
            </a:extLst>
          </p:cNvPr>
          <p:cNvSpPr txBox="1">
            <a:spLocks/>
          </p:cNvSpPr>
          <p:nvPr/>
        </p:nvSpPr>
        <p:spPr>
          <a:xfrm>
            <a:off x="245899" y="191393"/>
            <a:ext cx="3932237" cy="5426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b="1">
                <a:latin typeface="Roboto Black" panose="02000000000000000000" pitchFamily="2" charset="0"/>
                <a:ea typeface="Roboto Black" panose="02000000000000000000" pitchFamily="2" charset="0"/>
                <a:cs typeface="Roboto Black" panose="02000000000000000000" pitchFamily="2" charset="0"/>
              </a:rPr>
              <a:t>Summary</a:t>
            </a:r>
          </a:p>
        </p:txBody>
      </p:sp>
      <p:pic>
        <p:nvPicPr>
          <p:cNvPr id="6" name="Image 5">
            <a:extLst>
              <a:ext uri="{FF2B5EF4-FFF2-40B4-BE49-F238E27FC236}">
                <a16:creationId xmlns:a16="http://schemas.microsoft.com/office/drawing/2014/main" id="{0A5F0767-1A06-4D09-81ED-19A24749691F}"/>
              </a:ext>
            </a:extLst>
          </p:cNvPr>
          <p:cNvPicPr>
            <a:picLocks noChangeAspect="1"/>
          </p:cNvPicPr>
          <p:nvPr/>
        </p:nvPicPr>
        <p:blipFill>
          <a:blip r:embed="rId3"/>
          <a:stretch>
            <a:fillRect/>
          </a:stretch>
        </p:blipFill>
        <p:spPr>
          <a:xfrm>
            <a:off x="6643156" y="1092435"/>
            <a:ext cx="5068850" cy="5205616"/>
          </a:xfrm>
          <a:prstGeom prst="rect">
            <a:avLst/>
          </a:prstGeom>
        </p:spPr>
      </p:pic>
      <p:sp>
        <p:nvSpPr>
          <p:cNvPr id="7" name="ZoneTexte 6">
            <a:extLst>
              <a:ext uri="{FF2B5EF4-FFF2-40B4-BE49-F238E27FC236}">
                <a16:creationId xmlns:a16="http://schemas.microsoft.com/office/drawing/2014/main" id="{80132DBD-24B8-69C4-38BB-ADB6F0DB2367}"/>
              </a:ext>
            </a:extLst>
          </p:cNvPr>
          <p:cNvSpPr txBox="1"/>
          <p:nvPr/>
        </p:nvSpPr>
        <p:spPr>
          <a:xfrm>
            <a:off x="427345" y="1491396"/>
            <a:ext cx="5668655" cy="4077117"/>
          </a:xfrm>
          <a:prstGeom prst="snip2Diag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Wingdings" panose="05000000000000000000" pitchFamily="2" charset="2"/>
              <a:buChar char="§"/>
            </a:pPr>
            <a:r>
              <a:rPr lang="en-GB" b="1" dirty="0">
                <a:latin typeface="Abadi" panose="020B0604020104020204" pitchFamily="34" charset="0"/>
                <a:cs typeface="Times" panose="02020603050405020304" pitchFamily="18" charset="0"/>
              </a:rPr>
              <a:t>Introduction &amp; context</a:t>
            </a:r>
          </a:p>
          <a:p>
            <a:pPr marL="285750" indent="-285750">
              <a:buFont typeface="Wingdings" panose="05000000000000000000" pitchFamily="2" charset="2"/>
              <a:buChar char="§"/>
            </a:pPr>
            <a:r>
              <a:rPr lang="en-GB" b="1" dirty="0">
                <a:latin typeface="Abadi" panose="020B0604020104020204" pitchFamily="34" charset="0"/>
                <a:cs typeface="Times" panose="02020603050405020304" pitchFamily="18" charset="0"/>
              </a:rPr>
              <a:t>Research gaps, state of the art &amp; research questions</a:t>
            </a:r>
          </a:p>
          <a:p>
            <a:pPr marL="285750" indent="-285750">
              <a:buFont typeface="Wingdings" panose="05000000000000000000" pitchFamily="2" charset="2"/>
              <a:buChar char="§"/>
            </a:pPr>
            <a:r>
              <a:rPr lang="en-GB" b="1" dirty="0">
                <a:latin typeface="Abadi" panose="020B0604020104020204" pitchFamily="34" charset="0"/>
                <a:cs typeface="Times" panose="02020603050405020304" pitchFamily="18" charset="0"/>
              </a:rPr>
              <a:t>Contribution of the thesis</a:t>
            </a:r>
          </a:p>
          <a:p>
            <a:pPr marL="342900" indent="-342900">
              <a:buFont typeface="+mj-lt"/>
              <a:buAutoNum type="arabicPeriod"/>
            </a:pPr>
            <a:endParaRPr lang="en-GB" b="1" dirty="0">
              <a:latin typeface="Abadi" panose="020B0604020104020204" pitchFamily="34" charset="0"/>
              <a:cs typeface="Times" panose="02020603050405020304" pitchFamily="18" charset="0"/>
            </a:endParaRPr>
          </a:p>
          <a:p>
            <a:pPr marL="800100" lvl="1" indent="-342900">
              <a:buFont typeface="+mj-lt"/>
              <a:buAutoNum type="arabicPeriod"/>
            </a:pPr>
            <a:r>
              <a:rPr lang="en-GB" dirty="0">
                <a:latin typeface="Abadi" panose="020B0604020104020204" pitchFamily="34" charset="0"/>
                <a:cs typeface="Times" panose="02020603050405020304" pitchFamily="18" charset="0"/>
              </a:rPr>
              <a:t>Emissions accounting and carbon budgets setting</a:t>
            </a:r>
          </a:p>
          <a:p>
            <a:pPr marL="800100" lvl="1" indent="-342900">
              <a:buFont typeface="+mj-lt"/>
              <a:buAutoNum type="arabicPeriod"/>
            </a:pPr>
            <a:r>
              <a:rPr lang="en-GB" dirty="0">
                <a:latin typeface="Abadi" panose="020B0604020104020204" pitchFamily="34" charset="0"/>
                <a:cs typeface="Times" panose="02020603050405020304" pitchFamily="18" charset="0"/>
              </a:rPr>
              <a:t>Exploratory decarbonisation pathways for residential buildings</a:t>
            </a:r>
          </a:p>
          <a:p>
            <a:pPr marL="800100" lvl="1" indent="-342900">
              <a:buFont typeface="+mj-lt"/>
              <a:buAutoNum type="arabicPeriod"/>
            </a:pPr>
            <a:r>
              <a:rPr lang="en-GB" dirty="0">
                <a:latin typeface="Abadi" panose="020B0604020104020204" pitchFamily="34" charset="0"/>
                <a:cs typeface="Times" panose="02020603050405020304" pitchFamily="18" charset="0"/>
              </a:rPr>
              <a:t>Prospective LCA for new construction</a:t>
            </a:r>
          </a:p>
          <a:p>
            <a:pPr marL="0" indent="0">
              <a:buNone/>
            </a:pPr>
            <a:endParaRPr lang="en-GB" b="1" dirty="0">
              <a:latin typeface="Abadi" panose="020B0604020104020204" pitchFamily="34" charset="0"/>
              <a:cs typeface="Times" panose="02020603050405020304" pitchFamily="18" charset="0"/>
            </a:endParaRPr>
          </a:p>
          <a:p>
            <a:pPr marL="285750" indent="-285750">
              <a:buFont typeface="Wingdings" panose="05000000000000000000" pitchFamily="2" charset="2"/>
              <a:buChar char="§"/>
            </a:pPr>
            <a:r>
              <a:rPr lang="en-GB" b="1" dirty="0">
                <a:latin typeface="Abadi" panose="020B0604020104020204" pitchFamily="34" charset="0"/>
                <a:cs typeface="Times" panose="02020603050405020304" pitchFamily="18" charset="0"/>
              </a:rPr>
              <a:t>Conclusion &amp; discussions</a:t>
            </a:r>
          </a:p>
        </p:txBody>
      </p:sp>
    </p:spTree>
    <p:extLst>
      <p:ext uri="{BB962C8B-B14F-4D97-AF65-F5344CB8AC3E}">
        <p14:creationId xmlns:p14="http://schemas.microsoft.com/office/powerpoint/2010/main" val="312416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 coins arrondis 28">
            <a:extLst>
              <a:ext uri="{FF2B5EF4-FFF2-40B4-BE49-F238E27FC236}">
                <a16:creationId xmlns:a16="http://schemas.microsoft.com/office/drawing/2014/main" id="{35B18CFA-3ED3-35EA-A64B-B85861D09202}"/>
              </a:ext>
            </a:extLst>
          </p:cNvPr>
          <p:cNvSpPr/>
          <p:nvPr/>
        </p:nvSpPr>
        <p:spPr>
          <a:xfrm>
            <a:off x="4698881" y="2339896"/>
            <a:ext cx="1834874" cy="1995895"/>
          </a:xfrm>
          <a:prstGeom prst="roundRect">
            <a:avLst/>
          </a:prstGeom>
          <a:solidFill>
            <a:schemeClr val="bg1"/>
          </a:solidFill>
          <a:ln>
            <a:solidFill>
              <a:srgbClr val="26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latin typeface="Abadi" panose="020B0604020104020204" pitchFamily="34" charset="0"/>
              <a:cs typeface="Times" panose="02020603050405020304" pitchFamily="18" charset="0"/>
            </a:endParaRPr>
          </a:p>
        </p:txBody>
      </p:sp>
      <p:pic>
        <p:nvPicPr>
          <p:cNvPr id="42" name="Image 41">
            <a:extLst>
              <a:ext uri="{FF2B5EF4-FFF2-40B4-BE49-F238E27FC236}">
                <a16:creationId xmlns:a16="http://schemas.microsoft.com/office/drawing/2014/main" id="{68EDEB72-0616-C672-BF3C-2F940245D0FD}"/>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783889" y="2436467"/>
            <a:ext cx="799832" cy="799832"/>
          </a:xfrm>
          <a:prstGeom prst="rect">
            <a:avLst/>
          </a:prstGeom>
        </p:spPr>
      </p:pic>
      <p:sp>
        <p:nvSpPr>
          <p:cNvPr id="2" name="Cylindre 1">
            <a:extLst>
              <a:ext uri="{FF2B5EF4-FFF2-40B4-BE49-F238E27FC236}">
                <a16:creationId xmlns:a16="http://schemas.microsoft.com/office/drawing/2014/main" id="{C41C493D-88F0-69A6-A34B-4AAB5B0C1508}"/>
              </a:ext>
            </a:extLst>
          </p:cNvPr>
          <p:cNvSpPr/>
          <p:nvPr/>
        </p:nvSpPr>
        <p:spPr>
          <a:xfrm>
            <a:off x="517779" y="2714683"/>
            <a:ext cx="1407644" cy="1516137"/>
          </a:xfrm>
          <a:prstGeom prst="can">
            <a:avLst/>
          </a:prstGeom>
          <a:solidFill>
            <a:schemeClr val="bg1"/>
          </a:solidFill>
          <a:ln w="38100">
            <a:solidFill>
              <a:srgbClr val="26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badi" panose="020B0604020104020204" pitchFamily="34" charset="0"/>
            </a:endParaRPr>
          </a:p>
        </p:txBody>
      </p:sp>
      <p:pic>
        <p:nvPicPr>
          <p:cNvPr id="1026" name="Picture 2" descr="La RE2020 : l'essentiel de ce qu'il faut savoir !">
            <a:extLst>
              <a:ext uri="{FF2B5EF4-FFF2-40B4-BE49-F238E27FC236}">
                <a16:creationId xmlns:a16="http://schemas.microsoft.com/office/drawing/2014/main" id="{E6C6E1E7-808B-8A5D-DCA2-6A6764AD76E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406" y="3122380"/>
            <a:ext cx="1242389" cy="77649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descr="Une image contenant fenêtre, bâtiment, maison, Rectangle&#10;&#10;Description générée automatiquement">
            <a:extLst>
              <a:ext uri="{FF2B5EF4-FFF2-40B4-BE49-F238E27FC236}">
                <a16:creationId xmlns:a16="http://schemas.microsoft.com/office/drawing/2014/main" id="{5D9AA2A1-B2F5-901C-FCBC-53E30329F683}"/>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722282" y="2482797"/>
            <a:ext cx="707172" cy="707172"/>
          </a:xfrm>
          <a:prstGeom prst="rect">
            <a:avLst/>
          </a:prstGeom>
        </p:spPr>
      </p:pic>
      <p:pic>
        <p:nvPicPr>
          <p:cNvPr id="6" name="Image 5" descr="Une image contenant noir, obscurité&#10;&#10;Description générée automatiquement">
            <a:extLst>
              <a:ext uri="{FF2B5EF4-FFF2-40B4-BE49-F238E27FC236}">
                <a16:creationId xmlns:a16="http://schemas.microsoft.com/office/drawing/2014/main" id="{8FC6DFA1-DC98-43CE-380B-5C98F4958500}"/>
              </a:ext>
            </a:extLst>
          </p:cNvPr>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8523576" y="1647531"/>
            <a:ext cx="322109" cy="322109"/>
          </a:xfrm>
          <a:prstGeom prst="rect">
            <a:avLst/>
          </a:prstGeom>
        </p:spPr>
      </p:pic>
      <p:pic>
        <p:nvPicPr>
          <p:cNvPr id="16" name="Image 15" descr="Une image contenant capture d’écran, conception&#10;&#10;Description générée automatiquement">
            <a:extLst>
              <a:ext uri="{FF2B5EF4-FFF2-40B4-BE49-F238E27FC236}">
                <a16:creationId xmlns:a16="http://schemas.microsoft.com/office/drawing/2014/main" id="{FB29306E-658F-B90A-D3E4-56272DE46BCE}"/>
              </a:ext>
            </a:extLst>
          </p:cNvPr>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8046533" y="1582862"/>
            <a:ext cx="386778" cy="386778"/>
          </a:xfrm>
          <a:prstGeom prst="rect">
            <a:avLst/>
          </a:prstGeom>
        </p:spPr>
      </p:pic>
      <p:pic>
        <p:nvPicPr>
          <p:cNvPr id="18" name="Image 17" descr="Une image contenant Symétrie, ligne, capture d’écran, art&#10;&#10;Description générée automatiquement">
            <a:extLst>
              <a:ext uri="{FF2B5EF4-FFF2-40B4-BE49-F238E27FC236}">
                <a16:creationId xmlns:a16="http://schemas.microsoft.com/office/drawing/2014/main" id="{62E2A614-886D-66FF-6029-9A11F7710EBE}"/>
              </a:ext>
            </a:extLst>
          </p:cNvPr>
          <p:cNvPicPr>
            <a:picLocks noChangeAspect="1"/>
          </p:cNvPicPr>
          <p:nvPr/>
        </p:nvPicPr>
        <p:blipFill>
          <a:blip r:embed="rId8" cstate="print">
            <a:grayscl/>
            <a:extLst>
              <a:ext uri="{28A0092B-C50C-407E-A947-70E740481C1C}">
                <a14:useLocalDpi xmlns:a14="http://schemas.microsoft.com/office/drawing/2010/main" val="0"/>
              </a:ext>
            </a:extLst>
          </a:blip>
          <a:stretch>
            <a:fillRect/>
          </a:stretch>
        </p:blipFill>
        <p:spPr>
          <a:xfrm>
            <a:off x="7488298" y="1582862"/>
            <a:ext cx="386778" cy="386778"/>
          </a:xfrm>
          <a:prstGeom prst="rect">
            <a:avLst/>
          </a:prstGeom>
        </p:spPr>
      </p:pic>
      <p:pic>
        <p:nvPicPr>
          <p:cNvPr id="20" name="Image 19" descr="Une image contenant Rectangle, capture d’écran, carré, Caractère coloré&#10;&#10;Description générée automatiquement">
            <a:extLst>
              <a:ext uri="{FF2B5EF4-FFF2-40B4-BE49-F238E27FC236}">
                <a16:creationId xmlns:a16="http://schemas.microsoft.com/office/drawing/2014/main" id="{73D40D2B-9CF9-209A-CE98-4F039D26C89D}"/>
              </a:ext>
            </a:extLst>
          </p:cNvPr>
          <p:cNvPicPr>
            <a:picLocks noChangeAspect="1"/>
          </p:cNvPicPr>
          <p:nvPr/>
        </p:nvPicPr>
        <p:blipFill>
          <a:blip r:embed="rId9"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807155" y="3350120"/>
            <a:ext cx="753299" cy="753299"/>
          </a:xfrm>
          <a:prstGeom prst="rect">
            <a:avLst/>
          </a:prstGeom>
        </p:spPr>
      </p:pic>
      <p:pic>
        <p:nvPicPr>
          <p:cNvPr id="22" name="Image 21" descr="Une image contenant Rectangle, conception&#10;&#10;Description générée automatiquement">
            <a:extLst>
              <a:ext uri="{FF2B5EF4-FFF2-40B4-BE49-F238E27FC236}">
                <a16:creationId xmlns:a16="http://schemas.microsoft.com/office/drawing/2014/main" id="{5F33DD93-91F1-E4F4-A59B-ABC39FD9D14F}"/>
              </a:ext>
            </a:extLst>
          </p:cNvPr>
          <p:cNvPicPr>
            <a:picLocks noChangeAspect="1"/>
          </p:cNvPicPr>
          <p:nvPr/>
        </p:nvPicPr>
        <p:blipFill>
          <a:blip r:embed="rId10"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771089" y="3520421"/>
            <a:ext cx="609558" cy="609558"/>
          </a:xfrm>
          <a:prstGeom prst="rect">
            <a:avLst/>
          </a:prstGeom>
        </p:spPr>
      </p:pic>
      <p:pic>
        <p:nvPicPr>
          <p:cNvPr id="26" name="Image 25" descr="Une image contenant Graphique, graphisme, clipart, Police&#10;&#10;Description générée automatiquement">
            <a:extLst>
              <a:ext uri="{FF2B5EF4-FFF2-40B4-BE49-F238E27FC236}">
                <a16:creationId xmlns:a16="http://schemas.microsoft.com/office/drawing/2014/main" id="{BFD15EA3-0E63-8743-D5C7-31B5679FA7C7}"/>
              </a:ext>
            </a:extLst>
          </p:cNvPr>
          <p:cNvPicPr>
            <a:picLocks noChangeAspect="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940530" y="3696223"/>
            <a:ext cx="675373" cy="675373"/>
          </a:xfrm>
          <a:prstGeom prst="rect">
            <a:avLst/>
          </a:prstGeom>
        </p:spPr>
      </p:pic>
      <p:sp>
        <p:nvSpPr>
          <p:cNvPr id="27" name="Flèche : droite 26">
            <a:extLst>
              <a:ext uri="{FF2B5EF4-FFF2-40B4-BE49-F238E27FC236}">
                <a16:creationId xmlns:a16="http://schemas.microsoft.com/office/drawing/2014/main" id="{8011A49A-CDB9-D8AE-A884-A15A5D6D3A7D}"/>
              </a:ext>
            </a:extLst>
          </p:cNvPr>
          <p:cNvSpPr/>
          <p:nvPr/>
        </p:nvSpPr>
        <p:spPr>
          <a:xfrm>
            <a:off x="2120197" y="3364759"/>
            <a:ext cx="2462600" cy="249190"/>
          </a:xfrm>
          <a:prstGeom prst="rightArrow">
            <a:avLst/>
          </a:prstGeom>
          <a:solidFill>
            <a:schemeClr val="bg1"/>
          </a:solidFill>
          <a:ln w="28575">
            <a:solidFill>
              <a:srgbClr val="26252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latin typeface="Abadi" panose="020B0604020104020204" pitchFamily="34" charset="0"/>
              <a:cs typeface="Times" panose="02020603050405020304" pitchFamily="18" charset="0"/>
            </a:endParaRPr>
          </a:p>
        </p:txBody>
      </p:sp>
      <p:sp>
        <p:nvSpPr>
          <p:cNvPr id="28" name="ZoneTexte 27">
            <a:extLst>
              <a:ext uri="{FF2B5EF4-FFF2-40B4-BE49-F238E27FC236}">
                <a16:creationId xmlns:a16="http://schemas.microsoft.com/office/drawing/2014/main" id="{91921835-6E21-7BF8-3A00-1D370F46F17F}"/>
              </a:ext>
            </a:extLst>
          </p:cNvPr>
          <p:cNvSpPr txBox="1"/>
          <p:nvPr/>
        </p:nvSpPr>
        <p:spPr>
          <a:xfrm>
            <a:off x="482007" y="1699020"/>
            <a:ext cx="1616148" cy="1015663"/>
          </a:xfrm>
          <a:prstGeom prst="rect">
            <a:avLst/>
          </a:prstGeom>
          <a:noFill/>
        </p:spPr>
        <p:txBody>
          <a:bodyPr wrap="none" rtlCol="0">
            <a:spAutoFit/>
          </a:bodyPr>
          <a:lstStyle/>
          <a:p>
            <a:pPr algn="ctr"/>
            <a:r>
              <a:rPr lang="en-GB" sz="2000">
                <a:latin typeface="Abadi" panose="020B0604020104020204" pitchFamily="34" charset="0"/>
                <a:cs typeface="Times" panose="02020603050405020304" pitchFamily="18" charset="0"/>
              </a:rPr>
              <a:t>National </a:t>
            </a:r>
          </a:p>
          <a:p>
            <a:pPr algn="ctr"/>
            <a:r>
              <a:rPr lang="en-GB" sz="2000">
                <a:latin typeface="Abadi" panose="020B0604020104020204" pitchFamily="34" charset="0"/>
                <a:cs typeface="Times" panose="02020603050405020304" pitchFamily="18" charset="0"/>
              </a:rPr>
              <a:t>building LCA</a:t>
            </a:r>
          </a:p>
          <a:p>
            <a:pPr algn="ctr"/>
            <a:r>
              <a:rPr lang="en-GB" sz="2000">
                <a:latin typeface="Abadi" panose="020B0604020104020204" pitchFamily="34" charset="0"/>
                <a:cs typeface="Times" panose="02020603050405020304" pitchFamily="18" charset="0"/>
              </a:rPr>
              <a:t>DB</a:t>
            </a:r>
          </a:p>
        </p:txBody>
      </p:sp>
      <p:pic>
        <p:nvPicPr>
          <p:cNvPr id="31" name="Image 30" descr="Une image contenant noir, obscurité&#10;&#10;Description générée automatiquement">
            <a:extLst>
              <a:ext uri="{FF2B5EF4-FFF2-40B4-BE49-F238E27FC236}">
                <a16:creationId xmlns:a16="http://schemas.microsoft.com/office/drawing/2014/main" id="{9064495F-D289-22DA-71DC-2806F8D33C3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5409785" y="1637502"/>
            <a:ext cx="581706" cy="581706"/>
          </a:xfrm>
          <a:prstGeom prst="rect">
            <a:avLst/>
          </a:prstGeom>
        </p:spPr>
      </p:pic>
      <p:sp>
        <p:nvSpPr>
          <p:cNvPr id="33" name="ZoneTexte 32">
            <a:extLst>
              <a:ext uri="{FF2B5EF4-FFF2-40B4-BE49-F238E27FC236}">
                <a16:creationId xmlns:a16="http://schemas.microsoft.com/office/drawing/2014/main" id="{9D310F2B-4378-50C3-9B96-4B779F25DD9B}"/>
              </a:ext>
            </a:extLst>
          </p:cNvPr>
          <p:cNvSpPr txBox="1"/>
          <p:nvPr/>
        </p:nvSpPr>
        <p:spPr>
          <a:xfrm>
            <a:off x="2611464" y="2716317"/>
            <a:ext cx="1439818" cy="707886"/>
          </a:xfrm>
          <a:prstGeom prst="rect">
            <a:avLst/>
          </a:prstGeom>
          <a:noFill/>
        </p:spPr>
        <p:txBody>
          <a:bodyPr wrap="none" rtlCol="0">
            <a:spAutoFit/>
          </a:bodyPr>
          <a:lstStyle/>
          <a:p>
            <a:pPr algn="ctr"/>
            <a:r>
              <a:rPr lang="en-GB" sz="2000">
                <a:latin typeface="Abadi" panose="020B0604020104020204" pitchFamily="34" charset="0"/>
                <a:cs typeface="Times" panose="02020603050405020304" pitchFamily="18" charset="0"/>
              </a:rPr>
              <a:t>Typologies </a:t>
            </a:r>
          </a:p>
          <a:p>
            <a:pPr algn="ctr"/>
            <a:r>
              <a:rPr lang="en-GB" sz="2000">
                <a:latin typeface="Abadi" panose="020B0604020104020204" pitchFamily="34" charset="0"/>
                <a:cs typeface="Times" panose="02020603050405020304" pitchFamily="18" charset="0"/>
              </a:rPr>
              <a:t>exploration</a:t>
            </a:r>
          </a:p>
        </p:txBody>
      </p:sp>
      <p:sp>
        <p:nvSpPr>
          <p:cNvPr id="34" name="ZoneTexte 33">
            <a:extLst>
              <a:ext uri="{FF2B5EF4-FFF2-40B4-BE49-F238E27FC236}">
                <a16:creationId xmlns:a16="http://schemas.microsoft.com/office/drawing/2014/main" id="{9FA8CB26-6926-1835-0F3C-B42CA4AD33A3}"/>
              </a:ext>
            </a:extLst>
          </p:cNvPr>
          <p:cNvSpPr txBox="1"/>
          <p:nvPr/>
        </p:nvSpPr>
        <p:spPr>
          <a:xfrm>
            <a:off x="4886406" y="4770310"/>
            <a:ext cx="1457450" cy="707886"/>
          </a:xfrm>
          <a:prstGeom prst="rect">
            <a:avLst/>
          </a:prstGeom>
          <a:noFill/>
        </p:spPr>
        <p:txBody>
          <a:bodyPr wrap="none" rtlCol="0">
            <a:spAutoFit/>
          </a:bodyPr>
          <a:lstStyle/>
          <a:p>
            <a:pPr algn="ctr"/>
            <a:r>
              <a:rPr lang="en-GB" sz="2000">
                <a:latin typeface="Abadi" panose="020B0604020104020204" pitchFamily="34" charset="0"/>
                <a:cs typeface="Times" panose="02020603050405020304" pitchFamily="18" charset="0"/>
              </a:rPr>
              <a:t>Today </a:t>
            </a:r>
          </a:p>
          <a:p>
            <a:pPr algn="ctr"/>
            <a:r>
              <a:rPr lang="en-GB" sz="2000">
                <a:latin typeface="Abadi" panose="020B0604020104020204" pitchFamily="34" charset="0"/>
                <a:cs typeface="Times" panose="02020603050405020304" pitchFamily="18" charset="0"/>
              </a:rPr>
              <a:t>benchmark </a:t>
            </a:r>
          </a:p>
        </p:txBody>
      </p:sp>
      <p:cxnSp>
        <p:nvCxnSpPr>
          <p:cNvPr id="37" name="Connecteur droit avec flèche 36">
            <a:extLst>
              <a:ext uri="{FF2B5EF4-FFF2-40B4-BE49-F238E27FC236}">
                <a16:creationId xmlns:a16="http://schemas.microsoft.com/office/drawing/2014/main" id="{57639BF0-6D21-6554-9183-00D4F79B2511}"/>
              </a:ext>
            </a:extLst>
          </p:cNvPr>
          <p:cNvCxnSpPr>
            <a:cxnSpLocks/>
          </p:cNvCxnSpPr>
          <p:nvPr/>
        </p:nvCxnSpPr>
        <p:spPr>
          <a:xfrm rot="-2700000">
            <a:off x="6914443" y="4189606"/>
            <a:ext cx="0" cy="1080000"/>
          </a:xfrm>
          <a:prstGeom prst="straightConnector1">
            <a:avLst/>
          </a:prstGeom>
          <a:ln w="28575">
            <a:solidFill>
              <a:srgbClr val="262525"/>
            </a:solidFill>
            <a:tailEnd type="triangle"/>
          </a:ln>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53ECD441-C924-59D2-D567-B80499BDBFDA}"/>
              </a:ext>
            </a:extLst>
          </p:cNvPr>
          <p:cNvSpPr txBox="1"/>
          <p:nvPr/>
        </p:nvSpPr>
        <p:spPr>
          <a:xfrm>
            <a:off x="6912273" y="5517261"/>
            <a:ext cx="2260554" cy="1015663"/>
          </a:xfrm>
          <a:prstGeom prst="rect">
            <a:avLst/>
          </a:prstGeom>
          <a:noFill/>
        </p:spPr>
        <p:txBody>
          <a:bodyPr wrap="none" rtlCol="0">
            <a:spAutoFit/>
          </a:bodyPr>
          <a:lstStyle/>
          <a:p>
            <a:pPr algn="ctr"/>
            <a:r>
              <a:rPr lang="en-GB" sz="2000">
                <a:latin typeface="Abadi" panose="020B0604020104020204" pitchFamily="34" charset="0"/>
                <a:cs typeface="Times" panose="02020603050405020304" pitchFamily="18" charset="0"/>
              </a:rPr>
              <a:t>Comparison with</a:t>
            </a:r>
          </a:p>
          <a:p>
            <a:pPr algn="ctr"/>
            <a:r>
              <a:rPr lang="en-GB" sz="2000">
                <a:latin typeface="Abadi" panose="020B0604020104020204" pitchFamily="34" charset="0"/>
                <a:cs typeface="Times" panose="02020603050405020304" pitchFamily="18" charset="0"/>
              </a:rPr>
              <a:t>target values </a:t>
            </a:r>
          </a:p>
          <a:p>
            <a:pPr algn="ctr"/>
            <a:r>
              <a:rPr lang="en-GB" sz="2000">
                <a:latin typeface="Abadi" panose="020B0604020104020204" pitchFamily="34" charset="0"/>
                <a:cs typeface="Times" panose="02020603050405020304" pitchFamily="18" charset="0"/>
              </a:rPr>
              <a:t>from AMB scenario</a:t>
            </a:r>
          </a:p>
        </p:txBody>
      </p:sp>
      <p:sp>
        <p:nvSpPr>
          <p:cNvPr id="39" name="Dodécagone 38">
            <a:extLst>
              <a:ext uri="{FF2B5EF4-FFF2-40B4-BE49-F238E27FC236}">
                <a16:creationId xmlns:a16="http://schemas.microsoft.com/office/drawing/2014/main" id="{BA37B5E2-7A90-A8AE-7701-1A2CA19C67A5}"/>
              </a:ext>
            </a:extLst>
          </p:cNvPr>
          <p:cNvSpPr/>
          <p:nvPr/>
        </p:nvSpPr>
        <p:spPr>
          <a:xfrm>
            <a:off x="3144904" y="2395462"/>
            <a:ext cx="356461" cy="276316"/>
          </a:xfrm>
          <a:prstGeom prst="dodecagon">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latin typeface="Abadi" panose="020B0604020104020204" pitchFamily="34" charset="0"/>
                <a:cs typeface="Times" panose="02020603050405020304" pitchFamily="18" charset="0"/>
              </a:rPr>
              <a:t>1</a:t>
            </a:r>
          </a:p>
        </p:txBody>
      </p:sp>
      <p:sp>
        <p:nvSpPr>
          <p:cNvPr id="40" name="Dodécagone 39">
            <a:extLst>
              <a:ext uri="{FF2B5EF4-FFF2-40B4-BE49-F238E27FC236}">
                <a16:creationId xmlns:a16="http://schemas.microsoft.com/office/drawing/2014/main" id="{1BDEF1A1-C31F-C348-2FF2-FD5DC14D13AB}"/>
              </a:ext>
            </a:extLst>
          </p:cNvPr>
          <p:cNvSpPr/>
          <p:nvPr/>
        </p:nvSpPr>
        <p:spPr>
          <a:xfrm>
            <a:off x="5438087" y="4475009"/>
            <a:ext cx="356461" cy="276316"/>
          </a:xfrm>
          <a:prstGeom prst="dodecagon">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latin typeface="Abadi" panose="020B0604020104020204" pitchFamily="34" charset="0"/>
                <a:cs typeface="Times" panose="02020603050405020304" pitchFamily="18" charset="0"/>
              </a:rPr>
              <a:t>2</a:t>
            </a:r>
          </a:p>
        </p:txBody>
      </p:sp>
      <p:sp>
        <p:nvSpPr>
          <p:cNvPr id="47" name="Flèche : demi-tour 46">
            <a:extLst>
              <a:ext uri="{FF2B5EF4-FFF2-40B4-BE49-F238E27FC236}">
                <a16:creationId xmlns:a16="http://schemas.microsoft.com/office/drawing/2014/main" id="{85A3916D-B163-FCF2-025E-EAC1FDBF4441}"/>
              </a:ext>
            </a:extLst>
          </p:cNvPr>
          <p:cNvSpPr/>
          <p:nvPr/>
        </p:nvSpPr>
        <p:spPr>
          <a:xfrm>
            <a:off x="6429454" y="2050418"/>
            <a:ext cx="3353213" cy="276316"/>
          </a:xfrm>
          <a:prstGeom prst="utur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solidFill>
                <a:schemeClr val="tx1"/>
              </a:solidFill>
              <a:latin typeface="Abadi" panose="020B0604020104020204" pitchFamily="34" charset="0"/>
              <a:cs typeface="Times" panose="02020603050405020304" pitchFamily="18" charset="0"/>
            </a:endParaRPr>
          </a:p>
        </p:txBody>
      </p:sp>
      <p:sp>
        <p:nvSpPr>
          <p:cNvPr id="49" name="ZoneTexte 48">
            <a:extLst>
              <a:ext uri="{FF2B5EF4-FFF2-40B4-BE49-F238E27FC236}">
                <a16:creationId xmlns:a16="http://schemas.microsoft.com/office/drawing/2014/main" id="{7A5483B3-8E55-4D82-E929-34C18501AEE5}"/>
              </a:ext>
            </a:extLst>
          </p:cNvPr>
          <p:cNvSpPr txBox="1"/>
          <p:nvPr/>
        </p:nvSpPr>
        <p:spPr>
          <a:xfrm>
            <a:off x="7158384" y="2694325"/>
            <a:ext cx="1955985" cy="707886"/>
          </a:xfrm>
          <a:prstGeom prst="rect">
            <a:avLst/>
          </a:prstGeom>
          <a:noFill/>
        </p:spPr>
        <p:txBody>
          <a:bodyPr wrap="none" rtlCol="0">
            <a:spAutoFit/>
          </a:bodyPr>
          <a:lstStyle/>
          <a:p>
            <a:pPr algn="ctr"/>
            <a:r>
              <a:rPr lang="en-GB" sz="2000">
                <a:latin typeface="Abadi" panose="020B0604020104020204" pitchFamily="34" charset="0"/>
                <a:cs typeface="Times" panose="02020603050405020304" pitchFamily="18" charset="0"/>
              </a:rPr>
              <a:t>Decarbonisation</a:t>
            </a:r>
          </a:p>
          <a:p>
            <a:pPr algn="ctr"/>
            <a:r>
              <a:rPr lang="en-GB" sz="2000">
                <a:latin typeface="Abadi" panose="020B0604020104020204" pitchFamily="34" charset="0"/>
                <a:cs typeface="Times" panose="02020603050405020304" pitchFamily="18" charset="0"/>
              </a:rPr>
              <a:t>pathways</a:t>
            </a:r>
          </a:p>
        </p:txBody>
      </p:sp>
      <p:sp>
        <p:nvSpPr>
          <p:cNvPr id="50" name="Dodécagone 49">
            <a:extLst>
              <a:ext uri="{FF2B5EF4-FFF2-40B4-BE49-F238E27FC236}">
                <a16:creationId xmlns:a16="http://schemas.microsoft.com/office/drawing/2014/main" id="{2E9EA355-7972-708F-729E-7573BC8D7F4B}"/>
              </a:ext>
            </a:extLst>
          </p:cNvPr>
          <p:cNvSpPr/>
          <p:nvPr/>
        </p:nvSpPr>
        <p:spPr>
          <a:xfrm>
            <a:off x="7956833" y="2352324"/>
            <a:ext cx="356461" cy="276316"/>
          </a:xfrm>
          <a:prstGeom prst="dodecagon">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latin typeface="Abadi" panose="020B0604020104020204" pitchFamily="34" charset="0"/>
                <a:cs typeface="Times" panose="02020603050405020304" pitchFamily="18" charset="0"/>
              </a:rPr>
              <a:t>3</a:t>
            </a:r>
          </a:p>
        </p:txBody>
      </p:sp>
      <p:sp>
        <p:nvSpPr>
          <p:cNvPr id="51" name="Rectangle : coins arrondis 50">
            <a:extLst>
              <a:ext uri="{FF2B5EF4-FFF2-40B4-BE49-F238E27FC236}">
                <a16:creationId xmlns:a16="http://schemas.microsoft.com/office/drawing/2014/main" id="{337A4860-785E-1C20-9EA0-EC0341E334E9}"/>
              </a:ext>
            </a:extLst>
          </p:cNvPr>
          <p:cNvSpPr/>
          <p:nvPr/>
        </p:nvSpPr>
        <p:spPr>
          <a:xfrm>
            <a:off x="9609944" y="2352172"/>
            <a:ext cx="1834874" cy="1995895"/>
          </a:xfrm>
          <a:prstGeom prst="roundRect">
            <a:avLst/>
          </a:prstGeom>
          <a:solidFill>
            <a:schemeClr val="bg1"/>
          </a:solidFill>
          <a:ln>
            <a:solidFill>
              <a:srgbClr val="2625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a:latin typeface="Abadi" panose="020B0604020104020204" pitchFamily="34" charset="0"/>
              <a:cs typeface="Times" panose="02020603050405020304" pitchFamily="18" charset="0"/>
            </a:endParaRPr>
          </a:p>
        </p:txBody>
      </p:sp>
      <p:pic>
        <p:nvPicPr>
          <p:cNvPr id="55" name="Image 54">
            <a:extLst>
              <a:ext uri="{FF2B5EF4-FFF2-40B4-BE49-F238E27FC236}">
                <a16:creationId xmlns:a16="http://schemas.microsoft.com/office/drawing/2014/main" id="{636CF5C6-E48B-86C4-516B-4C855029EE59}"/>
              </a:ext>
            </a:extLst>
          </p:cNvPr>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694952" y="2448743"/>
            <a:ext cx="799832" cy="799832"/>
          </a:xfrm>
          <a:prstGeom prst="rect">
            <a:avLst/>
          </a:prstGeom>
        </p:spPr>
      </p:pic>
      <p:pic>
        <p:nvPicPr>
          <p:cNvPr id="56" name="Image 55" descr="Une image contenant fenêtre, bâtiment, maison, Rectangle&#10;&#10;Description générée automatiquement">
            <a:extLst>
              <a:ext uri="{FF2B5EF4-FFF2-40B4-BE49-F238E27FC236}">
                <a16:creationId xmlns:a16="http://schemas.microsoft.com/office/drawing/2014/main" id="{FB307E62-61AD-C8B8-7B56-B298F330E83D}"/>
              </a:ext>
            </a:extLst>
          </p:cNvPr>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33345" y="2495073"/>
            <a:ext cx="707172" cy="707172"/>
          </a:xfrm>
          <a:prstGeom prst="rect">
            <a:avLst/>
          </a:prstGeom>
        </p:spPr>
      </p:pic>
      <p:pic>
        <p:nvPicPr>
          <p:cNvPr id="57" name="Image 56" descr="Une image contenant Rectangle, capture d’écran, carré, Caractère coloré&#10;&#10;Description générée automatiquement">
            <a:extLst>
              <a:ext uri="{FF2B5EF4-FFF2-40B4-BE49-F238E27FC236}">
                <a16:creationId xmlns:a16="http://schemas.microsoft.com/office/drawing/2014/main" id="{C110591A-6035-A836-F158-746B720BAED2}"/>
              </a:ext>
            </a:extLst>
          </p:cNvPr>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718218" y="3362396"/>
            <a:ext cx="753299" cy="753299"/>
          </a:xfrm>
          <a:prstGeom prst="rect">
            <a:avLst/>
          </a:prstGeom>
        </p:spPr>
      </p:pic>
      <p:pic>
        <p:nvPicPr>
          <p:cNvPr id="58" name="Image 57" descr="Une image contenant Rectangle, conception&#10;&#10;Description générée automatiquement">
            <a:extLst>
              <a:ext uri="{FF2B5EF4-FFF2-40B4-BE49-F238E27FC236}">
                <a16:creationId xmlns:a16="http://schemas.microsoft.com/office/drawing/2014/main" id="{D3CF08F7-911A-421C-28C7-4AD5DF6E3A32}"/>
              </a:ext>
            </a:extLst>
          </p:cNvPr>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82152" y="3532697"/>
            <a:ext cx="609558" cy="609558"/>
          </a:xfrm>
          <a:prstGeom prst="rect">
            <a:avLst/>
          </a:prstGeom>
        </p:spPr>
      </p:pic>
      <p:sp>
        <p:nvSpPr>
          <p:cNvPr id="59" name="ZoneTexte 58">
            <a:extLst>
              <a:ext uri="{FF2B5EF4-FFF2-40B4-BE49-F238E27FC236}">
                <a16:creationId xmlns:a16="http://schemas.microsoft.com/office/drawing/2014/main" id="{A819C25B-6A5B-2242-F531-AB2F87749413}"/>
              </a:ext>
            </a:extLst>
          </p:cNvPr>
          <p:cNvSpPr txBox="1"/>
          <p:nvPr/>
        </p:nvSpPr>
        <p:spPr>
          <a:xfrm>
            <a:off x="9883871" y="4728848"/>
            <a:ext cx="1380506" cy="707886"/>
          </a:xfrm>
          <a:prstGeom prst="rect">
            <a:avLst/>
          </a:prstGeom>
          <a:noFill/>
        </p:spPr>
        <p:txBody>
          <a:bodyPr wrap="none" rtlCol="0">
            <a:spAutoFit/>
          </a:bodyPr>
          <a:lstStyle/>
          <a:p>
            <a:pPr algn="ctr"/>
            <a:r>
              <a:rPr lang="en-GB" sz="2000">
                <a:latin typeface="Abadi" panose="020B0604020104020204" pitchFamily="34" charset="0"/>
                <a:cs typeface="Times" panose="02020603050405020304" pitchFamily="18" charset="0"/>
              </a:rPr>
              <a:t>Future</a:t>
            </a:r>
          </a:p>
          <a:p>
            <a:pPr algn="ctr"/>
            <a:r>
              <a:rPr lang="en-GB" sz="2000">
                <a:latin typeface="Abadi" panose="020B0604020104020204" pitchFamily="34" charset="0"/>
                <a:cs typeface="Times" panose="02020603050405020304" pitchFamily="18" charset="0"/>
              </a:rPr>
              <a:t>benchmark</a:t>
            </a:r>
          </a:p>
        </p:txBody>
      </p:sp>
      <p:sp>
        <p:nvSpPr>
          <p:cNvPr id="60" name="Dodécagone 59">
            <a:extLst>
              <a:ext uri="{FF2B5EF4-FFF2-40B4-BE49-F238E27FC236}">
                <a16:creationId xmlns:a16="http://schemas.microsoft.com/office/drawing/2014/main" id="{231AC043-316F-C5A6-0692-9670825A1E40}"/>
              </a:ext>
            </a:extLst>
          </p:cNvPr>
          <p:cNvSpPr/>
          <p:nvPr/>
        </p:nvSpPr>
        <p:spPr>
          <a:xfrm>
            <a:off x="10422738" y="4427563"/>
            <a:ext cx="356461" cy="276316"/>
          </a:xfrm>
          <a:prstGeom prst="dodecagon">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latin typeface="Abadi" panose="020B0604020104020204" pitchFamily="34" charset="0"/>
                <a:cs typeface="Times" panose="02020603050405020304" pitchFamily="18" charset="0"/>
              </a:rPr>
              <a:t>4</a:t>
            </a:r>
          </a:p>
        </p:txBody>
      </p:sp>
      <p:cxnSp>
        <p:nvCxnSpPr>
          <p:cNvPr id="61" name="Connecteur droit avec flèche 60">
            <a:extLst>
              <a:ext uri="{FF2B5EF4-FFF2-40B4-BE49-F238E27FC236}">
                <a16:creationId xmlns:a16="http://schemas.microsoft.com/office/drawing/2014/main" id="{5FD78165-0DBC-ECCA-E4DC-D2A0E7FAD791}"/>
              </a:ext>
            </a:extLst>
          </p:cNvPr>
          <p:cNvCxnSpPr>
            <a:cxnSpLocks/>
          </p:cNvCxnSpPr>
          <p:nvPr/>
        </p:nvCxnSpPr>
        <p:spPr>
          <a:xfrm rot="2700000">
            <a:off x="9168702" y="4189604"/>
            <a:ext cx="0" cy="1080000"/>
          </a:xfrm>
          <a:prstGeom prst="straightConnector1">
            <a:avLst/>
          </a:prstGeom>
          <a:ln w="28575">
            <a:solidFill>
              <a:srgbClr val="262525"/>
            </a:solidFill>
            <a:tailEnd type="triangle"/>
          </a:ln>
        </p:spPr>
        <p:style>
          <a:lnRef idx="1">
            <a:schemeClr val="accent1"/>
          </a:lnRef>
          <a:fillRef idx="0">
            <a:schemeClr val="accent1"/>
          </a:fillRef>
          <a:effectRef idx="0">
            <a:schemeClr val="accent1"/>
          </a:effectRef>
          <a:fontRef idx="minor">
            <a:schemeClr val="tx1"/>
          </a:fontRef>
        </p:style>
      </p:cxnSp>
      <p:sp>
        <p:nvSpPr>
          <p:cNvPr id="62" name="Dodécagone 61">
            <a:extLst>
              <a:ext uri="{FF2B5EF4-FFF2-40B4-BE49-F238E27FC236}">
                <a16:creationId xmlns:a16="http://schemas.microsoft.com/office/drawing/2014/main" id="{2577A9FE-C4A6-29FD-D340-D4188BB19089}"/>
              </a:ext>
            </a:extLst>
          </p:cNvPr>
          <p:cNvSpPr/>
          <p:nvPr/>
        </p:nvSpPr>
        <p:spPr>
          <a:xfrm>
            <a:off x="7868302" y="5177948"/>
            <a:ext cx="356461" cy="276316"/>
          </a:xfrm>
          <a:prstGeom prst="dodecagon">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a:latin typeface="Abadi" panose="020B0604020104020204" pitchFamily="34" charset="0"/>
                <a:cs typeface="Times" panose="02020603050405020304" pitchFamily="18" charset="0"/>
              </a:rPr>
              <a:t>5</a:t>
            </a:r>
          </a:p>
        </p:txBody>
      </p:sp>
      <p:pic>
        <p:nvPicPr>
          <p:cNvPr id="63" name="Image 62" descr="Une image contenant noir, obscurité&#10;&#10;Description générée automatiquement">
            <a:extLst>
              <a:ext uri="{FF2B5EF4-FFF2-40B4-BE49-F238E27FC236}">
                <a16:creationId xmlns:a16="http://schemas.microsoft.com/office/drawing/2014/main" id="{D34847A2-3C00-4A07-858D-0FB66460A03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10342492" y="1600751"/>
            <a:ext cx="581706" cy="581706"/>
          </a:xfrm>
          <a:prstGeom prst="rect">
            <a:avLst/>
          </a:prstGeom>
        </p:spPr>
      </p:pic>
      <p:sp>
        <p:nvSpPr>
          <p:cNvPr id="3" name="Rectangle 2">
            <a:extLst>
              <a:ext uri="{FF2B5EF4-FFF2-40B4-BE49-F238E27FC236}">
                <a16:creationId xmlns:a16="http://schemas.microsoft.com/office/drawing/2014/main" id="{E7898295-8E0F-60B5-AEB8-F61A142D87FA}"/>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3. Prospective LCA for new construction</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Assessing future upstream embodied performance</a:t>
            </a:r>
          </a:p>
        </p:txBody>
      </p:sp>
      <p:sp>
        <p:nvSpPr>
          <p:cNvPr id="5" name="Espace réservé du numéro de diapositive 4">
            <a:extLst>
              <a:ext uri="{FF2B5EF4-FFF2-40B4-BE49-F238E27FC236}">
                <a16:creationId xmlns:a16="http://schemas.microsoft.com/office/drawing/2014/main" id="{972C22A5-58C4-6A2B-0716-A5DBB1FAA8FC}"/>
              </a:ext>
            </a:extLst>
          </p:cNvPr>
          <p:cNvSpPr>
            <a:spLocks noGrp="1"/>
          </p:cNvSpPr>
          <p:nvPr>
            <p:ph type="sldNum" sz="quarter" idx="12"/>
          </p:nvPr>
        </p:nvSpPr>
        <p:spPr/>
        <p:txBody>
          <a:bodyPr/>
          <a:lstStyle/>
          <a:p>
            <a:fld id="{1E55F5E4-9D21-4F00-9F86-7105B16B518E}" type="slidenum">
              <a:rPr lang="fr-FR" smtClean="0"/>
              <a:pPr/>
              <a:t>20</a:t>
            </a:fld>
            <a:endParaRPr lang="fr-FR"/>
          </a:p>
        </p:txBody>
      </p:sp>
      <p:sp>
        <p:nvSpPr>
          <p:cNvPr id="9" name="ZoneTexte 8">
            <a:extLst>
              <a:ext uri="{FF2B5EF4-FFF2-40B4-BE49-F238E27FC236}">
                <a16:creationId xmlns:a16="http://schemas.microsoft.com/office/drawing/2014/main" id="{A0D2185C-1535-7336-092B-DEAD1092E3CB}"/>
              </a:ext>
            </a:extLst>
          </p:cNvPr>
          <p:cNvSpPr txBox="1"/>
          <p:nvPr/>
        </p:nvSpPr>
        <p:spPr>
          <a:xfrm>
            <a:off x="10782117" y="96199"/>
            <a:ext cx="1404552" cy="584775"/>
          </a:xfrm>
          <a:prstGeom prst="rect">
            <a:avLst/>
          </a:prstGeom>
          <a:noFill/>
        </p:spPr>
        <p:txBody>
          <a:bodyPr wrap="none" rtlCol="0">
            <a:spAutoFit/>
          </a:bodyPr>
          <a:lstStyle/>
          <a:p>
            <a:r>
              <a:rPr lang="en-GB" sz="1600">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10" name="Rectangle : coins arrondis 9">
            <a:extLst>
              <a:ext uri="{FF2B5EF4-FFF2-40B4-BE49-F238E27FC236}">
                <a16:creationId xmlns:a16="http://schemas.microsoft.com/office/drawing/2014/main" id="{2276B890-9CD5-9650-3179-2FFA049F3F41}"/>
              </a:ext>
            </a:extLst>
          </p:cNvPr>
          <p:cNvSpPr/>
          <p:nvPr/>
        </p:nvSpPr>
        <p:spPr>
          <a:xfrm>
            <a:off x="9994521" y="179145"/>
            <a:ext cx="716132" cy="381513"/>
          </a:xfrm>
          <a:prstGeom prst="roundRect">
            <a:avLst/>
          </a:prstGeom>
          <a:solidFill>
            <a:schemeClr val="tx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badi" panose="020B0604020104020204" pitchFamily="34" charset="0"/>
            </a:endParaRPr>
          </a:p>
          <a:p>
            <a:pPr algn="ctr"/>
            <a:r>
              <a:rPr lang="en-US" dirty="0">
                <a:solidFill>
                  <a:schemeClr val="bg1"/>
                </a:solidFill>
                <a:latin typeface="Abadi" panose="020B0604020104020204" pitchFamily="34" charset="0"/>
              </a:rPr>
              <a:t>RQ3</a:t>
            </a:r>
            <a:endParaRPr lang="en-US" sz="1200" dirty="0">
              <a:solidFill>
                <a:schemeClr val="bg1"/>
              </a:solidFill>
              <a:latin typeface="Abadi" panose="020B0604020104020204" pitchFamily="34" charset="0"/>
            </a:endParaRPr>
          </a:p>
          <a:p>
            <a:endParaRPr lang="fr-FR" sz="1200" dirty="0">
              <a:solidFill>
                <a:schemeClr val="bg1"/>
              </a:solidFill>
              <a:latin typeface="Abadi" panose="020B0604020104020204" pitchFamily="34" charset="0"/>
            </a:endParaRPr>
          </a:p>
        </p:txBody>
      </p:sp>
    </p:spTree>
    <p:extLst>
      <p:ext uri="{BB962C8B-B14F-4D97-AF65-F5344CB8AC3E}">
        <p14:creationId xmlns:p14="http://schemas.microsoft.com/office/powerpoint/2010/main" val="407196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7" grpId="0" animBg="1"/>
      <p:bldP spid="33" grpId="0"/>
      <p:bldP spid="34" grpId="0"/>
      <p:bldP spid="38" grpId="0"/>
      <p:bldP spid="39" grpId="0" animBg="1"/>
      <p:bldP spid="40" grpId="0" animBg="1"/>
      <p:bldP spid="47" grpId="0" animBg="1"/>
      <p:bldP spid="49" grpId="0"/>
      <p:bldP spid="50" grpId="0" animBg="1"/>
      <p:bldP spid="51" grpId="0" animBg="1"/>
      <p:bldP spid="59" grpId="0"/>
      <p:bldP spid="60" grpId="0" animBg="1"/>
      <p:bldP spid="6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83755E95-749F-140F-B44F-A70E103C1F4F}"/>
              </a:ext>
            </a:extLst>
          </p:cNvPr>
          <p:cNvSpPr txBox="1"/>
          <p:nvPr/>
        </p:nvSpPr>
        <p:spPr>
          <a:xfrm>
            <a:off x="4861680" y="1212436"/>
            <a:ext cx="2077812" cy="923330"/>
          </a:xfrm>
          <a:prstGeom prst="rect">
            <a:avLst/>
          </a:prstGeom>
          <a:noFill/>
        </p:spPr>
        <p:txBody>
          <a:bodyPr wrap="none" rtlCol="0">
            <a:spAutoFit/>
          </a:bodyPr>
          <a:lstStyle/>
          <a:p>
            <a:pPr algn="ctr"/>
            <a:r>
              <a:rPr lang="en-GB" b="1">
                <a:latin typeface="Abadi" panose="020B0604020104020204" pitchFamily="34" charset="0"/>
                <a:cs typeface="Times" panose="02020603050405020304" pitchFamily="18" charset="0"/>
              </a:rPr>
              <a:t>Decarbonisation </a:t>
            </a:r>
          </a:p>
          <a:p>
            <a:pPr algn="ctr"/>
            <a:r>
              <a:rPr lang="en-GB" b="1">
                <a:latin typeface="Abadi" panose="020B0604020104020204" pitchFamily="34" charset="0"/>
                <a:cs typeface="Times" panose="02020603050405020304" pitchFamily="18" charset="0"/>
              </a:rPr>
              <a:t>of buildings </a:t>
            </a:r>
          </a:p>
          <a:p>
            <a:pPr algn="ctr"/>
            <a:r>
              <a:rPr lang="en-GB" b="1">
                <a:latin typeface="Abadi" panose="020B0604020104020204" pitchFamily="34" charset="0"/>
                <a:cs typeface="Times" panose="02020603050405020304" pitchFamily="18" charset="0"/>
              </a:rPr>
              <a:t>and building stocks</a:t>
            </a:r>
          </a:p>
        </p:txBody>
      </p:sp>
      <p:sp>
        <p:nvSpPr>
          <p:cNvPr id="7" name="ZoneTexte 6">
            <a:extLst>
              <a:ext uri="{FF2B5EF4-FFF2-40B4-BE49-F238E27FC236}">
                <a16:creationId xmlns:a16="http://schemas.microsoft.com/office/drawing/2014/main" id="{F3387F75-08A2-25F7-1366-D5C21A4EF12E}"/>
              </a:ext>
            </a:extLst>
          </p:cNvPr>
          <p:cNvSpPr txBox="1"/>
          <p:nvPr/>
        </p:nvSpPr>
        <p:spPr>
          <a:xfrm>
            <a:off x="1090200" y="1844763"/>
            <a:ext cx="1529586" cy="369332"/>
          </a:xfrm>
          <a:prstGeom prst="rect">
            <a:avLst/>
          </a:prstGeom>
          <a:noFill/>
        </p:spPr>
        <p:txBody>
          <a:bodyPr wrap="none" rtlCol="0">
            <a:spAutoFit/>
          </a:bodyPr>
          <a:lstStyle/>
          <a:p>
            <a:r>
              <a:rPr lang="en-GB" b="1">
                <a:latin typeface="Abadi" panose="020B0604020104020204" pitchFamily="34" charset="0"/>
                <a:cs typeface="Times" panose="02020603050405020304" pitchFamily="18" charset="0"/>
              </a:rPr>
              <a:t>Demand-side </a:t>
            </a:r>
          </a:p>
        </p:txBody>
      </p:sp>
      <p:pic>
        <p:nvPicPr>
          <p:cNvPr id="8" name="Image 7">
            <a:extLst>
              <a:ext uri="{FF2B5EF4-FFF2-40B4-BE49-F238E27FC236}">
                <a16:creationId xmlns:a16="http://schemas.microsoft.com/office/drawing/2014/main" id="{B904DEF1-DBF9-E010-3F50-2C9CA9C7601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3797" y="2365593"/>
            <a:ext cx="755599" cy="755599"/>
          </a:xfrm>
          <a:prstGeom prst="rect">
            <a:avLst/>
          </a:prstGeom>
        </p:spPr>
      </p:pic>
      <p:pic>
        <p:nvPicPr>
          <p:cNvPr id="9" name="Image 8">
            <a:extLst>
              <a:ext uri="{FF2B5EF4-FFF2-40B4-BE49-F238E27FC236}">
                <a16:creationId xmlns:a16="http://schemas.microsoft.com/office/drawing/2014/main" id="{C32D5EE2-E469-0192-7CE1-9B4D8E311C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34302" y="2378126"/>
            <a:ext cx="709879" cy="709879"/>
          </a:xfrm>
          <a:prstGeom prst="rect">
            <a:avLst/>
          </a:prstGeom>
        </p:spPr>
      </p:pic>
      <p:pic>
        <p:nvPicPr>
          <p:cNvPr id="10" name="Image 9">
            <a:extLst>
              <a:ext uri="{FF2B5EF4-FFF2-40B4-BE49-F238E27FC236}">
                <a16:creationId xmlns:a16="http://schemas.microsoft.com/office/drawing/2014/main" id="{ADD00AF6-7B79-E0A0-88FF-C6DC83F455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4422" y="2391040"/>
            <a:ext cx="1232330" cy="1232330"/>
          </a:xfrm>
          <a:prstGeom prst="rect">
            <a:avLst/>
          </a:prstGeom>
        </p:spPr>
      </p:pic>
      <p:sp>
        <p:nvSpPr>
          <p:cNvPr id="11" name="Rectangle : coins arrondis 10">
            <a:extLst>
              <a:ext uri="{FF2B5EF4-FFF2-40B4-BE49-F238E27FC236}">
                <a16:creationId xmlns:a16="http://schemas.microsoft.com/office/drawing/2014/main" id="{37C7FA02-76E0-14DB-8AE9-8CBF997AAD53}"/>
              </a:ext>
            </a:extLst>
          </p:cNvPr>
          <p:cNvSpPr/>
          <p:nvPr/>
        </p:nvSpPr>
        <p:spPr>
          <a:xfrm>
            <a:off x="211380" y="1760811"/>
            <a:ext cx="3648062" cy="2381142"/>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badi" panose="020B0604020104020204" pitchFamily="34" charset="0"/>
            </a:endParaRPr>
          </a:p>
        </p:txBody>
      </p:sp>
      <p:sp>
        <p:nvSpPr>
          <p:cNvPr id="12" name="ZoneTexte 11">
            <a:extLst>
              <a:ext uri="{FF2B5EF4-FFF2-40B4-BE49-F238E27FC236}">
                <a16:creationId xmlns:a16="http://schemas.microsoft.com/office/drawing/2014/main" id="{043D40B0-503B-91DC-244C-7EF433EC6E61}"/>
              </a:ext>
            </a:extLst>
          </p:cNvPr>
          <p:cNvSpPr txBox="1"/>
          <p:nvPr/>
        </p:nvSpPr>
        <p:spPr>
          <a:xfrm>
            <a:off x="9150868" y="1775109"/>
            <a:ext cx="1380506" cy="369332"/>
          </a:xfrm>
          <a:prstGeom prst="rect">
            <a:avLst/>
          </a:prstGeom>
          <a:noFill/>
        </p:spPr>
        <p:txBody>
          <a:bodyPr wrap="none" rtlCol="0">
            <a:spAutoFit/>
          </a:bodyPr>
          <a:lstStyle/>
          <a:p>
            <a:r>
              <a:rPr lang="en-GB" b="1">
                <a:latin typeface="Abadi" panose="020B0604020104020204" pitchFamily="34" charset="0"/>
                <a:cs typeface="Times" panose="02020603050405020304" pitchFamily="18" charset="0"/>
              </a:rPr>
              <a:t>Supply-side </a:t>
            </a:r>
          </a:p>
        </p:txBody>
      </p:sp>
      <p:pic>
        <p:nvPicPr>
          <p:cNvPr id="13" name="Image 12">
            <a:extLst>
              <a:ext uri="{FF2B5EF4-FFF2-40B4-BE49-F238E27FC236}">
                <a16:creationId xmlns:a16="http://schemas.microsoft.com/office/drawing/2014/main" id="{568427FB-2E25-9F26-3AEE-0F8BC165DCDF}"/>
              </a:ext>
            </a:extLst>
          </p:cNvPr>
          <p:cNvPicPr>
            <a:picLocks noChangeAspect="1"/>
          </p:cNvPicPr>
          <p:nvPr/>
        </p:nvPicPr>
        <p:blipFill>
          <a:blip r:embed="rId6"/>
          <a:stretch>
            <a:fillRect/>
          </a:stretch>
        </p:blipFill>
        <p:spPr>
          <a:xfrm>
            <a:off x="8826864" y="2254372"/>
            <a:ext cx="1018690" cy="841012"/>
          </a:xfrm>
          <a:prstGeom prst="rect">
            <a:avLst/>
          </a:prstGeom>
        </p:spPr>
      </p:pic>
      <p:pic>
        <p:nvPicPr>
          <p:cNvPr id="14" name="Image 13">
            <a:extLst>
              <a:ext uri="{FF2B5EF4-FFF2-40B4-BE49-F238E27FC236}">
                <a16:creationId xmlns:a16="http://schemas.microsoft.com/office/drawing/2014/main" id="{F10EA2FD-9DC4-B9E2-17CF-D9B5DC20CDFC}"/>
              </a:ext>
            </a:extLst>
          </p:cNvPr>
          <p:cNvPicPr>
            <a:picLocks noChangeAspect="1"/>
          </p:cNvPicPr>
          <p:nvPr/>
        </p:nvPicPr>
        <p:blipFill>
          <a:blip r:embed="rId7">
            <a:biLevel thresh="75000"/>
          </a:blip>
          <a:stretch>
            <a:fillRect/>
          </a:stretch>
        </p:blipFill>
        <p:spPr>
          <a:xfrm>
            <a:off x="9980993" y="2252470"/>
            <a:ext cx="799986" cy="841012"/>
          </a:xfrm>
          <a:prstGeom prst="rect">
            <a:avLst/>
          </a:prstGeom>
        </p:spPr>
      </p:pic>
      <p:sp>
        <p:nvSpPr>
          <p:cNvPr id="15" name="Rectangle : coins arrondis 14">
            <a:extLst>
              <a:ext uri="{FF2B5EF4-FFF2-40B4-BE49-F238E27FC236}">
                <a16:creationId xmlns:a16="http://schemas.microsoft.com/office/drawing/2014/main" id="{49DBEFA8-A7C2-6321-F2B9-89963902FB0F}"/>
              </a:ext>
            </a:extLst>
          </p:cNvPr>
          <p:cNvSpPr/>
          <p:nvPr/>
        </p:nvSpPr>
        <p:spPr>
          <a:xfrm>
            <a:off x="8068343" y="1746514"/>
            <a:ext cx="3648062" cy="2409736"/>
          </a:xfrm>
          <a:prstGeom prst="roundRect">
            <a:avLst/>
          </a:prstGeom>
          <a:noFill/>
          <a:ln w="57150">
            <a:solidFill>
              <a:srgbClr val="1C3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badi" panose="020B0604020104020204" pitchFamily="34" charset="0"/>
            </a:endParaRPr>
          </a:p>
        </p:txBody>
      </p:sp>
      <p:sp>
        <p:nvSpPr>
          <p:cNvPr id="17" name="ZoneTexte 16">
            <a:extLst>
              <a:ext uri="{FF2B5EF4-FFF2-40B4-BE49-F238E27FC236}">
                <a16:creationId xmlns:a16="http://schemas.microsoft.com/office/drawing/2014/main" id="{A22B2278-CEE9-FBCC-E204-6B15301C847A}"/>
              </a:ext>
            </a:extLst>
          </p:cNvPr>
          <p:cNvSpPr txBox="1"/>
          <p:nvPr/>
        </p:nvSpPr>
        <p:spPr>
          <a:xfrm>
            <a:off x="8215602" y="3095384"/>
            <a:ext cx="3158237" cy="584775"/>
          </a:xfrm>
          <a:prstGeom prst="rect">
            <a:avLst/>
          </a:prstGeom>
          <a:noFill/>
        </p:spPr>
        <p:txBody>
          <a:bodyPr wrap="none" rtlCol="0">
            <a:spAutoFit/>
          </a:bodyPr>
          <a:lstStyle/>
          <a:p>
            <a:r>
              <a:rPr lang="en-GB" sz="1600">
                <a:latin typeface="Abadi" panose="020B0604020104020204" pitchFamily="34" charset="0"/>
                <a:cs typeface="Times" panose="02020603050405020304" pitchFamily="18" charset="0"/>
              </a:rPr>
              <a:t>Construction materials production</a:t>
            </a:r>
          </a:p>
          <a:p>
            <a:r>
              <a:rPr lang="en-GB" sz="1600">
                <a:latin typeface="Abadi" panose="020B0604020104020204" pitchFamily="34" charset="0"/>
                <a:cs typeface="Times" panose="02020603050405020304" pitchFamily="18" charset="0"/>
              </a:rPr>
              <a:t>Energy carriers</a:t>
            </a:r>
          </a:p>
        </p:txBody>
      </p:sp>
      <p:sp>
        <p:nvSpPr>
          <p:cNvPr id="19" name="Flèche : bas 18">
            <a:extLst>
              <a:ext uri="{FF2B5EF4-FFF2-40B4-BE49-F238E27FC236}">
                <a16:creationId xmlns:a16="http://schemas.microsoft.com/office/drawing/2014/main" id="{F1EEA3FD-66DA-7F56-97E2-D7EF639CB65F}"/>
              </a:ext>
            </a:extLst>
          </p:cNvPr>
          <p:cNvSpPr/>
          <p:nvPr/>
        </p:nvSpPr>
        <p:spPr>
          <a:xfrm rot="5400000" flipH="1">
            <a:off x="7327583" y="2400687"/>
            <a:ext cx="249190" cy="1232330"/>
          </a:xfrm>
          <a:prstGeom prst="downArrow">
            <a:avLst/>
          </a:prstGeom>
          <a:noFill/>
          <a:ln w="38100">
            <a:solidFill>
              <a:srgbClr val="1C31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badi" panose="020B0604020104020204" pitchFamily="34" charset="0"/>
            </a:endParaRPr>
          </a:p>
        </p:txBody>
      </p:sp>
      <p:sp>
        <p:nvSpPr>
          <p:cNvPr id="21" name="Flèche : bas 20">
            <a:extLst>
              <a:ext uri="{FF2B5EF4-FFF2-40B4-BE49-F238E27FC236}">
                <a16:creationId xmlns:a16="http://schemas.microsoft.com/office/drawing/2014/main" id="{567B6098-510C-E10A-0D1B-12E4177BD1B2}"/>
              </a:ext>
            </a:extLst>
          </p:cNvPr>
          <p:cNvSpPr/>
          <p:nvPr/>
        </p:nvSpPr>
        <p:spPr>
          <a:xfrm rot="16200000">
            <a:off x="4371177" y="2400687"/>
            <a:ext cx="249190" cy="123233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Abadi" panose="020B0604020104020204" pitchFamily="34" charset="0"/>
            </a:endParaRPr>
          </a:p>
        </p:txBody>
      </p:sp>
      <p:sp>
        <p:nvSpPr>
          <p:cNvPr id="23" name="ZoneTexte 22">
            <a:extLst>
              <a:ext uri="{FF2B5EF4-FFF2-40B4-BE49-F238E27FC236}">
                <a16:creationId xmlns:a16="http://schemas.microsoft.com/office/drawing/2014/main" id="{120371C0-D3FF-60DE-5FB5-F309DC2C6283}"/>
              </a:ext>
            </a:extLst>
          </p:cNvPr>
          <p:cNvSpPr txBox="1"/>
          <p:nvPr/>
        </p:nvSpPr>
        <p:spPr>
          <a:xfrm>
            <a:off x="414435" y="3177214"/>
            <a:ext cx="2776722" cy="830997"/>
          </a:xfrm>
          <a:prstGeom prst="rect">
            <a:avLst/>
          </a:prstGeom>
          <a:noFill/>
        </p:spPr>
        <p:txBody>
          <a:bodyPr wrap="none" rtlCol="0">
            <a:spAutoFit/>
          </a:bodyPr>
          <a:lstStyle/>
          <a:p>
            <a:r>
              <a:rPr lang="en-GB" sz="1600">
                <a:latin typeface="Abadi" panose="020B0604020104020204" pitchFamily="34" charset="0"/>
                <a:cs typeface="Times" panose="02020603050405020304" pitchFamily="18" charset="0"/>
              </a:rPr>
              <a:t>Sufficiency</a:t>
            </a:r>
          </a:p>
          <a:p>
            <a:r>
              <a:rPr lang="en-GB" sz="1600">
                <a:latin typeface="Abadi" panose="020B0604020104020204" pitchFamily="34" charset="0"/>
                <a:cs typeface="Times" panose="02020603050405020304" pitchFamily="18" charset="0"/>
              </a:rPr>
              <a:t>Material mix / Design options</a:t>
            </a:r>
          </a:p>
          <a:p>
            <a:endParaRPr lang="en-GB" sz="1600">
              <a:latin typeface="Abadi" panose="020B0604020104020204" pitchFamily="34" charset="0"/>
              <a:cs typeface="Times" panose="02020603050405020304" pitchFamily="18" charset="0"/>
            </a:endParaRPr>
          </a:p>
        </p:txBody>
      </p:sp>
      <p:sp>
        <p:nvSpPr>
          <p:cNvPr id="24" name="ZoneTexte 23">
            <a:extLst>
              <a:ext uri="{FF2B5EF4-FFF2-40B4-BE49-F238E27FC236}">
                <a16:creationId xmlns:a16="http://schemas.microsoft.com/office/drawing/2014/main" id="{F8CF6C87-DB72-B921-352E-F1D57487C740}"/>
              </a:ext>
            </a:extLst>
          </p:cNvPr>
          <p:cNvSpPr txBox="1"/>
          <p:nvPr/>
        </p:nvSpPr>
        <p:spPr>
          <a:xfrm>
            <a:off x="4000580" y="2614641"/>
            <a:ext cx="963725" cy="338554"/>
          </a:xfrm>
          <a:prstGeom prst="rect">
            <a:avLst/>
          </a:prstGeom>
          <a:noFill/>
        </p:spPr>
        <p:txBody>
          <a:bodyPr wrap="none" rtlCol="0">
            <a:spAutoFit/>
          </a:bodyPr>
          <a:lstStyle/>
          <a:p>
            <a:r>
              <a:rPr lang="en-GB" sz="1600">
                <a:latin typeface="Abadi" panose="020B0604020104020204" pitchFamily="34" charset="0"/>
                <a:cs typeface="Times" panose="02020603050405020304" pitchFamily="18" charset="0"/>
              </a:rPr>
              <a:t>influence</a:t>
            </a:r>
          </a:p>
        </p:txBody>
      </p:sp>
      <p:sp>
        <p:nvSpPr>
          <p:cNvPr id="25" name="ZoneTexte 24">
            <a:extLst>
              <a:ext uri="{FF2B5EF4-FFF2-40B4-BE49-F238E27FC236}">
                <a16:creationId xmlns:a16="http://schemas.microsoft.com/office/drawing/2014/main" id="{3FB8FCE4-7817-89F6-70EC-2BB429E0F573}"/>
              </a:ext>
            </a:extLst>
          </p:cNvPr>
          <p:cNvSpPr txBox="1"/>
          <p:nvPr/>
        </p:nvSpPr>
        <p:spPr>
          <a:xfrm>
            <a:off x="7037125" y="2616608"/>
            <a:ext cx="963725" cy="338554"/>
          </a:xfrm>
          <a:prstGeom prst="rect">
            <a:avLst/>
          </a:prstGeom>
          <a:noFill/>
        </p:spPr>
        <p:txBody>
          <a:bodyPr wrap="none" rtlCol="0">
            <a:spAutoFit/>
          </a:bodyPr>
          <a:lstStyle/>
          <a:p>
            <a:r>
              <a:rPr lang="en-GB" sz="1600">
                <a:latin typeface="Abadi" panose="020B0604020104020204" pitchFamily="34" charset="0"/>
                <a:cs typeface="Times" panose="02020603050405020304" pitchFamily="18" charset="0"/>
              </a:rPr>
              <a:t>influence</a:t>
            </a:r>
          </a:p>
        </p:txBody>
      </p:sp>
      <p:sp>
        <p:nvSpPr>
          <p:cNvPr id="30" name="Flèche : double flèche horizontale 29">
            <a:extLst>
              <a:ext uri="{FF2B5EF4-FFF2-40B4-BE49-F238E27FC236}">
                <a16:creationId xmlns:a16="http://schemas.microsoft.com/office/drawing/2014/main" id="{160CC30E-5500-127F-27E1-2047D75B8178}"/>
              </a:ext>
            </a:extLst>
          </p:cNvPr>
          <p:cNvSpPr/>
          <p:nvPr/>
        </p:nvSpPr>
        <p:spPr>
          <a:xfrm>
            <a:off x="3849814" y="3870526"/>
            <a:ext cx="4218528" cy="249190"/>
          </a:xfrm>
          <a:prstGeom prst="lef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badi" panose="020B0604020104020204" pitchFamily="34" charset="0"/>
            </a:endParaRPr>
          </a:p>
        </p:txBody>
      </p:sp>
      <p:sp>
        <p:nvSpPr>
          <p:cNvPr id="32" name="ZoneTexte 31">
            <a:extLst>
              <a:ext uri="{FF2B5EF4-FFF2-40B4-BE49-F238E27FC236}">
                <a16:creationId xmlns:a16="http://schemas.microsoft.com/office/drawing/2014/main" id="{98B69EF6-FF2B-25D0-DD8B-8762DBE8FB24}"/>
              </a:ext>
            </a:extLst>
          </p:cNvPr>
          <p:cNvSpPr txBox="1"/>
          <p:nvPr/>
        </p:nvSpPr>
        <p:spPr>
          <a:xfrm>
            <a:off x="5162873" y="4075971"/>
            <a:ext cx="1689886" cy="338554"/>
          </a:xfrm>
          <a:prstGeom prst="rect">
            <a:avLst/>
          </a:prstGeom>
          <a:noFill/>
        </p:spPr>
        <p:txBody>
          <a:bodyPr wrap="none" rtlCol="0">
            <a:spAutoFit/>
          </a:bodyPr>
          <a:lstStyle/>
          <a:p>
            <a:r>
              <a:rPr lang="en-GB" sz="1600">
                <a:latin typeface="Abadi" panose="020B0604020104020204" pitchFamily="34" charset="0"/>
                <a:cs typeface="Times" panose="02020603050405020304" pitchFamily="18" charset="0"/>
              </a:rPr>
              <a:t>Influence/interact</a:t>
            </a:r>
          </a:p>
        </p:txBody>
      </p:sp>
      <p:sp>
        <p:nvSpPr>
          <p:cNvPr id="35" name="Rectangle 34">
            <a:extLst>
              <a:ext uri="{FF2B5EF4-FFF2-40B4-BE49-F238E27FC236}">
                <a16:creationId xmlns:a16="http://schemas.microsoft.com/office/drawing/2014/main" id="{49639DE8-07FF-1FBC-39D3-81A518E39299}"/>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3. Prospective LCA for new construction </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Decarbonisation levers: demand and supply-side</a:t>
            </a:r>
          </a:p>
        </p:txBody>
      </p:sp>
      <p:sp>
        <p:nvSpPr>
          <p:cNvPr id="2" name="Espace réservé du numéro de diapositive 1">
            <a:extLst>
              <a:ext uri="{FF2B5EF4-FFF2-40B4-BE49-F238E27FC236}">
                <a16:creationId xmlns:a16="http://schemas.microsoft.com/office/drawing/2014/main" id="{FE11216D-9D09-F4FB-FD4E-F0910FAB7FAC}"/>
              </a:ext>
            </a:extLst>
          </p:cNvPr>
          <p:cNvSpPr>
            <a:spLocks noGrp="1"/>
          </p:cNvSpPr>
          <p:nvPr>
            <p:ph type="sldNum" sz="quarter" idx="12"/>
          </p:nvPr>
        </p:nvSpPr>
        <p:spPr/>
        <p:txBody>
          <a:bodyPr/>
          <a:lstStyle/>
          <a:p>
            <a:fld id="{1E55F5E4-9D21-4F00-9F86-7105B16B518E}" type="slidenum">
              <a:rPr lang="fr-FR" smtClean="0"/>
              <a:pPr/>
              <a:t>21</a:t>
            </a:fld>
            <a:endParaRPr lang="fr-FR"/>
          </a:p>
        </p:txBody>
      </p:sp>
      <p:sp>
        <p:nvSpPr>
          <p:cNvPr id="4" name="ZoneTexte 3">
            <a:extLst>
              <a:ext uri="{FF2B5EF4-FFF2-40B4-BE49-F238E27FC236}">
                <a16:creationId xmlns:a16="http://schemas.microsoft.com/office/drawing/2014/main" id="{DEAB2014-EA82-8DA1-ACBB-C298B6041FA7}"/>
              </a:ext>
            </a:extLst>
          </p:cNvPr>
          <p:cNvSpPr txBox="1"/>
          <p:nvPr/>
        </p:nvSpPr>
        <p:spPr>
          <a:xfrm>
            <a:off x="316789" y="6492875"/>
            <a:ext cx="1983235" cy="307777"/>
          </a:xfrm>
          <a:prstGeom prst="rect">
            <a:avLst/>
          </a:prstGeom>
          <a:noFill/>
        </p:spPr>
        <p:txBody>
          <a:bodyPr wrap="none" rtlCol="0">
            <a:spAutoFit/>
          </a:bodyPr>
          <a:lstStyle/>
          <a:p>
            <a:r>
              <a:rPr lang="en-GB" sz="1400" i="1">
                <a:solidFill>
                  <a:schemeClr val="tx2"/>
                </a:solidFill>
                <a:latin typeface="Abadi" panose="020B0604020104020204" pitchFamily="34" charset="0"/>
              </a:rPr>
              <a:t>** </a:t>
            </a:r>
            <a:r>
              <a:rPr lang="fr-FR" sz="1400" i="1" err="1">
                <a:solidFill>
                  <a:schemeClr val="tx2"/>
                </a:solidFill>
                <a:latin typeface="Abadi" panose="020B0604020104020204" pitchFamily="34" charset="0"/>
              </a:rPr>
              <a:t>Creutzig</a:t>
            </a:r>
            <a:r>
              <a:rPr lang="fr-FR" sz="1400" i="1">
                <a:solidFill>
                  <a:schemeClr val="tx2"/>
                </a:solidFill>
                <a:latin typeface="Abadi" panose="020B0604020104020204" pitchFamily="34" charset="0"/>
              </a:rPr>
              <a:t> et al (2021)</a:t>
            </a:r>
            <a:endParaRPr lang="en-GB" sz="1400" i="1">
              <a:solidFill>
                <a:schemeClr val="tx2"/>
              </a:solidFill>
              <a:latin typeface="Abadi" panose="020B0604020104020204" pitchFamily="34" charset="0"/>
            </a:endParaRPr>
          </a:p>
        </p:txBody>
      </p:sp>
      <p:pic>
        <p:nvPicPr>
          <p:cNvPr id="20" name="Image 19" descr="Une image contenant capture d’écran, conception&#10;&#10;Description générée automatiquement">
            <a:extLst>
              <a:ext uri="{FF2B5EF4-FFF2-40B4-BE49-F238E27FC236}">
                <a16:creationId xmlns:a16="http://schemas.microsoft.com/office/drawing/2014/main" id="{539BA1C4-7E85-5D95-1E83-24EBC3222B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87679" y="728921"/>
            <a:ext cx="986627" cy="986627"/>
          </a:xfrm>
          <a:prstGeom prst="rect">
            <a:avLst/>
          </a:prstGeom>
        </p:spPr>
      </p:pic>
      <p:sp>
        <p:nvSpPr>
          <p:cNvPr id="22" name="ZoneTexte 21">
            <a:extLst>
              <a:ext uri="{FF2B5EF4-FFF2-40B4-BE49-F238E27FC236}">
                <a16:creationId xmlns:a16="http://schemas.microsoft.com/office/drawing/2014/main" id="{ED2AC7E9-E10D-24AF-623D-94D927302532}"/>
              </a:ext>
            </a:extLst>
          </p:cNvPr>
          <p:cNvSpPr txBox="1"/>
          <p:nvPr/>
        </p:nvSpPr>
        <p:spPr>
          <a:xfrm>
            <a:off x="158393" y="4523297"/>
            <a:ext cx="3890271" cy="338554"/>
          </a:xfrm>
          <a:prstGeom prst="rect">
            <a:avLst/>
          </a:prstGeom>
          <a:noFill/>
        </p:spPr>
        <p:txBody>
          <a:bodyPr wrap="square" rtlCol="0">
            <a:spAutoFit/>
          </a:bodyPr>
          <a:lstStyle/>
          <a:p>
            <a:r>
              <a:rPr lang="en-GB" sz="1600">
                <a:latin typeface="Abadi" panose="020B0604020104020204" pitchFamily="34" charset="0"/>
              </a:rPr>
              <a:t>“</a:t>
            </a:r>
            <a:r>
              <a:rPr lang="en-GB" sz="1600" i="1">
                <a:latin typeface="Abadi" panose="020B0604020104020204" pitchFamily="34" charset="0"/>
              </a:rPr>
              <a:t>modify demand for goods and services”**</a:t>
            </a:r>
            <a:endParaRPr lang="en-GB" sz="1600">
              <a:latin typeface="Abadi" panose="020B0604020104020204" pitchFamily="34" charset="0"/>
            </a:endParaRPr>
          </a:p>
        </p:txBody>
      </p:sp>
      <p:sp>
        <p:nvSpPr>
          <p:cNvPr id="26" name="ZoneTexte 25">
            <a:extLst>
              <a:ext uri="{FF2B5EF4-FFF2-40B4-BE49-F238E27FC236}">
                <a16:creationId xmlns:a16="http://schemas.microsoft.com/office/drawing/2014/main" id="{4CBD7373-AA91-8309-D279-64576C760FAB}"/>
              </a:ext>
            </a:extLst>
          </p:cNvPr>
          <p:cNvSpPr txBox="1"/>
          <p:nvPr/>
        </p:nvSpPr>
        <p:spPr>
          <a:xfrm>
            <a:off x="8143337" y="4259939"/>
            <a:ext cx="3584799" cy="830997"/>
          </a:xfrm>
          <a:prstGeom prst="rect">
            <a:avLst/>
          </a:prstGeom>
          <a:noFill/>
        </p:spPr>
        <p:txBody>
          <a:bodyPr wrap="square" rtlCol="0">
            <a:spAutoFit/>
          </a:bodyPr>
          <a:lstStyle/>
          <a:p>
            <a:r>
              <a:rPr lang="en-GB" sz="1600">
                <a:latin typeface="Abadi" panose="020B0604020104020204" pitchFamily="34" charset="0"/>
              </a:rPr>
              <a:t>“</a:t>
            </a:r>
            <a:r>
              <a:rPr lang="en-GB" sz="1600" i="1">
                <a:latin typeface="Abadi" panose="020B0604020104020204" pitchFamily="34" charset="0"/>
              </a:rPr>
              <a:t>changes in energy supply, production technologies […] that keep demand by end users invariants”**</a:t>
            </a:r>
            <a:endParaRPr lang="en-GB" sz="1600">
              <a:latin typeface="Abadi" panose="020B0604020104020204" pitchFamily="34" charset="0"/>
            </a:endParaRPr>
          </a:p>
        </p:txBody>
      </p:sp>
      <p:sp>
        <p:nvSpPr>
          <p:cNvPr id="28" name="ZoneTexte 27">
            <a:extLst>
              <a:ext uri="{FF2B5EF4-FFF2-40B4-BE49-F238E27FC236}">
                <a16:creationId xmlns:a16="http://schemas.microsoft.com/office/drawing/2014/main" id="{A4F122B0-3310-A11F-D9DF-B0D9DF73D22A}"/>
              </a:ext>
            </a:extLst>
          </p:cNvPr>
          <p:cNvSpPr txBox="1"/>
          <p:nvPr/>
        </p:nvSpPr>
        <p:spPr>
          <a:xfrm>
            <a:off x="10396561" y="785446"/>
            <a:ext cx="269626" cy="369332"/>
          </a:xfrm>
          <a:prstGeom prst="rect">
            <a:avLst/>
          </a:prstGeom>
          <a:noFill/>
        </p:spPr>
        <p:txBody>
          <a:bodyPr wrap="none" rtlCol="0">
            <a:spAutoFit/>
          </a:bodyPr>
          <a:lstStyle/>
          <a:p>
            <a:r>
              <a:rPr lang="fr-FR">
                <a:latin typeface="Abadi" panose="020B0604020104020204" pitchFamily="34" charset="0"/>
              </a:rPr>
              <a:t>*</a:t>
            </a:r>
          </a:p>
        </p:txBody>
      </p:sp>
      <p:sp>
        <p:nvSpPr>
          <p:cNvPr id="29" name="ZoneTexte 28">
            <a:extLst>
              <a:ext uri="{FF2B5EF4-FFF2-40B4-BE49-F238E27FC236}">
                <a16:creationId xmlns:a16="http://schemas.microsoft.com/office/drawing/2014/main" id="{3CB7C688-6DF3-6E10-A182-8B60B2596E21}"/>
              </a:ext>
            </a:extLst>
          </p:cNvPr>
          <p:cNvSpPr txBox="1"/>
          <p:nvPr/>
        </p:nvSpPr>
        <p:spPr>
          <a:xfrm>
            <a:off x="316789" y="6185098"/>
            <a:ext cx="1757212" cy="307777"/>
          </a:xfrm>
          <a:prstGeom prst="rect">
            <a:avLst/>
          </a:prstGeom>
          <a:noFill/>
        </p:spPr>
        <p:txBody>
          <a:bodyPr wrap="none" rtlCol="0">
            <a:spAutoFit/>
          </a:bodyPr>
          <a:lstStyle/>
          <a:p>
            <a:r>
              <a:rPr lang="en-GB" sz="1400" i="1">
                <a:solidFill>
                  <a:schemeClr val="tx2"/>
                </a:solidFill>
                <a:latin typeface="Abadi" panose="020B0604020104020204" pitchFamily="34" charset="0"/>
              </a:rPr>
              <a:t>* Sacchi et al </a:t>
            </a:r>
            <a:r>
              <a:rPr lang="fr-FR" sz="1400" i="1">
                <a:solidFill>
                  <a:schemeClr val="tx2"/>
                </a:solidFill>
                <a:latin typeface="Abadi" panose="020B0604020104020204" pitchFamily="34" charset="0"/>
              </a:rPr>
              <a:t>(2022)</a:t>
            </a:r>
            <a:endParaRPr lang="en-GB" sz="1400" i="1">
              <a:solidFill>
                <a:schemeClr val="tx2"/>
              </a:solidFill>
              <a:latin typeface="Abadi" panose="020B0604020104020204" pitchFamily="34" charset="0"/>
            </a:endParaRPr>
          </a:p>
        </p:txBody>
      </p:sp>
      <p:sp>
        <p:nvSpPr>
          <p:cNvPr id="3" name="ZoneTexte 2">
            <a:extLst>
              <a:ext uri="{FF2B5EF4-FFF2-40B4-BE49-F238E27FC236}">
                <a16:creationId xmlns:a16="http://schemas.microsoft.com/office/drawing/2014/main" id="{D3A3AA3F-3CCA-1F81-18E5-F6ABBE539CAE}"/>
              </a:ext>
            </a:extLst>
          </p:cNvPr>
          <p:cNvSpPr txBox="1"/>
          <p:nvPr/>
        </p:nvSpPr>
        <p:spPr>
          <a:xfrm>
            <a:off x="10782117" y="96199"/>
            <a:ext cx="1404552" cy="584775"/>
          </a:xfrm>
          <a:prstGeom prst="rect">
            <a:avLst/>
          </a:prstGeom>
          <a:noFill/>
        </p:spPr>
        <p:txBody>
          <a:bodyPr wrap="none" rtlCol="0">
            <a:spAutoFit/>
          </a:bodyPr>
          <a:lstStyle/>
          <a:p>
            <a:r>
              <a:rPr lang="en-GB" sz="1600">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6" name="Rectangle : coins arrondis 5">
            <a:extLst>
              <a:ext uri="{FF2B5EF4-FFF2-40B4-BE49-F238E27FC236}">
                <a16:creationId xmlns:a16="http://schemas.microsoft.com/office/drawing/2014/main" id="{A5844B2B-445C-E7CD-972C-BAF1080CDFD1}"/>
              </a:ext>
            </a:extLst>
          </p:cNvPr>
          <p:cNvSpPr/>
          <p:nvPr/>
        </p:nvSpPr>
        <p:spPr>
          <a:xfrm>
            <a:off x="9994521" y="179145"/>
            <a:ext cx="716132" cy="381513"/>
          </a:xfrm>
          <a:prstGeom prst="roundRect">
            <a:avLst/>
          </a:prstGeom>
          <a:solidFill>
            <a:schemeClr val="tx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latin typeface="Abadi" panose="020B0604020104020204" pitchFamily="34" charset="0"/>
            </a:endParaRPr>
          </a:p>
          <a:p>
            <a:pPr algn="ctr"/>
            <a:r>
              <a:rPr lang="en-US" dirty="0">
                <a:solidFill>
                  <a:schemeClr val="bg1"/>
                </a:solidFill>
                <a:latin typeface="Abadi" panose="020B0604020104020204" pitchFamily="34" charset="0"/>
              </a:rPr>
              <a:t>RQ3</a:t>
            </a:r>
            <a:endParaRPr lang="en-US" sz="1200" dirty="0">
              <a:solidFill>
                <a:schemeClr val="bg1"/>
              </a:solidFill>
              <a:latin typeface="Abadi" panose="020B0604020104020204" pitchFamily="34" charset="0"/>
            </a:endParaRPr>
          </a:p>
          <a:p>
            <a:endParaRPr lang="fr-FR" sz="1200" dirty="0">
              <a:solidFill>
                <a:schemeClr val="bg1"/>
              </a:solidFill>
              <a:latin typeface="Abadi" panose="020B0604020104020204" pitchFamily="34" charset="0"/>
            </a:endParaRPr>
          </a:p>
        </p:txBody>
      </p:sp>
    </p:spTree>
    <p:extLst>
      <p:ext uri="{BB962C8B-B14F-4D97-AF65-F5344CB8AC3E}">
        <p14:creationId xmlns:p14="http://schemas.microsoft.com/office/powerpoint/2010/main" val="1518577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P spid="21" grpId="0" animBg="1"/>
      <p:bldP spid="23" grpId="0"/>
      <p:bldP spid="24" grpId="0"/>
      <p:bldP spid="30" grpId="0" animBg="1"/>
      <p:bldP spid="32"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capture d’écran, diagramme, Rectangle&#10;&#10;Description générée automatiquement">
            <a:extLst>
              <a:ext uri="{FF2B5EF4-FFF2-40B4-BE49-F238E27FC236}">
                <a16:creationId xmlns:a16="http://schemas.microsoft.com/office/drawing/2014/main" id="{FF374011-A3E5-A2A5-A9CB-12AC578CBAC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18" t="4438" r="29414"/>
          <a:stretch/>
        </p:blipFill>
        <p:spPr>
          <a:xfrm>
            <a:off x="1124627" y="2005733"/>
            <a:ext cx="4206093" cy="3960000"/>
          </a:xfrm>
          <a:prstGeom prst="rect">
            <a:avLst/>
          </a:prstGeom>
        </p:spPr>
      </p:pic>
      <p:pic>
        <p:nvPicPr>
          <p:cNvPr id="9" name="Image 8" descr="Une image contenant texte, capture d’écran, diagramme, Rectangle&#10;&#10;Description générée automatiquement">
            <a:extLst>
              <a:ext uri="{FF2B5EF4-FFF2-40B4-BE49-F238E27FC236}">
                <a16:creationId xmlns:a16="http://schemas.microsoft.com/office/drawing/2014/main" id="{9754B057-0D07-822D-47EB-CF01D416C1EA}"/>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16" t="4438" r="28707"/>
          <a:stretch/>
        </p:blipFill>
        <p:spPr>
          <a:xfrm>
            <a:off x="5522773" y="2005733"/>
            <a:ext cx="4225395" cy="3960000"/>
          </a:xfrm>
          <a:prstGeom prst="rect">
            <a:avLst/>
          </a:prstGeom>
        </p:spPr>
      </p:pic>
      <p:sp>
        <p:nvSpPr>
          <p:cNvPr id="35" name="Rectangle 34">
            <a:extLst>
              <a:ext uri="{FF2B5EF4-FFF2-40B4-BE49-F238E27FC236}">
                <a16:creationId xmlns:a16="http://schemas.microsoft.com/office/drawing/2014/main" id="{49639DE8-07FF-1FBC-39D3-81A518E39299}"/>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3. Prospective LCA for new construction </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Future upstream embodied performance, IMAGE RCP1.9 scenario</a:t>
            </a:r>
          </a:p>
        </p:txBody>
      </p:sp>
      <p:sp>
        <p:nvSpPr>
          <p:cNvPr id="2" name="Espace réservé du numéro de diapositive 1">
            <a:extLst>
              <a:ext uri="{FF2B5EF4-FFF2-40B4-BE49-F238E27FC236}">
                <a16:creationId xmlns:a16="http://schemas.microsoft.com/office/drawing/2014/main" id="{FE11216D-9D09-F4FB-FD4E-F0910FAB7FAC}"/>
              </a:ext>
            </a:extLst>
          </p:cNvPr>
          <p:cNvSpPr>
            <a:spLocks noGrp="1"/>
          </p:cNvSpPr>
          <p:nvPr>
            <p:ph type="sldNum" sz="quarter" idx="12"/>
          </p:nvPr>
        </p:nvSpPr>
        <p:spPr/>
        <p:txBody>
          <a:bodyPr/>
          <a:lstStyle/>
          <a:p>
            <a:fld id="{1E55F5E4-9D21-4F00-9F86-7105B16B518E}" type="slidenum">
              <a:rPr lang="fr-FR" smtClean="0"/>
              <a:pPr/>
              <a:t>22</a:t>
            </a:fld>
            <a:endParaRPr lang="fr-FR"/>
          </a:p>
        </p:txBody>
      </p:sp>
      <p:sp>
        <p:nvSpPr>
          <p:cNvPr id="28" name="ZoneTexte 27">
            <a:extLst>
              <a:ext uri="{FF2B5EF4-FFF2-40B4-BE49-F238E27FC236}">
                <a16:creationId xmlns:a16="http://schemas.microsoft.com/office/drawing/2014/main" id="{D1973E02-FCFD-CD05-7B56-71BB63C537B8}"/>
              </a:ext>
            </a:extLst>
          </p:cNvPr>
          <p:cNvSpPr txBox="1"/>
          <p:nvPr/>
        </p:nvSpPr>
        <p:spPr>
          <a:xfrm>
            <a:off x="1679054" y="1495243"/>
            <a:ext cx="3110147" cy="400110"/>
          </a:xfrm>
          <a:prstGeom prst="rect">
            <a:avLst/>
          </a:prstGeom>
          <a:noFill/>
        </p:spPr>
        <p:txBody>
          <a:bodyPr wrap="none" rtlCol="0">
            <a:spAutoFit/>
          </a:bodyPr>
          <a:lstStyle/>
          <a:p>
            <a:r>
              <a:rPr lang="en-GB" sz="2000" b="1" dirty="0">
                <a:latin typeface="Abadi" panose="020B0604020104020204" pitchFamily="34" charset="0"/>
              </a:rPr>
              <a:t>Concrete structure building</a:t>
            </a:r>
          </a:p>
        </p:txBody>
      </p:sp>
      <p:sp>
        <p:nvSpPr>
          <p:cNvPr id="29" name="ZoneTexte 28">
            <a:extLst>
              <a:ext uri="{FF2B5EF4-FFF2-40B4-BE49-F238E27FC236}">
                <a16:creationId xmlns:a16="http://schemas.microsoft.com/office/drawing/2014/main" id="{6D53A681-7BAB-479C-3FC9-F68E390CD030}"/>
              </a:ext>
            </a:extLst>
          </p:cNvPr>
          <p:cNvSpPr txBox="1"/>
          <p:nvPr/>
        </p:nvSpPr>
        <p:spPr>
          <a:xfrm>
            <a:off x="6186998" y="1485809"/>
            <a:ext cx="2896947" cy="400110"/>
          </a:xfrm>
          <a:prstGeom prst="rect">
            <a:avLst/>
          </a:prstGeom>
          <a:noFill/>
        </p:spPr>
        <p:txBody>
          <a:bodyPr wrap="none" rtlCol="0">
            <a:spAutoFit/>
          </a:bodyPr>
          <a:lstStyle/>
          <a:p>
            <a:r>
              <a:rPr lang="en-GB" sz="2000" b="1">
                <a:latin typeface="Abadi" panose="020B0604020104020204" pitchFamily="34" charset="0"/>
              </a:rPr>
              <a:t>Timber structure building</a:t>
            </a:r>
          </a:p>
        </p:txBody>
      </p:sp>
      <p:cxnSp>
        <p:nvCxnSpPr>
          <p:cNvPr id="33" name="Connecteur droit avec flèche 32">
            <a:extLst>
              <a:ext uri="{FF2B5EF4-FFF2-40B4-BE49-F238E27FC236}">
                <a16:creationId xmlns:a16="http://schemas.microsoft.com/office/drawing/2014/main" id="{E2DBE383-CF2A-24C9-B9E6-31F0BB0D5427}"/>
              </a:ext>
            </a:extLst>
          </p:cNvPr>
          <p:cNvCxnSpPr>
            <a:cxnSpLocks/>
          </p:cNvCxnSpPr>
          <p:nvPr/>
        </p:nvCxnSpPr>
        <p:spPr>
          <a:xfrm>
            <a:off x="2457450" y="2565821"/>
            <a:ext cx="0" cy="400110"/>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46360C84-C9E8-64FD-F3B5-45740314EE9B}"/>
              </a:ext>
            </a:extLst>
          </p:cNvPr>
          <p:cNvCxnSpPr>
            <a:cxnSpLocks/>
          </p:cNvCxnSpPr>
          <p:nvPr/>
        </p:nvCxnSpPr>
        <p:spPr>
          <a:xfrm>
            <a:off x="4286250" y="3593226"/>
            <a:ext cx="0" cy="570044"/>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A02C2D8D-5D40-0740-0758-83FC08DC92C3}"/>
              </a:ext>
            </a:extLst>
          </p:cNvPr>
          <p:cNvCxnSpPr>
            <a:cxnSpLocks/>
          </p:cNvCxnSpPr>
          <p:nvPr/>
        </p:nvCxnSpPr>
        <p:spPr>
          <a:xfrm>
            <a:off x="5215890" y="3636894"/>
            <a:ext cx="0" cy="1104762"/>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4925E540-5499-DC36-398A-FFA8E91B1A97}"/>
              </a:ext>
            </a:extLst>
          </p:cNvPr>
          <p:cNvCxnSpPr>
            <a:cxnSpLocks/>
          </p:cNvCxnSpPr>
          <p:nvPr/>
        </p:nvCxnSpPr>
        <p:spPr>
          <a:xfrm>
            <a:off x="6795606" y="2873585"/>
            <a:ext cx="0" cy="719641"/>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72355A0D-7FC3-07ED-8BAF-98DDB330EF08}"/>
              </a:ext>
            </a:extLst>
          </p:cNvPr>
          <p:cNvCxnSpPr>
            <a:cxnSpLocks/>
          </p:cNvCxnSpPr>
          <p:nvPr/>
        </p:nvCxnSpPr>
        <p:spPr>
          <a:xfrm>
            <a:off x="7741084" y="3452077"/>
            <a:ext cx="0" cy="711193"/>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0ED5CBF2-9AF6-74A0-05F5-79E431B0977D}"/>
              </a:ext>
            </a:extLst>
          </p:cNvPr>
          <p:cNvCxnSpPr>
            <a:cxnSpLocks/>
          </p:cNvCxnSpPr>
          <p:nvPr/>
        </p:nvCxnSpPr>
        <p:spPr>
          <a:xfrm>
            <a:off x="8677450" y="4058409"/>
            <a:ext cx="0" cy="232581"/>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eur droit avec flèche 48">
            <a:extLst>
              <a:ext uri="{FF2B5EF4-FFF2-40B4-BE49-F238E27FC236}">
                <a16:creationId xmlns:a16="http://schemas.microsoft.com/office/drawing/2014/main" id="{5FD442AF-DCAA-5FC8-573B-4B424F10D71E}"/>
              </a:ext>
            </a:extLst>
          </p:cNvPr>
          <p:cNvCxnSpPr>
            <a:cxnSpLocks/>
          </p:cNvCxnSpPr>
          <p:nvPr/>
        </p:nvCxnSpPr>
        <p:spPr>
          <a:xfrm>
            <a:off x="9607887" y="4234995"/>
            <a:ext cx="0" cy="441737"/>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147D7B53-F67A-1374-4056-55A84EBF5E30}"/>
              </a:ext>
            </a:extLst>
          </p:cNvPr>
          <p:cNvCxnSpPr>
            <a:cxnSpLocks/>
          </p:cNvCxnSpPr>
          <p:nvPr/>
        </p:nvCxnSpPr>
        <p:spPr>
          <a:xfrm>
            <a:off x="139789" y="2932690"/>
            <a:ext cx="64319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8" name="ZoneTexte 57">
            <a:extLst>
              <a:ext uri="{FF2B5EF4-FFF2-40B4-BE49-F238E27FC236}">
                <a16:creationId xmlns:a16="http://schemas.microsoft.com/office/drawing/2014/main" id="{37EE96F8-94AB-A51F-564E-7C847EE1D212}"/>
              </a:ext>
            </a:extLst>
          </p:cNvPr>
          <p:cNvSpPr txBox="1"/>
          <p:nvPr/>
        </p:nvSpPr>
        <p:spPr>
          <a:xfrm>
            <a:off x="47314" y="2570405"/>
            <a:ext cx="806631" cy="400110"/>
          </a:xfrm>
          <a:prstGeom prst="rect">
            <a:avLst/>
          </a:prstGeom>
          <a:noFill/>
        </p:spPr>
        <p:txBody>
          <a:bodyPr wrap="none" rtlCol="0">
            <a:spAutoFit/>
          </a:bodyPr>
          <a:lstStyle/>
          <a:p>
            <a:r>
              <a:rPr lang="en-GB" sz="2000">
                <a:latin typeface="Abadi" panose="020B0604020104020204" pitchFamily="34" charset="0"/>
              </a:rPr>
              <a:t>2020</a:t>
            </a:r>
          </a:p>
        </p:txBody>
      </p:sp>
      <p:sp>
        <p:nvSpPr>
          <p:cNvPr id="59" name="ZoneTexte 58">
            <a:extLst>
              <a:ext uri="{FF2B5EF4-FFF2-40B4-BE49-F238E27FC236}">
                <a16:creationId xmlns:a16="http://schemas.microsoft.com/office/drawing/2014/main" id="{ED810A9D-8E12-0C64-4443-5657C088F069}"/>
              </a:ext>
            </a:extLst>
          </p:cNvPr>
          <p:cNvSpPr txBox="1"/>
          <p:nvPr/>
        </p:nvSpPr>
        <p:spPr>
          <a:xfrm>
            <a:off x="0" y="3240852"/>
            <a:ext cx="806631" cy="400110"/>
          </a:xfrm>
          <a:prstGeom prst="rect">
            <a:avLst/>
          </a:prstGeom>
          <a:noFill/>
        </p:spPr>
        <p:txBody>
          <a:bodyPr wrap="none" rtlCol="0">
            <a:spAutoFit/>
          </a:bodyPr>
          <a:lstStyle/>
          <a:p>
            <a:r>
              <a:rPr lang="en-GB" sz="2000">
                <a:latin typeface="Abadi" panose="020B0604020104020204" pitchFamily="34" charset="0"/>
              </a:rPr>
              <a:t>2030</a:t>
            </a:r>
          </a:p>
        </p:txBody>
      </p:sp>
      <p:sp>
        <p:nvSpPr>
          <p:cNvPr id="60" name="ZoneTexte 59">
            <a:extLst>
              <a:ext uri="{FF2B5EF4-FFF2-40B4-BE49-F238E27FC236}">
                <a16:creationId xmlns:a16="http://schemas.microsoft.com/office/drawing/2014/main" id="{C25D7310-42D1-3416-E1F0-517CC4F12643}"/>
              </a:ext>
            </a:extLst>
          </p:cNvPr>
          <p:cNvSpPr txBox="1"/>
          <p:nvPr/>
        </p:nvSpPr>
        <p:spPr>
          <a:xfrm>
            <a:off x="28952" y="3963215"/>
            <a:ext cx="806631" cy="400110"/>
          </a:xfrm>
          <a:prstGeom prst="rect">
            <a:avLst/>
          </a:prstGeom>
          <a:noFill/>
        </p:spPr>
        <p:txBody>
          <a:bodyPr wrap="none" rtlCol="0">
            <a:spAutoFit/>
          </a:bodyPr>
          <a:lstStyle/>
          <a:p>
            <a:r>
              <a:rPr lang="en-GB" sz="2000">
                <a:latin typeface="Abadi" panose="020B0604020104020204" pitchFamily="34" charset="0"/>
              </a:rPr>
              <a:t>2040</a:t>
            </a:r>
          </a:p>
        </p:txBody>
      </p:sp>
      <p:sp>
        <p:nvSpPr>
          <p:cNvPr id="61" name="ZoneTexte 60">
            <a:extLst>
              <a:ext uri="{FF2B5EF4-FFF2-40B4-BE49-F238E27FC236}">
                <a16:creationId xmlns:a16="http://schemas.microsoft.com/office/drawing/2014/main" id="{422D88BB-2A45-6FB4-7F34-AD26807CA2E6}"/>
              </a:ext>
            </a:extLst>
          </p:cNvPr>
          <p:cNvSpPr txBox="1"/>
          <p:nvPr/>
        </p:nvSpPr>
        <p:spPr>
          <a:xfrm>
            <a:off x="47314" y="4562415"/>
            <a:ext cx="806631" cy="400110"/>
          </a:xfrm>
          <a:prstGeom prst="rect">
            <a:avLst/>
          </a:prstGeom>
          <a:noFill/>
        </p:spPr>
        <p:txBody>
          <a:bodyPr wrap="none" rtlCol="0">
            <a:spAutoFit/>
          </a:bodyPr>
          <a:lstStyle/>
          <a:p>
            <a:r>
              <a:rPr lang="en-GB" sz="2000">
                <a:latin typeface="Abadi" panose="020B0604020104020204" pitchFamily="34" charset="0"/>
              </a:rPr>
              <a:t>2050</a:t>
            </a:r>
          </a:p>
        </p:txBody>
      </p:sp>
      <p:cxnSp>
        <p:nvCxnSpPr>
          <p:cNvPr id="65" name="Connecteur droit 64">
            <a:extLst>
              <a:ext uri="{FF2B5EF4-FFF2-40B4-BE49-F238E27FC236}">
                <a16:creationId xmlns:a16="http://schemas.microsoft.com/office/drawing/2014/main" id="{EE196E85-E9D6-9488-E55C-B870631C90FE}"/>
              </a:ext>
            </a:extLst>
          </p:cNvPr>
          <p:cNvCxnSpPr>
            <a:cxnSpLocks/>
          </p:cNvCxnSpPr>
          <p:nvPr/>
        </p:nvCxnSpPr>
        <p:spPr>
          <a:xfrm>
            <a:off x="103929" y="3593226"/>
            <a:ext cx="64319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6" name="Connecteur droit 65">
            <a:extLst>
              <a:ext uri="{FF2B5EF4-FFF2-40B4-BE49-F238E27FC236}">
                <a16:creationId xmlns:a16="http://schemas.microsoft.com/office/drawing/2014/main" id="{4358AEB2-4B01-2E3C-E918-FDD560BA4A0C}"/>
              </a:ext>
            </a:extLst>
          </p:cNvPr>
          <p:cNvCxnSpPr>
            <a:cxnSpLocks/>
          </p:cNvCxnSpPr>
          <p:nvPr/>
        </p:nvCxnSpPr>
        <p:spPr>
          <a:xfrm>
            <a:off x="111903" y="4334913"/>
            <a:ext cx="64319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67" name="Image 66" descr="Une image contenant noir, obscurité&#10;&#10;Description générée automatiquement">
            <a:extLst>
              <a:ext uri="{FF2B5EF4-FFF2-40B4-BE49-F238E27FC236}">
                <a16:creationId xmlns:a16="http://schemas.microsoft.com/office/drawing/2014/main" id="{C04BA3A5-0524-8EDC-C359-EEEF764052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583" y="1562203"/>
            <a:ext cx="720000" cy="720000"/>
          </a:xfrm>
          <a:prstGeom prst="rect">
            <a:avLst/>
          </a:prstGeom>
        </p:spPr>
      </p:pic>
      <p:cxnSp>
        <p:nvCxnSpPr>
          <p:cNvPr id="71" name="Connecteur droit 70">
            <a:extLst>
              <a:ext uri="{FF2B5EF4-FFF2-40B4-BE49-F238E27FC236}">
                <a16:creationId xmlns:a16="http://schemas.microsoft.com/office/drawing/2014/main" id="{38BA62D0-63CF-E7D5-F74D-E5A664A6F2E1}"/>
              </a:ext>
            </a:extLst>
          </p:cNvPr>
          <p:cNvCxnSpPr>
            <a:cxnSpLocks/>
          </p:cNvCxnSpPr>
          <p:nvPr/>
        </p:nvCxnSpPr>
        <p:spPr>
          <a:xfrm>
            <a:off x="130265" y="4941397"/>
            <a:ext cx="643190" cy="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72" name="Connecteur droit avec flèche 71">
            <a:extLst>
              <a:ext uri="{FF2B5EF4-FFF2-40B4-BE49-F238E27FC236}">
                <a16:creationId xmlns:a16="http://schemas.microsoft.com/office/drawing/2014/main" id="{B1215AF3-8132-0DA9-1245-28DE5104E366}"/>
              </a:ext>
            </a:extLst>
          </p:cNvPr>
          <p:cNvCxnSpPr>
            <a:cxnSpLocks/>
          </p:cNvCxnSpPr>
          <p:nvPr/>
        </p:nvCxnSpPr>
        <p:spPr>
          <a:xfrm>
            <a:off x="3364395" y="3370023"/>
            <a:ext cx="0" cy="232581"/>
          </a:xfrm>
          <a:prstGeom prst="straightConnector1">
            <a:avLst/>
          </a:prstGeom>
          <a:ln w="571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D0FDB95A-1E48-8E8F-6FA3-83A2AAA959C7}"/>
              </a:ext>
            </a:extLst>
          </p:cNvPr>
          <p:cNvSpPr/>
          <p:nvPr/>
        </p:nvSpPr>
        <p:spPr>
          <a:xfrm>
            <a:off x="6772746" y="6588917"/>
            <a:ext cx="1506461" cy="208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87B2D48C-B5C7-2587-1866-1E89C830CE26}"/>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5" name="Rectangle : coins arrondis 4">
            <a:extLst>
              <a:ext uri="{FF2B5EF4-FFF2-40B4-BE49-F238E27FC236}">
                <a16:creationId xmlns:a16="http://schemas.microsoft.com/office/drawing/2014/main" id="{5EE33573-440D-FA1E-E745-73208CF81069}"/>
              </a:ext>
            </a:extLst>
          </p:cNvPr>
          <p:cNvSpPr/>
          <p:nvPr/>
        </p:nvSpPr>
        <p:spPr>
          <a:xfrm>
            <a:off x="9994521" y="179145"/>
            <a:ext cx="716132" cy="381513"/>
          </a:xfrm>
          <a:prstGeom prst="roundRect">
            <a:avLst/>
          </a:prstGeom>
          <a:solidFill>
            <a:schemeClr val="tx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RQ3</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sp>
        <p:nvSpPr>
          <p:cNvPr id="25" name="ZoneTexte 24">
            <a:extLst>
              <a:ext uri="{FF2B5EF4-FFF2-40B4-BE49-F238E27FC236}">
                <a16:creationId xmlns:a16="http://schemas.microsoft.com/office/drawing/2014/main" id="{EC9F63B2-3AF5-802D-66D5-5DFBCE37E5CD}"/>
              </a:ext>
            </a:extLst>
          </p:cNvPr>
          <p:cNvSpPr txBox="1"/>
          <p:nvPr/>
        </p:nvSpPr>
        <p:spPr>
          <a:xfrm rot="16200000">
            <a:off x="-60592" y="3587742"/>
            <a:ext cx="2093843" cy="369332"/>
          </a:xfrm>
          <a:prstGeom prst="rect">
            <a:avLst/>
          </a:prstGeom>
          <a:noFill/>
        </p:spPr>
        <p:txBody>
          <a:bodyPr wrap="none" rtlCol="0">
            <a:spAutoFit/>
          </a:bodyPr>
          <a:lstStyle/>
          <a:p>
            <a:r>
              <a:rPr lang="fr-FR" dirty="0">
                <a:latin typeface="Abadi" panose="020B0604020104020204" pitchFamily="34" charset="0"/>
              </a:rPr>
              <a:t>kgCO</a:t>
            </a:r>
            <a:r>
              <a:rPr lang="fr-FR" baseline="-25000" dirty="0">
                <a:latin typeface="Abadi" panose="020B0604020104020204" pitchFamily="34" charset="0"/>
              </a:rPr>
              <a:t>2</a:t>
            </a:r>
            <a:r>
              <a:rPr lang="fr-FR" dirty="0">
                <a:latin typeface="Abadi" panose="020B0604020104020204" pitchFamily="34" charset="0"/>
              </a:rPr>
              <a:t>eq/</a:t>
            </a:r>
            <a:r>
              <a:rPr lang="fr-FR" dirty="0" err="1">
                <a:latin typeface="Abadi" panose="020B0604020104020204" pitchFamily="34" charset="0"/>
              </a:rPr>
              <a:t>floor</a:t>
            </a:r>
            <a:r>
              <a:rPr lang="fr-FR" dirty="0">
                <a:latin typeface="Abadi" panose="020B0604020104020204" pitchFamily="34" charset="0"/>
              </a:rPr>
              <a:t> area</a:t>
            </a:r>
          </a:p>
        </p:txBody>
      </p:sp>
      <p:pic>
        <p:nvPicPr>
          <p:cNvPr id="7" name="Image 6" descr="Une image contenant texte, capture d’écran, diagramme, Rectangle&#10;&#10;Description générée automatiquement">
            <a:extLst>
              <a:ext uri="{FF2B5EF4-FFF2-40B4-BE49-F238E27FC236}">
                <a16:creationId xmlns:a16="http://schemas.microsoft.com/office/drawing/2014/main" id="{169A5930-2E0F-A609-5FE7-09260A952F23}"/>
              </a:ext>
            </a:extLst>
          </p:cNvPr>
          <p:cNvPicPr>
            <a:picLocks noChangeAspect="1"/>
          </p:cNvPicPr>
          <p:nvPr/>
        </p:nvPicPr>
        <p:blipFill rotWithShape="1">
          <a:blip r:embed="rId4">
            <a:extLst>
              <a:ext uri="{28A0092B-C50C-407E-A947-70E740481C1C}">
                <a14:useLocalDpi xmlns:a14="http://schemas.microsoft.com/office/drawing/2010/main" val="0"/>
              </a:ext>
            </a:extLst>
          </a:blip>
          <a:srcRect l="73865" t="5312" r="1029" b="71718"/>
          <a:stretch/>
        </p:blipFill>
        <p:spPr>
          <a:xfrm>
            <a:off x="9897001" y="2971518"/>
            <a:ext cx="2294999" cy="1399789"/>
          </a:xfrm>
          <a:prstGeom prst="rect">
            <a:avLst/>
          </a:prstGeom>
        </p:spPr>
      </p:pic>
    </p:spTree>
    <p:extLst>
      <p:ext uri="{BB962C8B-B14F-4D97-AF65-F5344CB8AC3E}">
        <p14:creationId xmlns:p14="http://schemas.microsoft.com/office/powerpoint/2010/main" val="75361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Lst>
  </p:timing>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0744B2-D918-DE5A-8295-4F8A41DCF3C6}"/>
              </a:ext>
            </a:extLst>
          </p:cNvPr>
          <p:cNvSpPr/>
          <p:nvPr/>
        </p:nvSpPr>
        <p:spPr>
          <a:xfrm>
            <a:off x="0" y="0"/>
            <a:ext cx="12192000" cy="80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400" b="1">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6" name="ZoneTexte 5">
            <a:extLst>
              <a:ext uri="{FF2B5EF4-FFF2-40B4-BE49-F238E27FC236}">
                <a16:creationId xmlns:a16="http://schemas.microsoft.com/office/drawing/2014/main" id="{81443A76-697F-59FC-7041-13BD8F51E41F}"/>
              </a:ext>
            </a:extLst>
          </p:cNvPr>
          <p:cNvSpPr txBox="1"/>
          <p:nvPr/>
        </p:nvSpPr>
        <p:spPr>
          <a:xfrm>
            <a:off x="245899" y="2368101"/>
            <a:ext cx="4246014" cy="1212116"/>
          </a:xfrm>
          <a:prstGeom prst="snip2Diag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Arial" panose="020B0604020202020204" pitchFamily="34" charset="0"/>
              <a:buChar char="•"/>
            </a:pPr>
            <a:r>
              <a:rPr lang="en-GB" sz="2000"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Conclusion</a:t>
            </a:r>
          </a:p>
          <a:p>
            <a:pPr marL="457200" indent="-457200">
              <a:buFont typeface="Arial" panose="020B0604020202020204" pitchFamily="34" charset="0"/>
              <a:buChar char="•"/>
            </a:pPr>
            <a:endParaRPr lang="en-GB" sz="2000"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endParaRPr>
          </a:p>
          <a:p>
            <a:pPr marL="457200" indent="-457200">
              <a:buFont typeface="Arial" panose="020B0604020202020204" pitchFamily="34" charset="0"/>
              <a:buChar char="•"/>
            </a:pPr>
            <a:r>
              <a:rPr lang="en-GB" sz="2000"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Discussions, future outlooks</a:t>
            </a:r>
          </a:p>
        </p:txBody>
      </p:sp>
      <p:sp>
        <p:nvSpPr>
          <p:cNvPr id="7" name="Titre 1">
            <a:extLst>
              <a:ext uri="{FF2B5EF4-FFF2-40B4-BE49-F238E27FC236}">
                <a16:creationId xmlns:a16="http://schemas.microsoft.com/office/drawing/2014/main" id="{BF79C100-0088-CA5D-1B9D-790A7C2AFB93}"/>
              </a:ext>
            </a:extLst>
          </p:cNvPr>
          <p:cNvSpPr txBox="1">
            <a:spLocks/>
          </p:cNvSpPr>
          <p:nvPr/>
        </p:nvSpPr>
        <p:spPr>
          <a:xfrm>
            <a:off x="245899" y="191393"/>
            <a:ext cx="11431576" cy="5426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latin typeface="Roboto Black" panose="02000000000000000000" pitchFamily="2" charset="0"/>
                <a:ea typeface="Roboto Black" panose="02000000000000000000" pitchFamily="2" charset="0"/>
                <a:cs typeface="Roboto Black" panose="02000000000000000000" pitchFamily="2" charset="0"/>
              </a:rPr>
              <a:t>Conclusion and future outlooks</a:t>
            </a:r>
          </a:p>
        </p:txBody>
      </p:sp>
      <p:cxnSp>
        <p:nvCxnSpPr>
          <p:cNvPr id="4" name="Connecteur droit 3">
            <a:extLst>
              <a:ext uri="{FF2B5EF4-FFF2-40B4-BE49-F238E27FC236}">
                <a16:creationId xmlns:a16="http://schemas.microsoft.com/office/drawing/2014/main" id="{35B81C22-1189-ECF0-1D8E-41D9453AF6E2}"/>
              </a:ext>
            </a:extLst>
          </p:cNvPr>
          <p:cNvCxnSpPr/>
          <p:nvPr/>
        </p:nvCxnSpPr>
        <p:spPr>
          <a:xfrm>
            <a:off x="0" y="736170"/>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851E7FAC-2491-466F-9FBA-B6D051A0CE44}"/>
              </a:ext>
            </a:extLst>
          </p:cNvPr>
          <p:cNvCxnSpPr/>
          <p:nvPr/>
        </p:nvCxnSpPr>
        <p:spPr>
          <a:xfrm>
            <a:off x="0" y="849824"/>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a:extLst>
              <a:ext uri="{FF2B5EF4-FFF2-40B4-BE49-F238E27FC236}">
                <a16:creationId xmlns:a16="http://schemas.microsoft.com/office/drawing/2014/main" id="{910B7E20-724F-C6F0-3DC3-01D3C3BB9104}"/>
              </a:ext>
            </a:extLst>
          </p:cNvPr>
          <p:cNvSpPr>
            <a:spLocks noGrp="1"/>
          </p:cNvSpPr>
          <p:nvPr>
            <p:ph type="sldNum" sz="quarter" idx="12"/>
          </p:nvPr>
        </p:nvSpPr>
        <p:spPr/>
        <p:txBody>
          <a:bodyPr/>
          <a:lstStyle/>
          <a:p>
            <a:fld id="{1E55F5E4-9D21-4F00-9F86-7105B16B518E}" type="slidenum">
              <a:rPr lang="fr-FR" smtClean="0"/>
              <a:pPr/>
              <a:t>23</a:t>
            </a:fld>
            <a:endParaRPr lang="fr-FR"/>
          </a:p>
        </p:txBody>
      </p:sp>
      <p:pic>
        <p:nvPicPr>
          <p:cNvPr id="2" name="Image 1">
            <a:extLst>
              <a:ext uri="{FF2B5EF4-FFF2-40B4-BE49-F238E27FC236}">
                <a16:creationId xmlns:a16="http://schemas.microsoft.com/office/drawing/2014/main" id="{EC08B9CC-F86D-A27F-A423-F363A9B6783E}"/>
              </a:ext>
            </a:extLst>
          </p:cNvPr>
          <p:cNvPicPr>
            <a:picLocks noChangeAspect="1"/>
          </p:cNvPicPr>
          <p:nvPr/>
        </p:nvPicPr>
        <p:blipFill>
          <a:blip r:embed="rId3"/>
          <a:stretch>
            <a:fillRect/>
          </a:stretch>
        </p:blipFill>
        <p:spPr>
          <a:xfrm>
            <a:off x="5069414" y="1657214"/>
            <a:ext cx="7082371" cy="3846006"/>
          </a:xfrm>
          <a:prstGeom prst="rect">
            <a:avLst/>
          </a:prstGeom>
          <a:solidFill>
            <a:schemeClr val="accent1"/>
          </a:solidFill>
        </p:spPr>
      </p:pic>
    </p:spTree>
    <p:extLst>
      <p:ext uri="{BB962C8B-B14F-4D97-AF65-F5344CB8AC3E}">
        <p14:creationId xmlns:p14="http://schemas.microsoft.com/office/powerpoint/2010/main" val="2934406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 coins arrondis 23">
            <a:extLst>
              <a:ext uri="{FF2B5EF4-FFF2-40B4-BE49-F238E27FC236}">
                <a16:creationId xmlns:a16="http://schemas.microsoft.com/office/drawing/2014/main" id="{EADC70EE-CEEB-4542-DF7C-8071951F023B}"/>
              </a:ext>
            </a:extLst>
          </p:cNvPr>
          <p:cNvSpPr/>
          <p:nvPr/>
        </p:nvSpPr>
        <p:spPr>
          <a:xfrm>
            <a:off x="3754293" y="5087924"/>
            <a:ext cx="7932882" cy="162621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1200">
              <a:solidFill>
                <a:schemeClr val="tx1"/>
              </a:solidFill>
              <a:latin typeface="Abadi" panose="020B0604020104020204" pitchFamily="34" charset="0"/>
            </a:endParaRPr>
          </a:p>
        </p:txBody>
      </p:sp>
      <p:sp>
        <p:nvSpPr>
          <p:cNvPr id="23" name="Rectangle : coins arrondis 22">
            <a:extLst>
              <a:ext uri="{FF2B5EF4-FFF2-40B4-BE49-F238E27FC236}">
                <a16:creationId xmlns:a16="http://schemas.microsoft.com/office/drawing/2014/main" id="{5C4E41D0-DB06-E531-AE84-456DA478252C}"/>
              </a:ext>
            </a:extLst>
          </p:cNvPr>
          <p:cNvSpPr/>
          <p:nvPr/>
        </p:nvSpPr>
        <p:spPr>
          <a:xfrm>
            <a:off x="3754293" y="2610792"/>
            <a:ext cx="7932881" cy="2317687"/>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fr-FR" sz="1200">
              <a:solidFill>
                <a:schemeClr val="tx1"/>
              </a:solidFill>
              <a:latin typeface="Abadi" panose="020B0604020104020204" pitchFamily="34" charset="0"/>
            </a:endParaRPr>
          </a:p>
        </p:txBody>
      </p:sp>
      <p:sp>
        <p:nvSpPr>
          <p:cNvPr id="20" name="Rectangle : coins arrondis 19">
            <a:extLst>
              <a:ext uri="{FF2B5EF4-FFF2-40B4-BE49-F238E27FC236}">
                <a16:creationId xmlns:a16="http://schemas.microsoft.com/office/drawing/2014/main" id="{6AE5C523-816E-84CB-EB70-1C44A40D8675}"/>
              </a:ext>
            </a:extLst>
          </p:cNvPr>
          <p:cNvSpPr/>
          <p:nvPr/>
        </p:nvSpPr>
        <p:spPr>
          <a:xfrm>
            <a:off x="3754294" y="782064"/>
            <a:ext cx="7932881" cy="1644984"/>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badi" panose="020B0604020104020204" pitchFamily="34" charset="0"/>
            </a:endParaRPr>
          </a:p>
          <a:p>
            <a:endParaRPr lang="fr-FR" sz="1200">
              <a:solidFill>
                <a:schemeClr val="tx1"/>
              </a:solidFill>
              <a:latin typeface="Abadi" panose="020B0604020104020204" pitchFamily="34" charset="0"/>
            </a:endParaRPr>
          </a:p>
        </p:txBody>
      </p:sp>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Conclusion &amp; future outlooks</a:t>
            </a:r>
            <a:endParaRPr lang="en-GB" sz="1600" b="1" i="1" dirty="0">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a:p>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Conclusion and future </a:t>
            </a:r>
            <a:r>
              <a:rPr lang="fr-FR" sz="2400" b="1" dirty="0" err="1">
                <a:solidFill>
                  <a:schemeClr val="tx1"/>
                </a:solidFill>
                <a:latin typeface="Roboto Black" panose="02000000000000000000" pitchFamily="2" charset="0"/>
                <a:ea typeface="Roboto Black" panose="02000000000000000000" pitchFamily="2" charset="0"/>
                <a:cs typeface="Roboto Black" panose="02000000000000000000" pitchFamily="2" charset="0"/>
              </a:rPr>
              <a:t>outlooks</a:t>
            </a:r>
            <a:endPar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8" name="Rectangle : coins arrondis 7">
            <a:extLst>
              <a:ext uri="{FF2B5EF4-FFF2-40B4-BE49-F238E27FC236}">
                <a16:creationId xmlns:a16="http://schemas.microsoft.com/office/drawing/2014/main" id="{5F7EE6A8-3D82-2C54-D2A8-DD04AA367CEB}"/>
              </a:ext>
            </a:extLst>
          </p:cNvPr>
          <p:cNvSpPr/>
          <p:nvPr/>
        </p:nvSpPr>
        <p:spPr>
          <a:xfrm>
            <a:off x="132719" y="854800"/>
            <a:ext cx="3200400" cy="1626217"/>
          </a:xfrm>
          <a:prstGeom prst="roundRect">
            <a:avLst/>
          </a:prstGeom>
          <a:solidFill>
            <a:schemeClr val="tx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badi" panose="020B0604020104020204" pitchFamily="34" charset="0"/>
            </a:endParaRPr>
          </a:p>
          <a:p>
            <a:pPr algn="ctr"/>
            <a:r>
              <a:rPr lang="en-US">
                <a:solidFill>
                  <a:schemeClr val="tx1"/>
                </a:solidFill>
                <a:latin typeface="Abadi" panose="020B0604020104020204" pitchFamily="34" charset="0"/>
              </a:rPr>
              <a:t>RQ1:</a:t>
            </a:r>
          </a:p>
          <a:p>
            <a:pPr algn="ctr"/>
            <a:r>
              <a:rPr lang="en-US">
                <a:solidFill>
                  <a:schemeClr val="tx1"/>
                </a:solidFill>
                <a:latin typeface="Abadi" panose="020B0604020104020204" pitchFamily="34" charset="0"/>
              </a:rPr>
              <a:t>Emissions accounting and carbon budgets setting</a:t>
            </a:r>
            <a:endParaRPr lang="en-US" sz="1200">
              <a:solidFill>
                <a:schemeClr val="tx1"/>
              </a:solidFill>
              <a:latin typeface="Abadi" panose="020B0604020104020204" pitchFamily="34" charset="0"/>
            </a:endParaRPr>
          </a:p>
          <a:p>
            <a:endParaRPr lang="fr-FR" sz="1200">
              <a:solidFill>
                <a:schemeClr val="tx1"/>
              </a:solidFill>
              <a:latin typeface="Abadi" panose="020B0604020104020204" pitchFamily="34" charset="0"/>
            </a:endParaRPr>
          </a:p>
        </p:txBody>
      </p:sp>
      <p:sp>
        <p:nvSpPr>
          <p:cNvPr id="14" name="Rectangle : coins arrondis 13">
            <a:extLst>
              <a:ext uri="{FF2B5EF4-FFF2-40B4-BE49-F238E27FC236}">
                <a16:creationId xmlns:a16="http://schemas.microsoft.com/office/drawing/2014/main" id="{92F617EC-F792-EB53-F780-283EC6CAA58D}"/>
              </a:ext>
            </a:extLst>
          </p:cNvPr>
          <p:cNvSpPr/>
          <p:nvPr/>
        </p:nvSpPr>
        <p:spPr>
          <a:xfrm>
            <a:off x="132719" y="2683530"/>
            <a:ext cx="3200400" cy="2317687"/>
          </a:xfrm>
          <a:prstGeom prst="round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badi" panose="020B0604020104020204" pitchFamily="34" charset="0"/>
              </a:rPr>
              <a:t>RQ2: </a:t>
            </a:r>
          </a:p>
          <a:p>
            <a:pPr algn="ctr"/>
            <a:r>
              <a:rPr lang="en-US" dirty="0">
                <a:solidFill>
                  <a:schemeClr val="bg1"/>
                </a:solidFill>
                <a:latin typeface="Abadi" panose="020B0604020104020204" pitchFamily="34" charset="0"/>
              </a:rPr>
              <a:t>Exploratory </a:t>
            </a:r>
          </a:p>
          <a:p>
            <a:pPr algn="ctr"/>
            <a:r>
              <a:rPr lang="en-US" dirty="0">
                <a:solidFill>
                  <a:schemeClr val="bg1"/>
                </a:solidFill>
                <a:latin typeface="Abadi" panose="020B0604020104020204" pitchFamily="34" charset="0"/>
              </a:rPr>
              <a:t>decarbonisation </a:t>
            </a:r>
          </a:p>
          <a:p>
            <a:pPr algn="ctr"/>
            <a:r>
              <a:rPr lang="en-US" dirty="0">
                <a:solidFill>
                  <a:schemeClr val="bg1"/>
                </a:solidFill>
                <a:latin typeface="Abadi" panose="020B0604020104020204" pitchFamily="34" charset="0"/>
              </a:rPr>
              <a:t>pathways</a:t>
            </a:r>
          </a:p>
          <a:p>
            <a:endParaRPr lang="fr-FR" sz="1200" dirty="0">
              <a:solidFill>
                <a:schemeClr val="tx1"/>
              </a:solidFill>
              <a:latin typeface="Abadi" panose="020B0604020104020204" pitchFamily="34" charset="0"/>
            </a:endParaRPr>
          </a:p>
        </p:txBody>
      </p:sp>
      <p:sp>
        <p:nvSpPr>
          <p:cNvPr id="21" name="Rectangle : coins arrondis 20">
            <a:extLst>
              <a:ext uri="{FF2B5EF4-FFF2-40B4-BE49-F238E27FC236}">
                <a16:creationId xmlns:a16="http://schemas.microsoft.com/office/drawing/2014/main" id="{6448B95C-F1B0-7FB0-599D-BB4717364E68}"/>
              </a:ext>
            </a:extLst>
          </p:cNvPr>
          <p:cNvSpPr/>
          <p:nvPr/>
        </p:nvSpPr>
        <p:spPr>
          <a:xfrm>
            <a:off x="151617" y="5178173"/>
            <a:ext cx="3200400" cy="1489194"/>
          </a:xfrm>
          <a:prstGeom prst="roundRect">
            <a:avLst/>
          </a:prstGeom>
          <a:solidFill>
            <a:schemeClr val="tx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Abadi" panose="020B0604020104020204" pitchFamily="34" charset="0"/>
              </a:rPr>
              <a:t>RQ3:</a:t>
            </a:r>
          </a:p>
          <a:p>
            <a:pPr algn="ctr"/>
            <a:r>
              <a:rPr lang="en-US" dirty="0">
                <a:solidFill>
                  <a:schemeClr val="bg1"/>
                </a:solidFill>
                <a:latin typeface="Abadi" panose="020B0604020104020204" pitchFamily="34" charset="0"/>
              </a:rPr>
              <a:t>Prospective </a:t>
            </a:r>
          </a:p>
          <a:p>
            <a:pPr algn="ctr"/>
            <a:r>
              <a:rPr lang="en-US" dirty="0">
                <a:solidFill>
                  <a:schemeClr val="bg1"/>
                </a:solidFill>
                <a:latin typeface="Abadi" panose="020B0604020104020204" pitchFamily="34" charset="0"/>
              </a:rPr>
              <a:t>LCA</a:t>
            </a:r>
          </a:p>
          <a:p>
            <a:endParaRPr lang="fr-FR" sz="1200" dirty="0">
              <a:solidFill>
                <a:schemeClr val="tx1"/>
              </a:solidFill>
              <a:latin typeface="Abadi" panose="020B0604020104020204" pitchFamily="34" charset="0"/>
            </a:endParaRPr>
          </a:p>
        </p:txBody>
      </p:sp>
      <p:sp>
        <p:nvSpPr>
          <p:cNvPr id="22" name="Espace réservé du numéro de diapositive 21">
            <a:extLst>
              <a:ext uri="{FF2B5EF4-FFF2-40B4-BE49-F238E27FC236}">
                <a16:creationId xmlns:a16="http://schemas.microsoft.com/office/drawing/2014/main" id="{EF647217-387A-9FBD-FA65-4C7B2E523276}"/>
              </a:ext>
            </a:extLst>
          </p:cNvPr>
          <p:cNvSpPr>
            <a:spLocks noGrp="1"/>
          </p:cNvSpPr>
          <p:nvPr>
            <p:ph type="sldNum" sz="quarter" idx="12"/>
          </p:nvPr>
        </p:nvSpPr>
        <p:spPr/>
        <p:txBody>
          <a:bodyPr/>
          <a:lstStyle/>
          <a:p>
            <a:fld id="{1E55F5E4-9D21-4F00-9F86-7105B16B518E}" type="slidenum">
              <a:rPr lang="fr-FR" smtClean="0"/>
              <a:pPr/>
              <a:t>24</a:t>
            </a:fld>
            <a:endParaRPr lang="fr-FR"/>
          </a:p>
        </p:txBody>
      </p:sp>
      <p:sp>
        <p:nvSpPr>
          <p:cNvPr id="3" name="Rectangle : coins arrondis 2">
            <a:extLst>
              <a:ext uri="{FF2B5EF4-FFF2-40B4-BE49-F238E27FC236}">
                <a16:creationId xmlns:a16="http://schemas.microsoft.com/office/drawing/2014/main" id="{EE8DEE29-387D-B794-E4E1-B93F43391D39}"/>
              </a:ext>
            </a:extLst>
          </p:cNvPr>
          <p:cNvSpPr/>
          <p:nvPr/>
        </p:nvSpPr>
        <p:spPr>
          <a:xfrm>
            <a:off x="4377722" y="733571"/>
            <a:ext cx="7195153" cy="707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600">
                <a:solidFill>
                  <a:schemeClr val="tx1"/>
                </a:solidFill>
                <a:latin typeface="Abadi" panose="020B0604020104020204" pitchFamily="34" charset="0"/>
              </a:rPr>
              <a:t>Building activities ~160MtCO2eq, e.g. 25% of French GHG footprint in 2019</a:t>
            </a:r>
          </a:p>
          <a:p>
            <a:pPr marL="171450" indent="-171450">
              <a:buFont typeface="Wingdings" panose="05000000000000000000" pitchFamily="2" charset="2"/>
              <a:buChar char="Ø"/>
            </a:pPr>
            <a:r>
              <a:rPr lang="en-US" sz="1600">
                <a:solidFill>
                  <a:schemeClr val="tx1"/>
                </a:solidFill>
                <a:latin typeface="Abadi" panose="020B0604020104020204" pitchFamily="34" charset="0"/>
              </a:rPr>
              <a:t>Carbon budgets &lt; 29 MtCO2eq in 2050</a:t>
            </a:r>
          </a:p>
        </p:txBody>
      </p:sp>
      <p:pic>
        <p:nvPicPr>
          <p:cNvPr id="6" name="Image 5" descr="Une image contenant noir, obscurité&#10;&#10;Description générée automatiquement">
            <a:extLst>
              <a:ext uri="{FF2B5EF4-FFF2-40B4-BE49-F238E27FC236}">
                <a16:creationId xmlns:a16="http://schemas.microsoft.com/office/drawing/2014/main" id="{836AC053-4FC2-6EFC-1730-2153128BC5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5620" y="898232"/>
            <a:ext cx="360000" cy="360000"/>
          </a:xfrm>
          <a:prstGeom prst="rect">
            <a:avLst/>
          </a:prstGeom>
        </p:spPr>
      </p:pic>
      <p:pic>
        <p:nvPicPr>
          <p:cNvPr id="9" name="Image 8" descr="Une image contenant noir, obscurité&#10;&#10;Description générée automatiquement">
            <a:extLst>
              <a:ext uri="{FF2B5EF4-FFF2-40B4-BE49-F238E27FC236}">
                <a16:creationId xmlns:a16="http://schemas.microsoft.com/office/drawing/2014/main" id="{54DF0E66-4D2C-1F05-FFA9-5DD89C363B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25620" y="1548351"/>
            <a:ext cx="360000" cy="360000"/>
          </a:xfrm>
          <a:prstGeom prst="rect">
            <a:avLst/>
          </a:prstGeom>
        </p:spPr>
      </p:pic>
      <p:sp>
        <p:nvSpPr>
          <p:cNvPr id="11" name="Rectangle : coins arrondis 10">
            <a:extLst>
              <a:ext uri="{FF2B5EF4-FFF2-40B4-BE49-F238E27FC236}">
                <a16:creationId xmlns:a16="http://schemas.microsoft.com/office/drawing/2014/main" id="{1250E679-0BD0-946B-119D-AC081A351D92}"/>
              </a:ext>
            </a:extLst>
          </p:cNvPr>
          <p:cNvSpPr/>
          <p:nvPr/>
        </p:nvSpPr>
        <p:spPr>
          <a:xfrm>
            <a:off x="4377722" y="1396429"/>
            <a:ext cx="7543059" cy="707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400" i="1">
                <a:solidFill>
                  <a:schemeClr val="tx1"/>
                </a:solidFill>
                <a:latin typeface="Abadi" panose="020B0604020104020204" pitchFamily="34" charset="0"/>
              </a:rPr>
              <a:t>A holistic perspective on the French building and construction footprint (SBE2022 Berlin)</a:t>
            </a:r>
          </a:p>
          <a:p>
            <a:pPr marL="171450" indent="-171450">
              <a:buFont typeface="Wingdings" panose="05000000000000000000" pitchFamily="2" charset="2"/>
              <a:buChar char="Ø"/>
            </a:pPr>
            <a:r>
              <a:rPr lang="en-US" sz="1400" i="1">
                <a:solidFill>
                  <a:schemeClr val="tx1"/>
                </a:solidFill>
                <a:latin typeface="Abadi" panose="020B0604020104020204" pitchFamily="34" charset="0"/>
              </a:rPr>
              <a:t>Integrating consumption-based targets into sectoral carbon budgets […] (in review)</a:t>
            </a:r>
            <a:endParaRPr lang="en-US" sz="1600" i="1">
              <a:solidFill>
                <a:schemeClr val="tx1"/>
              </a:solidFill>
              <a:latin typeface="Abadi" panose="020B0604020104020204" pitchFamily="34" charset="0"/>
            </a:endParaRPr>
          </a:p>
        </p:txBody>
      </p:sp>
      <p:sp>
        <p:nvSpPr>
          <p:cNvPr id="26" name="Rectangle : coins arrondis 25">
            <a:extLst>
              <a:ext uri="{FF2B5EF4-FFF2-40B4-BE49-F238E27FC236}">
                <a16:creationId xmlns:a16="http://schemas.microsoft.com/office/drawing/2014/main" id="{19BFCC31-2427-E1F9-A40E-F064715ECCC0}"/>
              </a:ext>
            </a:extLst>
          </p:cNvPr>
          <p:cNvSpPr/>
          <p:nvPr/>
        </p:nvSpPr>
        <p:spPr>
          <a:xfrm>
            <a:off x="4396620" y="2960721"/>
            <a:ext cx="7081005" cy="707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600">
                <a:solidFill>
                  <a:schemeClr val="tx1"/>
                </a:solidFill>
                <a:latin typeface="Abadi" panose="020B0604020104020204" pitchFamily="34" charset="0"/>
              </a:rPr>
              <a:t>In order to respect the budgets, we need to decarbonize “everything, everywhere, all at once”’</a:t>
            </a:r>
          </a:p>
          <a:p>
            <a:pPr marL="628650" lvl="1" indent="-171450">
              <a:buFont typeface="Wingdings" panose="05000000000000000000" pitchFamily="2" charset="2"/>
              <a:buChar char="Ø"/>
            </a:pPr>
            <a:r>
              <a:rPr lang="en-US" sz="1400">
                <a:solidFill>
                  <a:schemeClr val="tx1"/>
                </a:solidFill>
                <a:latin typeface="Abadi" panose="020B0604020104020204" pitchFamily="34" charset="0"/>
              </a:rPr>
              <a:t>Stock dynamics should embrace high renovation rate and lower construction rate</a:t>
            </a:r>
          </a:p>
          <a:p>
            <a:pPr marL="628650" lvl="1" indent="-171450">
              <a:buFont typeface="Wingdings" panose="05000000000000000000" pitchFamily="2" charset="2"/>
              <a:buChar char="Ø"/>
            </a:pPr>
            <a:r>
              <a:rPr lang="en-US" sz="1400">
                <a:solidFill>
                  <a:schemeClr val="tx1"/>
                </a:solidFill>
                <a:latin typeface="Abadi" panose="020B0604020104020204" pitchFamily="34" charset="0"/>
              </a:rPr>
              <a:t>Fossil fuels eradication is key to efficient decarbonisation</a:t>
            </a:r>
          </a:p>
          <a:p>
            <a:pPr marL="628650" lvl="1" indent="-171450">
              <a:buFont typeface="Wingdings" panose="05000000000000000000" pitchFamily="2" charset="2"/>
              <a:buChar char="Ø"/>
            </a:pPr>
            <a:r>
              <a:rPr lang="en-US" sz="1400">
                <a:solidFill>
                  <a:schemeClr val="tx1"/>
                </a:solidFill>
                <a:latin typeface="Abadi" panose="020B0604020104020204" pitchFamily="34" charset="0"/>
              </a:rPr>
              <a:t>Deep decarbonisation of energy vectors and construction materials is necessary</a:t>
            </a:r>
          </a:p>
        </p:txBody>
      </p:sp>
      <p:pic>
        <p:nvPicPr>
          <p:cNvPr id="27" name="Image 26" descr="Une image contenant noir, obscurité&#10;&#10;Description générée automatiquement">
            <a:extLst>
              <a:ext uri="{FF2B5EF4-FFF2-40B4-BE49-F238E27FC236}">
                <a16:creationId xmlns:a16="http://schemas.microsoft.com/office/drawing/2014/main" id="{CB0B25F8-DE2E-5B47-4BAC-A10C5B4642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5620" y="2721252"/>
            <a:ext cx="360000" cy="360000"/>
          </a:xfrm>
          <a:prstGeom prst="rect">
            <a:avLst/>
          </a:prstGeom>
        </p:spPr>
      </p:pic>
      <p:pic>
        <p:nvPicPr>
          <p:cNvPr id="28" name="Image 27" descr="Une image contenant noir, obscurité&#10;&#10;Description générée automatiquement">
            <a:extLst>
              <a:ext uri="{FF2B5EF4-FFF2-40B4-BE49-F238E27FC236}">
                <a16:creationId xmlns:a16="http://schemas.microsoft.com/office/drawing/2014/main" id="{EEB5267F-96E9-F58D-3087-3915B05737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4518" y="4074145"/>
            <a:ext cx="360000" cy="360000"/>
          </a:xfrm>
          <a:prstGeom prst="rect">
            <a:avLst/>
          </a:prstGeom>
        </p:spPr>
      </p:pic>
      <p:sp>
        <p:nvSpPr>
          <p:cNvPr id="29" name="Rectangle : coins arrondis 28">
            <a:extLst>
              <a:ext uri="{FF2B5EF4-FFF2-40B4-BE49-F238E27FC236}">
                <a16:creationId xmlns:a16="http://schemas.microsoft.com/office/drawing/2014/main" id="{2AEE3AD6-81D6-A478-A2E1-9256D748CDAA}"/>
              </a:ext>
            </a:extLst>
          </p:cNvPr>
          <p:cNvSpPr/>
          <p:nvPr/>
        </p:nvSpPr>
        <p:spPr>
          <a:xfrm>
            <a:off x="4396620" y="3922223"/>
            <a:ext cx="7543059" cy="707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400" i="1">
                <a:solidFill>
                  <a:schemeClr val="tx1"/>
                </a:solidFill>
                <a:latin typeface="Abadi" panose="020B0604020104020204" pitchFamily="34" charset="0"/>
              </a:rPr>
              <a:t>From limit values to carbon budgets […] (published in Building and Environment)</a:t>
            </a:r>
          </a:p>
          <a:p>
            <a:pPr marL="171450" indent="-171450">
              <a:buFont typeface="Wingdings" panose="05000000000000000000" pitchFamily="2" charset="2"/>
              <a:buChar char="Ø"/>
            </a:pPr>
            <a:r>
              <a:rPr lang="en-US" sz="1400" i="1">
                <a:solidFill>
                  <a:schemeClr val="tx1"/>
                </a:solidFill>
                <a:latin typeface="Abadi" panose="020B0604020104020204" pitchFamily="34" charset="0"/>
              </a:rPr>
              <a:t>Decarbonisation roadmap for the building activities […] (CISBAT 2023)</a:t>
            </a:r>
          </a:p>
        </p:txBody>
      </p:sp>
      <p:sp>
        <p:nvSpPr>
          <p:cNvPr id="32" name="Rectangle : coins arrondis 31">
            <a:extLst>
              <a:ext uri="{FF2B5EF4-FFF2-40B4-BE49-F238E27FC236}">
                <a16:creationId xmlns:a16="http://schemas.microsoft.com/office/drawing/2014/main" id="{ABB72657-442B-B3D7-F1BF-A9ACA5002D65}"/>
              </a:ext>
            </a:extLst>
          </p:cNvPr>
          <p:cNvSpPr/>
          <p:nvPr/>
        </p:nvSpPr>
        <p:spPr>
          <a:xfrm>
            <a:off x="4396620" y="5211134"/>
            <a:ext cx="7543059" cy="707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600">
                <a:solidFill>
                  <a:schemeClr val="tx1"/>
                </a:solidFill>
                <a:latin typeface="Abadi" panose="020B0604020104020204" pitchFamily="34" charset="0"/>
              </a:rPr>
              <a:t>Supply-side decarbonisation provide an important level, but is insufficient alone</a:t>
            </a:r>
          </a:p>
          <a:p>
            <a:pPr marL="171450" indent="-171450">
              <a:buFont typeface="Wingdings" panose="05000000000000000000" pitchFamily="2" charset="2"/>
              <a:buChar char="Ø"/>
            </a:pPr>
            <a:r>
              <a:rPr lang="en-US" sz="1600">
                <a:solidFill>
                  <a:schemeClr val="tx1"/>
                </a:solidFill>
                <a:latin typeface="Abadi" panose="020B0604020104020204" pitchFamily="34" charset="0"/>
              </a:rPr>
              <a:t>Current market shares are not aligned with carbon budgets</a:t>
            </a:r>
          </a:p>
        </p:txBody>
      </p:sp>
      <p:pic>
        <p:nvPicPr>
          <p:cNvPr id="33" name="Image 32" descr="Une image contenant noir, obscurité&#10;&#10;Description générée automatiquement">
            <a:extLst>
              <a:ext uri="{FF2B5EF4-FFF2-40B4-BE49-F238E27FC236}">
                <a16:creationId xmlns:a16="http://schemas.microsoft.com/office/drawing/2014/main" id="{4302D06A-6D5D-856E-5AA7-94C59691052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4518" y="5375795"/>
            <a:ext cx="360000" cy="360000"/>
          </a:xfrm>
          <a:prstGeom prst="rect">
            <a:avLst/>
          </a:prstGeom>
        </p:spPr>
      </p:pic>
      <p:pic>
        <p:nvPicPr>
          <p:cNvPr id="34" name="Image 33" descr="Une image contenant noir, obscurité&#10;&#10;Description générée automatiquement">
            <a:extLst>
              <a:ext uri="{FF2B5EF4-FFF2-40B4-BE49-F238E27FC236}">
                <a16:creationId xmlns:a16="http://schemas.microsoft.com/office/drawing/2014/main" id="{E4E60B0A-2D05-8377-7442-49BE0DE548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4518" y="5892042"/>
            <a:ext cx="360000" cy="360000"/>
          </a:xfrm>
          <a:prstGeom prst="rect">
            <a:avLst/>
          </a:prstGeom>
        </p:spPr>
      </p:pic>
      <p:sp>
        <p:nvSpPr>
          <p:cNvPr id="35" name="Rectangle : coins arrondis 34">
            <a:extLst>
              <a:ext uri="{FF2B5EF4-FFF2-40B4-BE49-F238E27FC236}">
                <a16:creationId xmlns:a16="http://schemas.microsoft.com/office/drawing/2014/main" id="{C6995104-1DC3-BCE9-081B-B89058128210}"/>
              </a:ext>
            </a:extLst>
          </p:cNvPr>
          <p:cNvSpPr/>
          <p:nvPr/>
        </p:nvSpPr>
        <p:spPr>
          <a:xfrm>
            <a:off x="4396620" y="5740120"/>
            <a:ext cx="7543059" cy="707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400" i="1">
                <a:solidFill>
                  <a:schemeClr val="tx1"/>
                </a:solidFill>
                <a:latin typeface="Abadi" panose="020B0604020104020204" pitchFamily="34" charset="0"/>
              </a:rPr>
              <a:t>Assessing current and future embodied emissions of new buildings […] (in review)</a:t>
            </a:r>
          </a:p>
        </p:txBody>
      </p:sp>
      <p:pic>
        <p:nvPicPr>
          <p:cNvPr id="5" name="Image 4" descr="Une image contenant noir, obscurité&#10;&#10;Description générée automatiquement">
            <a:extLst>
              <a:ext uri="{FF2B5EF4-FFF2-40B4-BE49-F238E27FC236}">
                <a16:creationId xmlns:a16="http://schemas.microsoft.com/office/drawing/2014/main" id="{C7C67243-23C5-B742-40CB-5EDBDF5ABB3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4518" y="2121017"/>
            <a:ext cx="360000" cy="360000"/>
          </a:xfrm>
          <a:prstGeom prst="rect">
            <a:avLst/>
          </a:prstGeom>
        </p:spPr>
      </p:pic>
      <p:sp>
        <p:nvSpPr>
          <p:cNvPr id="7" name="Rectangle : coins arrondis 6">
            <a:extLst>
              <a:ext uri="{FF2B5EF4-FFF2-40B4-BE49-F238E27FC236}">
                <a16:creationId xmlns:a16="http://schemas.microsoft.com/office/drawing/2014/main" id="{74F55F58-496A-AE56-63C8-D4655AF43F36}"/>
              </a:ext>
            </a:extLst>
          </p:cNvPr>
          <p:cNvSpPr/>
          <p:nvPr/>
        </p:nvSpPr>
        <p:spPr>
          <a:xfrm>
            <a:off x="4396620" y="1936811"/>
            <a:ext cx="7543059" cy="707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400" dirty="0">
                <a:solidFill>
                  <a:schemeClr val="tx1"/>
                </a:solidFill>
                <a:latin typeface="Abadi" panose="020B0604020104020204" pitchFamily="34" charset="0"/>
              </a:rPr>
              <a:t>Land-use change emissions</a:t>
            </a:r>
          </a:p>
        </p:txBody>
      </p:sp>
      <p:pic>
        <p:nvPicPr>
          <p:cNvPr id="12" name="Image 11" descr="Une image contenant noir, obscurité&#10;&#10;Description générée automatiquement">
            <a:extLst>
              <a:ext uri="{FF2B5EF4-FFF2-40B4-BE49-F238E27FC236}">
                <a16:creationId xmlns:a16="http://schemas.microsoft.com/office/drawing/2014/main" id="{07115E31-5FE6-EAB5-E5CC-BB517969CB3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5620" y="4579505"/>
            <a:ext cx="360000" cy="360000"/>
          </a:xfrm>
          <a:prstGeom prst="rect">
            <a:avLst/>
          </a:prstGeom>
        </p:spPr>
      </p:pic>
      <p:sp>
        <p:nvSpPr>
          <p:cNvPr id="13" name="Rectangle : coins arrondis 12">
            <a:extLst>
              <a:ext uri="{FF2B5EF4-FFF2-40B4-BE49-F238E27FC236}">
                <a16:creationId xmlns:a16="http://schemas.microsoft.com/office/drawing/2014/main" id="{EC0058BB-23A0-D68B-3392-0A3C4215D9BD}"/>
              </a:ext>
            </a:extLst>
          </p:cNvPr>
          <p:cNvSpPr/>
          <p:nvPr/>
        </p:nvSpPr>
        <p:spPr>
          <a:xfrm>
            <a:off x="4396620" y="4439114"/>
            <a:ext cx="7543059" cy="707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400">
                <a:solidFill>
                  <a:schemeClr val="tx1"/>
                </a:solidFill>
                <a:latin typeface="Abadi" panose="020B0604020104020204" pitchFamily="34" charset="0"/>
              </a:rPr>
              <a:t>Regionalisation, more sufficiency levers</a:t>
            </a:r>
          </a:p>
        </p:txBody>
      </p:sp>
      <p:pic>
        <p:nvPicPr>
          <p:cNvPr id="15" name="Image 14" descr="Une image contenant noir, obscurité&#10;&#10;Description générée automatiquement">
            <a:extLst>
              <a:ext uri="{FF2B5EF4-FFF2-40B4-BE49-F238E27FC236}">
                <a16:creationId xmlns:a16="http://schemas.microsoft.com/office/drawing/2014/main" id="{0A8B39A8-8CC9-BFC0-CFB9-86AB748CF6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4518" y="6307366"/>
            <a:ext cx="360000" cy="360000"/>
          </a:xfrm>
          <a:prstGeom prst="rect">
            <a:avLst/>
          </a:prstGeom>
        </p:spPr>
      </p:pic>
      <p:sp>
        <p:nvSpPr>
          <p:cNvPr id="19" name="Rectangle : coins arrondis 18">
            <a:extLst>
              <a:ext uri="{FF2B5EF4-FFF2-40B4-BE49-F238E27FC236}">
                <a16:creationId xmlns:a16="http://schemas.microsoft.com/office/drawing/2014/main" id="{F1FA4DF1-45B0-AD0E-AB2F-A9F1054AB283}"/>
              </a:ext>
            </a:extLst>
          </p:cNvPr>
          <p:cNvSpPr/>
          <p:nvPr/>
        </p:nvSpPr>
        <p:spPr>
          <a:xfrm>
            <a:off x="4396620" y="6123160"/>
            <a:ext cx="7543059" cy="70788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Ø"/>
            </a:pPr>
            <a:r>
              <a:rPr lang="en-US" sz="1400">
                <a:solidFill>
                  <a:schemeClr val="tx1"/>
                </a:solidFill>
                <a:latin typeface="Abadi" panose="020B0604020104020204" pitchFamily="34" charset="0"/>
              </a:rPr>
              <a:t>Availability of LCI, full sector coverage and extending to renovation </a:t>
            </a:r>
          </a:p>
        </p:txBody>
      </p:sp>
    </p:spTree>
    <p:extLst>
      <p:ext uri="{BB962C8B-B14F-4D97-AF65-F5344CB8AC3E}">
        <p14:creationId xmlns:p14="http://schemas.microsoft.com/office/powerpoint/2010/main" val="277814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animBg="1"/>
      <p:bldP spid="21" grpId="0" animBg="1"/>
      <p:bldP spid="3" grpId="0"/>
      <p:bldP spid="11" grpId="0"/>
      <p:bldP spid="26" grpId="0"/>
      <p:bldP spid="29" grpId="0"/>
      <p:bldP spid="32" grpId="0"/>
      <p:bldP spid="35" grpId="0"/>
      <p:bldP spid="7" grpId="0"/>
      <p:bldP spid="13" grpId="0"/>
      <p:bldP spid="1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pic>
        <p:nvPicPr>
          <p:cNvPr id="9" name="Picture 2" descr="Résultat de recherche d'images pour &quot;logo eth png&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143" y="5921009"/>
            <a:ext cx="2472725" cy="62397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97"/>
          <p:cNvPicPr/>
          <p:nvPr/>
        </p:nvPicPr>
        <p:blipFill>
          <a:blip r:embed="rId5">
            <a:extLst>
              <a:ext uri="{28A0092B-C50C-407E-A947-70E740481C1C}">
                <a14:useLocalDpi xmlns:a14="http://schemas.microsoft.com/office/drawing/2010/main" val="0"/>
              </a:ext>
            </a:extLst>
          </a:blip>
          <a:srcRect/>
          <a:stretch>
            <a:fillRect/>
          </a:stretch>
        </p:blipFill>
        <p:spPr bwMode="auto">
          <a:xfrm>
            <a:off x="10225675" y="5797308"/>
            <a:ext cx="1468847" cy="871378"/>
          </a:xfrm>
          <a:prstGeom prst="rect">
            <a:avLst/>
          </a:prstGeom>
          <a:noFill/>
          <a:ln>
            <a:noFill/>
          </a:ln>
        </p:spPr>
      </p:pic>
      <p:sp>
        <p:nvSpPr>
          <p:cNvPr id="4" name="Espace réservé du numéro de diapositive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55F5E4-9D21-4F00-9F86-7105B16B518E}" type="slidenum">
              <a:rPr kumimoji="0" lang="fr-FR"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r-FR"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ZoneTexte 1">
            <a:extLst>
              <a:ext uri="{FF2B5EF4-FFF2-40B4-BE49-F238E27FC236}">
                <a16:creationId xmlns:a16="http://schemas.microsoft.com/office/drawing/2014/main" id="{B4E2F410-CD10-0087-4561-FC75BECE1423}"/>
              </a:ext>
            </a:extLst>
          </p:cNvPr>
          <p:cNvSpPr txBox="1"/>
          <p:nvPr/>
        </p:nvSpPr>
        <p:spPr>
          <a:xfrm>
            <a:off x="3125868" y="2875002"/>
            <a:ext cx="5509842" cy="1846659"/>
          </a:xfrm>
          <a:prstGeom prst="rect">
            <a:avLst/>
          </a:prstGeom>
          <a:solidFill>
            <a:schemeClr val="bg1">
              <a:lumMod val="95000"/>
            </a:schemeClr>
          </a:solidFill>
        </p:spPr>
        <p:txBody>
          <a:bodyPr wrap="none" rtlCol="0">
            <a:spAutoFit/>
          </a:bodyPr>
          <a:lstStyle/>
          <a:p>
            <a:r>
              <a:rPr lang="en-GB" sz="2400" b="1">
                <a:latin typeface="Abadi" panose="020B0604020104020204" pitchFamily="34" charset="0"/>
              </a:rPr>
              <a:t>HUGE THANKS </a:t>
            </a:r>
            <a:r>
              <a:rPr lang="en-US" sz="2400">
                <a:latin typeface="Abadi" panose="020B0604020104020204" pitchFamily="34" charset="0"/>
              </a:rPr>
              <a:t>to all the people </a:t>
            </a:r>
          </a:p>
          <a:p>
            <a:r>
              <a:rPr lang="en-US" sz="2400">
                <a:latin typeface="Abadi" panose="020B0604020104020204" pitchFamily="34" charset="0"/>
              </a:rPr>
              <a:t>who contributed to the work presented, </a:t>
            </a:r>
          </a:p>
          <a:p>
            <a:endParaRPr lang="en-US" sz="2400">
              <a:latin typeface="Abadi" panose="020B0604020104020204" pitchFamily="34" charset="0"/>
            </a:endParaRPr>
          </a:p>
          <a:p>
            <a:r>
              <a:rPr lang="en-US" sz="2400">
                <a:latin typeface="Abadi" panose="020B0604020104020204" pitchFamily="34" charset="0"/>
              </a:rPr>
              <a:t>Welcome any </a:t>
            </a:r>
            <a:r>
              <a:rPr lang="en-US" sz="2400" b="1">
                <a:latin typeface="Abadi" panose="020B0604020104020204" pitchFamily="34" charset="0"/>
              </a:rPr>
              <a:t>QUESTIONS</a:t>
            </a:r>
            <a:endParaRPr lang="en-GB" sz="2400" b="1">
              <a:latin typeface="Abadi" panose="020B0604020104020204" pitchFamily="34" charset="0"/>
            </a:endParaRPr>
          </a:p>
          <a:p>
            <a:r>
              <a:rPr lang="en-GB">
                <a:latin typeface="Abadi" panose="020B0604020104020204" pitchFamily="34" charset="0"/>
              </a:rPr>
              <a:t>  </a:t>
            </a:r>
          </a:p>
        </p:txBody>
      </p:sp>
    </p:spTree>
    <p:extLst>
      <p:ext uri="{BB962C8B-B14F-4D97-AF65-F5344CB8AC3E}">
        <p14:creationId xmlns:p14="http://schemas.microsoft.com/office/powerpoint/2010/main" val="3058568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 coins arrondis 26">
            <a:extLst>
              <a:ext uri="{FF2B5EF4-FFF2-40B4-BE49-F238E27FC236}">
                <a16:creationId xmlns:a16="http://schemas.microsoft.com/office/drawing/2014/main" id="{5DA11F60-77EE-1992-606D-AAF55EC274DE}"/>
              </a:ext>
            </a:extLst>
          </p:cNvPr>
          <p:cNvSpPr/>
          <p:nvPr/>
        </p:nvSpPr>
        <p:spPr>
          <a:xfrm>
            <a:off x="2032590" y="3090594"/>
            <a:ext cx="8191637" cy="3039319"/>
          </a:xfrm>
          <a:prstGeom prst="roundRect">
            <a:avLst/>
          </a:prstGeom>
          <a:solidFill>
            <a:schemeClr val="tx2">
              <a:lumMod val="20000"/>
              <a:lumOff val="80000"/>
            </a:schemeClr>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riangle isocèle 4">
            <a:extLst>
              <a:ext uri="{FF2B5EF4-FFF2-40B4-BE49-F238E27FC236}">
                <a16:creationId xmlns:a16="http://schemas.microsoft.com/office/drawing/2014/main" id="{AB4E5FDB-5C75-6F9A-9215-E75187F0E067}"/>
              </a:ext>
            </a:extLst>
          </p:cNvPr>
          <p:cNvSpPr/>
          <p:nvPr/>
        </p:nvSpPr>
        <p:spPr>
          <a:xfrm rot="10800000" flipH="1">
            <a:off x="537252" y="1229252"/>
            <a:ext cx="1327607" cy="4999054"/>
          </a:xfrm>
          <a:prstGeom prst="triangle">
            <a:avLst/>
          </a:prstGeom>
          <a:solidFill>
            <a:schemeClr val="bg2"/>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2000" b="1">
              <a:solidFill>
                <a:schemeClr val="tx1"/>
              </a:solidFill>
              <a:latin typeface="Abadi" panose="020B0604020104020204" pitchFamily="34" charset="0"/>
              <a:cs typeface="Times" panose="02020603050405020304" pitchFamily="18" charset="0"/>
            </a:endParaRPr>
          </a:p>
        </p:txBody>
      </p:sp>
      <p:pic>
        <p:nvPicPr>
          <p:cNvPr id="10" name="Picture 4" descr="1,695 IMAGES, PHOTOS ET ILLUSTRATIONS VECTORIELLES STOCK APPROPRIÉES SUR LE  THÈME &amp;quot;Carte De France&amp;quot; | Adobe Stock">
            <a:extLst>
              <a:ext uri="{FF2B5EF4-FFF2-40B4-BE49-F238E27FC236}">
                <a16:creationId xmlns:a16="http://schemas.microsoft.com/office/drawing/2014/main" id="{03D14907-E75B-786C-E2F2-D56A2F7DC4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7004" y="1138379"/>
            <a:ext cx="1094763" cy="1094764"/>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3D4A78CB-1AA9-FB1D-6D53-0F4BD415C485}"/>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61042" y="1963636"/>
            <a:ext cx="133531" cy="133531"/>
          </a:xfrm>
          <a:prstGeom prst="rect">
            <a:avLst/>
          </a:prstGeom>
        </p:spPr>
      </p:pic>
      <p:pic>
        <p:nvPicPr>
          <p:cNvPr id="21" name="Image 20" descr="Une image contenant fenêtre, bâtiment, maison, Rectangle&#10;&#10;Description générée automatiquement">
            <a:extLst>
              <a:ext uri="{FF2B5EF4-FFF2-40B4-BE49-F238E27FC236}">
                <a16:creationId xmlns:a16="http://schemas.microsoft.com/office/drawing/2014/main" id="{B19C2644-4189-7FD9-F424-2151983F0B7D}"/>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32411" y="1479641"/>
            <a:ext cx="142733" cy="142733"/>
          </a:xfrm>
          <a:prstGeom prst="rect">
            <a:avLst/>
          </a:prstGeom>
        </p:spPr>
      </p:pic>
      <p:pic>
        <p:nvPicPr>
          <p:cNvPr id="22" name="Image 21">
            <a:extLst>
              <a:ext uri="{FF2B5EF4-FFF2-40B4-BE49-F238E27FC236}">
                <a16:creationId xmlns:a16="http://schemas.microsoft.com/office/drawing/2014/main" id="{B25EEB47-39CF-96DE-1205-1DF4423C0596}"/>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750825" y="1632440"/>
            <a:ext cx="133531" cy="133531"/>
          </a:xfrm>
          <a:prstGeom prst="rect">
            <a:avLst/>
          </a:prstGeom>
        </p:spPr>
      </p:pic>
      <p:pic>
        <p:nvPicPr>
          <p:cNvPr id="23" name="Image 22" descr="Une image contenant fenêtre, bâtiment, maison, Rectangle&#10;&#10;Description générée automatiquement">
            <a:extLst>
              <a:ext uri="{FF2B5EF4-FFF2-40B4-BE49-F238E27FC236}">
                <a16:creationId xmlns:a16="http://schemas.microsoft.com/office/drawing/2014/main" id="{9411BFE6-6161-FF2E-44B9-0965E377B33F}"/>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884356" y="1290578"/>
            <a:ext cx="142733" cy="142733"/>
          </a:xfrm>
          <a:prstGeom prst="rect">
            <a:avLst/>
          </a:prstGeom>
        </p:spPr>
      </p:pic>
      <p:pic>
        <p:nvPicPr>
          <p:cNvPr id="34" name="Image 33">
            <a:extLst>
              <a:ext uri="{FF2B5EF4-FFF2-40B4-BE49-F238E27FC236}">
                <a16:creationId xmlns:a16="http://schemas.microsoft.com/office/drawing/2014/main" id="{2B72355B-4439-5826-81B7-148B9FF5848F}"/>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098455" y="1880102"/>
            <a:ext cx="133531" cy="133531"/>
          </a:xfrm>
          <a:prstGeom prst="rect">
            <a:avLst/>
          </a:prstGeom>
        </p:spPr>
      </p:pic>
      <p:pic>
        <p:nvPicPr>
          <p:cNvPr id="35" name="Image 34" descr="Une image contenant fenêtre, bâtiment, maison, Rectangle&#10;&#10;Description générée automatiquement">
            <a:extLst>
              <a:ext uri="{FF2B5EF4-FFF2-40B4-BE49-F238E27FC236}">
                <a16:creationId xmlns:a16="http://schemas.microsoft.com/office/drawing/2014/main" id="{EC013E3A-7F49-CAD4-29F0-7A47538820EE}"/>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032560" y="1394544"/>
            <a:ext cx="142733" cy="142733"/>
          </a:xfrm>
          <a:prstGeom prst="rect">
            <a:avLst/>
          </a:prstGeom>
        </p:spPr>
      </p:pic>
      <p:pic>
        <p:nvPicPr>
          <p:cNvPr id="36" name="Image 35" descr="Une image contenant fenêtre, bâtiment, maison, Rectangle&#10;&#10;Description générée automatiquement">
            <a:extLst>
              <a:ext uri="{FF2B5EF4-FFF2-40B4-BE49-F238E27FC236}">
                <a16:creationId xmlns:a16="http://schemas.microsoft.com/office/drawing/2014/main" id="{80A8160D-D98F-EC25-4135-2C4C2D9AD8D0}"/>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828372" y="1930670"/>
            <a:ext cx="142733" cy="142733"/>
          </a:xfrm>
          <a:prstGeom prst="rect">
            <a:avLst/>
          </a:prstGeom>
        </p:spPr>
      </p:pic>
      <p:pic>
        <p:nvPicPr>
          <p:cNvPr id="37" name="Image 36" descr="Une image contenant fenêtre, bâtiment, maison, Rectangle&#10;&#10;Description générée automatiquement">
            <a:extLst>
              <a:ext uri="{FF2B5EF4-FFF2-40B4-BE49-F238E27FC236}">
                <a16:creationId xmlns:a16="http://schemas.microsoft.com/office/drawing/2014/main" id="{601C1C08-8F60-1BE4-0557-B201393DE88B}"/>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955722" y="1715695"/>
            <a:ext cx="142733" cy="142733"/>
          </a:xfrm>
          <a:prstGeom prst="rect">
            <a:avLst/>
          </a:prstGeom>
        </p:spPr>
      </p:pic>
      <p:pic>
        <p:nvPicPr>
          <p:cNvPr id="38" name="Image 37" descr="Une image contenant fenêtre, bâtiment, maison, Rectangle&#10;&#10;Description générée automatiquement">
            <a:extLst>
              <a:ext uri="{FF2B5EF4-FFF2-40B4-BE49-F238E27FC236}">
                <a16:creationId xmlns:a16="http://schemas.microsoft.com/office/drawing/2014/main" id="{E4EDEE69-8FE3-16D5-850F-08F92253AFB1}"/>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694574" y="1774412"/>
            <a:ext cx="142733" cy="142733"/>
          </a:xfrm>
          <a:prstGeom prst="rect">
            <a:avLst/>
          </a:prstGeom>
        </p:spPr>
      </p:pic>
      <p:pic>
        <p:nvPicPr>
          <p:cNvPr id="39" name="Image 38">
            <a:extLst>
              <a:ext uri="{FF2B5EF4-FFF2-40B4-BE49-F238E27FC236}">
                <a16:creationId xmlns:a16="http://schemas.microsoft.com/office/drawing/2014/main" id="{8915EFF8-778F-07D5-087D-B9E90A807265}"/>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2871963" y="1486408"/>
            <a:ext cx="133531" cy="133531"/>
          </a:xfrm>
          <a:prstGeom prst="rect">
            <a:avLst/>
          </a:prstGeom>
        </p:spPr>
      </p:pic>
      <p:pic>
        <p:nvPicPr>
          <p:cNvPr id="40" name="Image 39">
            <a:extLst>
              <a:ext uri="{FF2B5EF4-FFF2-40B4-BE49-F238E27FC236}">
                <a16:creationId xmlns:a16="http://schemas.microsoft.com/office/drawing/2014/main" id="{77173948-63E3-6C06-A45A-8860B05A190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3074005" y="1571327"/>
            <a:ext cx="133531" cy="133531"/>
          </a:xfrm>
          <a:prstGeom prst="rect">
            <a:avLst/>
          </a:prstGeom>
        </p:spPr>
      </p:pic>
      <p:cxnSp>
        <p:nvCxnSpPr>
          <p:cNvPr id="42" name="Connecteur droit avec flèche 41">
            <a:extLst>
              <a:ext uri="{FF2B5EF4-FFF2-40B4-BE49-F238E27FC236}">
                <a16:creationId xmlns:a16="http://schemas.microsoft.com/office/drawing/2014/main" id="{7FDF05CC-A3B6-E3FE-B80C-99B1F5EDFBF5}"/>
              </a:ext>
            </a:extLst>
          </p:cNvPr>
          <p:cNvCxnSpPr>
            <a:cxnSpLocks/>
          </p:cNvCxnSpPr>
          <p:nvPr/>
        </p:nvCxnSpPr>
        <p:spPr>
          <a:xfrm rot="5400000">
            <a:off x="2583109" y="2666576"/>
            <a:ext cx="6543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5" name="Image 14">
            <a:extLst>
              <a:ext uri="{FF2B5EF4-FFF2-40B4-BE49-F238E27FC236}">
                <a16:creationId xmlns:a16="http://schemas.microsoft.com/office/drawing/2014/main" id="{C644BA1E-DEEF-E74D-4440-6A8E24B64048}"/>
              </a:ext>
            </a:extLst>
          </p:cNvPr>
          <p:cNvPicPr>
            <a:picLocks noChangeAspect="1"/>
          </p:cNvPicPr>
          <p:nvPr/>
        </p:nvPicPr>
        <p:blipFill rotWithShape="1">
          <a:blip r:embed="rId6"/>
          <a:srcRect l="13873" t="41128" r="1636" b="5304"/>
          <a:stretch/>
        </p:blipFill>
        <p:spPr>
          <a:xfrm>
            <a:off x="2185467" y="3285104"/>
            <a:ext cx="1449624" cy="761394"/>
          </a:xfrm>
          <a:prstGeom prst="rect">
            <a:avLst/>
          </a:prstGeom>
        </p:spPr>
      </p:pic>
      <p:sp>
        <p:nvSpPr>
          <p:cNvPr id="26" name="ZoneTexte 25">
            <a:extLst>
              <a:ext uri="{FF2B5EF4-FFF2-40B4-BE49-F238E27FC236}">
                <a16:creationId xmlns:a16="http://schemas.microsoft.com/office/drawing/2014/main" id="{1437DBAC-75B1-25DD-E488-9DEE9A5A14E2}"/>
              </a:ext>
            </a:extLst>
          </p:cNvPr>
          <p:cNvSpPr txBox="1"/>
          <p:nvPr/>
        </p:nvSpPr>
        <p:spPr>
          <a:xfrm>
            <a:off x="473933" y="757589"/>
            <a:ext cx="1454244" cy="400110"/>
          </a:xfrm>
          <a:prstGeom prst="rect">
            <a:avLst/>
          </a:prstGeom>
          <a:noFill/>
        </p:spPr>
        <p:txBody>
          <a:bodyPr wrap="none" rtlCol="0">
            <a:spAutoFit/>
          </a:bodyPr>
          <a:lstStyle/>
          <a:p>
            <a:r>
              <a:rPr lang="en-GB" sz="2000">
                <a:latin typeface="Abadi" panose="020B0604020104020204" pitchFamily="34" charset="0"/>
              </a:rPr>
              <a:t>TOP-DOWN</a:t>
            </a:r>
          </a:p>
        </p:txBody>
      </p:sp>
      <p:pic>
        <p:nvPicPr>
          <p:cNvPr id="45" name="Image 44" descr="Une image contenant fenêtre, bâtiment, maison, Rectangle&#10;&#10;Description générée automatiquement">
            <a:extLst>
              <a:ext uri="{FF2B5EF4-FFF2-40B4-BE49-F238E27FC236}">
                <a16:creationId xmlns:a16="http://schemas.microsoft.com/office/drawing/2014/main" id="{7D168563-2DA2-BE54-EC90-091F63CDDCC8}"/>
              </a:ext>
            </a:extLst>
          </p:cNvPr>
          <p:cNvPicPr>
            <a:picLocks noChangeAspect="1"/>
          </p:cNvPicPr>
          <p:nvPr/>
        </p:nvPicPr>
        <p:blipFill>
          <a:blip r:embed="rId7" cstate="print">
            <a:grayscl/>
            <a:extLst>
              <a:ext uri="{28A0092B-C50C-407E-A947-70E740481C1C}">
                <a14:useLocalDpi xmlns:a14="http://schemas.microsoft.com/office/drawing/2010/main" val="0"/>
              </a:ext>
            </a:extLst>
          </a:blip>
          <a:stretch>
            <a:fillRect/>
          </a:stretch>
        </p:blipFill>
        <p:spPr>
          <a:xfrm>
            <a:off x="2162752" y="5369323"/>
            <a:ext cx="512962" cy="512962"/>
          </a:xfrm>
          <a:prstGeom prst="rect">
            <a:avLst/>
          </a:prstGeom>
        </p:spPr>
      </p:pic>
      <p:pic>
        <p:nvPicPr>
          <p:cNvPr id="46" name="Image 45" descr="Une image contenant fenêtre, bâtiment, maison, Rectangle&#10;&#10;Description générée automatiquement">
            <a:extLst>
              <a:ext uri="{FF2B5EF4-FFF2-40B4-BE49-F238E27FC236}">
                <a16:creationId xmlns:a16="http://schemas.microsoft.com/office/drawing/2014/main" id="{312E87E3-27F8-BF42-866E-80A4633FA76F}"/>
              </a:ext>
            </a:extLst>
          </p:cNvPr>
          <p:cNvPicPr>
            <a:picLocks noChangeAspect="1"/>
          </p:cNvPicPr>
          <p:nvPr/>
        </p:nvPicPr>
        <p:blipFill>
          <a:blip r:embed="rId7"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735486" y="5369323"/>
            <a:ext cx="512962" cy="512962"/>
          </a:xfrm>
          <a:prstGeom prst="rect">
            <a:avLst/>
          </a:prstGeom>
        </p:spPr>
      </p:pic>
      <p:pic>
        <p:nvPicPr>
          <p:cNvPr id="47" name="Image 46" descr="Une image contenant fenêtre, bâtiment, maison, Rectangle&#10;&#10;Description générée automatiquement">
            <a:extLst>
              <a:ext uri="{FF2B5EF4-FFF2-40B4-BE49-F238E27FC236}">
                <a16:creationId xmlns:a16="http://schemas.microsoft.com/office/drawing/2014/main" id="{E29BB554-829F-91EB-8351-6C6985A0321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08220" y="5369323"/>
            <a:ext cx="512962" cy="512962"/>
          </a:xfrm>
          <a:prstGeom prst="rect">
            <a:avLst/>
          </a:prstGeom>
        </p:spPr>
      </p:pic>
      <p:sp>
        <p:nvSpPr>
          <p:cNvPr id="7" name="ZoneTexte 6">
            <a:extLst>
              <a:ext uri="{FF2B5EF4-FFF2-40B4-BE49-F238E27FC236}">
                <a16:creationId xmlns:a16="http://schemas.microsoft.com/office/drawing/2014/main" id="{A2BB2226-E540-F992-C15A-842DBC76F776}"/>
              </a:ext>
            </a:extLst>
          </p:cNvPr>
          <p:cNvSpPr txBox="1"/>
          <p:nvPr/>
        </p:nvSpPr>
        <p:spPr>
          <a:xfrm>
            <a:off x="430652" y="6387109"/>
            <a:ext cx="1540806" cy="400110"/>
          </a:xfrm>
          <a:prstGeom prst="rect">
            <a:avLst/>
          </a:prstGeom>
          <a:noFill/>
        </p:spPr>
        <p:txBody>
          <a:bodyPr wrap="none" rtlCol="0">
            <a:spAutoFit/>
          </a:bodyPr>
          <a:lstStyle/>
          <a:p>
            <a:r>
              <a:rPr lang="en-GB" sz="2000">
                <a:latin typeface="Abadi" panose="020B0604020104020204" pitchFamily="34" charset="0"/>
              </a:rPr>
              <a:t>BOTTOM-UP</a:t>
            </a:r>
          </a:p>
        </p:txBody>
      </p:sp>
      <p:cxnSp>
        <p:nvCxnSpPr>
          <p:cNvPr id="14" name="Connecteur droit avec flèche 13">
            <a:extLst>
              <a:ext uri="{FF2B5EF4-FFF2-40B4-BE49-F238E27FC236}">
                <a16:creationId xmlns:a16="http://schemas.microsoft.com/office/drawing/2014/main" id="{0B370064-8A46-5671-B0DA-C70299F57B36}"/>
              </a:ext>
            </a:extLst>
          </p:cNvPr>
          <p:cNvCxnSpPr>
            <a:cxnSpLocks/>
          </p:cNvCxnSpPr>
          <p:nvPr/>
        </p:nvCxnSpPr>
        <p:spPr>
          <a:xfrm rot="5400000">
            <a:off x="2583110" y="4746384"/>
            <a:ext cx="6543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riangle isocèle 15">
            <a:extLst>
              <a:ext uri="{FF2B5EF4-FFF2-40B4-BE49-F238E27FC236}">
                <a16:creationId xmlns:a16="http://schemas.microsoft.com/office/drawing/2014/main" id="{E0AC8AA4-12DB-75F3-AFBC-E5EB6834A4DB}"/>
              </a:ext>
            </a:extLst>
          </p:cNvPr>
          <p:cNvSpPr/>
          <p:nvPr/>
        </p:nvSpPr>
        <p:spPr>
          <a:xfrm rot="10800000" flipH="1">
            <a:off x="10675962" y="1253975"/>
            <a:ext cx="1327607" cy="5074437"/>
          </a:xfrm>
          <a:prstGeom prst="triangle">
            <a:avLst/>
          </a:prstGeom>
          <a:solidFill>
            <a:schemeClr val="bg2"/>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GB" sz="2000" b="1">
              <a:solidFill>
                <a:schemeClr val="tx1"/>
              </a:solidFill>
              <a:latin typeface="Abadi" panose="020B0604020104020204" pitchFamily="34" charset="0"/>
              <a:cs typeface="Times" panose="02020603050405020304" pitchFamily="18" charset="0"/>
            </a:endParaRPr>
          </a:p>
        </p:txBody>
      </p:sp>
      <p:sp>
        <p:nvSpPr>
          <p:cNvPr id="17" name="ZoneTexte 16">
            <a:extLst>
              <a:ext uri="{FF2B5EF4-FFF2-40B4-BE49-F238E27FC236}">
                <a16:creationId xmlns:a16="http://schemas.microsoft.com/office/drawing/2014/main" id="{A35E6555-92A5-95A1-EB72-B5535A0D5A1A}"/>
              </a:ext>
            </a:extLst>
          </p:cNvPr>
          <p:cNvSpPr txBox="1"/>
          <p:nvPr/>
        </p:nvSpPr>
        <p:spPr>
          <a:xfrm rot="16200000">
            <a:off x="-614508" y="2881505"/>
            <a:ext cx="3655168" cy="400110"/>
          </a:xfrm>
          <a:prstGeom prst="rect">
            <a:avLst/>
          </a:prstGeom>
          <a:noFill/>
        </p:spPr>
        <p:txBody>
          <a:bodyPr wrap="none" rtlCol="0">
            <a:spAutoFit/>
          </a:bodyPr>
          <a:lstStyle/>
          <a:p>
            <a:r>
              <a:rPr lang="en-GB" sz="2000" b="1">
                <a:latin typeface="Abadi" panose="020B0604020104020204" pitchFamily="34" charset="0"/>
              </a:rPr>
              <a:t>METHODOLOGICAL APPROACH</a:t>
            </a:r>
          </a:p>
        </p:txBody>
      </p:sp>
      <p:sp>
        <p:nvSpPr>
          <p:cNvPr id="18" name="ZoneTexte 17">
            <a:extLst>
              <a:ext uri="{FF2B5EF4-FFF2-40B4-BE49-F238E27FC236}">
                <a16:creationId xmlns:a16="http://schemas.microsoft.com/office/drawing/2014/main" id="{DB73827E-C298-20F2-DF5A-85CB015214D6}"/>
              </a:ext>
            </a:extLst>
          </p:cNvPr>
          <p:cNvSpPr txBox="1"/>
          <p:nvPr/>
        </p:nvSpPr>
        <p:spPr>
          <a:xfrm rot="16200000">
            <a:off x="10634582" y="2366317"/>
            <a:ext cx="1446230" cy="400110"/>
          </a:xfrm>
          <a:prstGeom prst="rect">
            <a:avLst/>
          </a:prstGeom>
          <a:noFill/>
        </p:spPr>
        <p:txBody>
          <a:bodyPr wrap="none" rtlCol="0">
            <a:spAutoFit/>
          </a:bodyPr>
          <a:lstStyle/>
          <a:p>
            <a:r>
              <a:rPr lang="en-GB" sz="2000" b="1">
                <a:latin typeface="Abadi" panose="020B0604020104020204" pitchFamily="34" charset="0"/>
              </a:rPr>
              <a:t>BOUNDARY</a:t>
            </a:r>
          </a:p>
        </p:txBody>
      </p:sp>
      <p:sp>
        <p:nvSpPr>
          <p:cNvPr id="19" name="ZoneTexte 18">
            <a:extLst>
              <a:ext uri="{FF2B5EF4-FFF2-40B4-BE49-F238E27FC236}">
                <a16:creationId xmlns:a16="http://schemas.microsoft.com/office/drawing/2014/main" id="{AB7B72C1-7764-CDFA-0995-80F7C728B577}"/>
              </a:ext>
            </a:extLst>
          </p:cNvPr>
          <p:cNvSpPr txBox="1"/>
          <p:nvPr/>
        </p:nvSpPr>
        <p:spPr>
          <a:xfrm>
            <a:off x="4223800" y="1634014"/>
            <a:ext cx="3001143" cy="400110"/>
          </a:xfrm>
          <a:prstGeom prst="rect">
            <a:avLst/>
          </a:prstGeom>
          <a:noFill/>
        </p:spPr>
        <p:txBody>
          <a:bodyPr wrap="none" rtlCol="0">
            <a:spAutoFit/>
          </a:bodyPr>
          <a:lstStyle/>
          <a:p>
            <a:r>
              <a:rPr lang="en-GB" sz="2000">
                <a:latin typeface="Abadi" panose="020B0604020104020204" pitchFamily="34" charset="0"/>
              </a:rPr>
              <a:t>ALL BUILDING ACTIVITIES</a:t>
            </a:r>
          </a:p>
        </p:txBody>
      </p:sp>
      <p:sp>
        <p:nvSpPr>
          <p:cNvPr id="24" name="ZoneTexte 23">
            <a:extLst>
              <a:ext uri="{FF2B5EF4-FFF2-40B4-BE49-F238E27FC236}">
                <a16:creationId xmlns:a16="http://schemas.microsoft.com/office/drawing/2014/main" id="{AE5541F3-EEB4-E641-3C4D-B5368933E071}"/>
              </a:ext>
            </a:extLst>
          </p:cNvPr>
          <p:cNvSpPr txBox="1"/>
          <p:nvPr/>
        </p:nvSpPr>
        <p:spPr>
          <a:xfrm>
            <a:off x="4289457" y="3614851"/>
            <a:ext cx="2874505" cy="400110"/>
          </a:xfrm>
          <a:prstGeom prst="rect">
            <a:avLst/>
          </a:prstGeom>
          <a:noFill/>
        </p:spPr>
        <p:txBody>
          <a:bodyPr wrap="none" rtlCol="0">
            <a:spAutoFit/>
          </a:bodyPr>
          <a:lstStyle/>
          <a:p>
            <a:r>
              <a:rPr lang="en-GB" sz="2000">
                <a:latin typeface="Abadi" panose="020B0604020104020204" pitchFamily="34" charset="0"/>
              </a:rPr>
              <a:t>RESIDENTIAL ACTIVITIES</a:t>
            </a:r>
          </a:p>
        </p:txBody>
      </p:sp>
      <p:sp>
        <p:nvSpPr>
          <p:cNvPr id="25" name="ZoneTexte 24">
            <a:extLst>
              <a:ext uri="{FF2B5EF4-FFF2-40B4-BE49-F238E27FC236}">
                <a16:creationId xmlns:a16="http://schemas.microsoft.com/office/drawing/2014/main" id="{26374415-78A3-904B-38FB-FD3FE47473AF}"/>
              </a:ext>
            </a:extLst>
          </p:cNvPr>
          <p:cNvSpPr txBox="1"/>
          <p:nvPr/>
        </p:nvSpPr>
        <p:spPr>
          <a:xfrm>
            <a:off x="4392061" y="5495382"/>
            <a:ext cx="2214068" cy="707886"/>
          </a:xfrm>
          <a:prstGeom prst="rect">
            <a:avLst/>
          </a:prstGeom>
          <a:noFill/>
        </p:spPr>
        <p:txBody>
          <a:bodyPr wrap="none" rtlCol="0">
            <a:spAutoFit/>
          </a:bodyPr>
          <a:lstStyle/>
          <a:p>
            <a:pPr algn="ctr"/>
            <a:r>
              <a:rPr lang="en-GB" sz="2000">
                <a:latin typeface="Abadi" panose="020B0604020104020204" pitchFamily="34" charset="0"/>
              </a:rPr>
              <a:t>NEW RESIDENTIAL</a:t>
            </a:r>
          </a:p>
          <a:p>
            <a:pPr algn="ctr"/>
            <a:r>
              <a:rPr lang="en-GB" sz="2000">
                <a:latin typeface="Abadi" panose="020B0604020104020204" pitchFamily="34" charset="0"/>
              </a:rPr>
              <a:t>CONSTRUCTION</a:t>
            </a:r>
          </a:p>
        </p:txBody>
      </p:sp>
      <p:pic>
        <p:nvPicPr>
          <p:cNvPr id="29" name="Image 28" descr="Une image contenant noir, obscurité&#10;&#10;Description générée automatiquement">
            <a:extLst>
              <a:ext uri="{FF2B5EF4-FFF2-40B4-BE49-F238E27FC236}">
                <a16:creationId xmlns:a16="http://schemas.microsoft.com/office/drawing/2014/main" id="{0B6262BE-9FA2-AEC9-DE48-04FCDC42A39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45787" y="1091106"/>
            <a:ext cx="540000" cy="540000"/>
          </a:xfrm>
          <a:prstGeom prst="rect">
            <a:avLst/>
          </a:prstGeom>
        </p:spPr>
      </p:pic>
      <p:pic>
        <p:nvPicPr>
          <p:cNvPr id="30" name="Image 29" descr="Une image contenant noir, obscurité&#10;&#10;Description générée automatiquement">
            <a:extLst>
              <a:ext uri="{FF2B5EF4-FFF2-40B4-BE49-F238E27FC236}">
                <a16:creationId xmlns:a16="http://schemas.microsoft.com/office/drawing/2014/main" id="{F5650DA1-823E-5C86-50DA-DC41A634DF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74361" y="3090594"/>
            <a:ext cx="540000" cy="540000"/>
          </a:xfrm>
          <a:prstGeom prst="rect">
            <a:avLst/>
          </a:prstGeom>
        </p:spPr>
      </p:pic>
      <p:pic>
        <p:nvPicPr>
          <p:cNvPr id="31" name="Image 30" descr="Une image contenant noir, obscurité&#10;&#10;Description générée automatiquement">
            <a:extLst>
              <a:ext uri="{FF2B5EF4-FFF2-40B4-BE49-F238E27FC236}">
                <a16:creationId xmlns:a16="http://schemas.microsoft.com/office/drawing/2014/main" id="{98DBA1A2-CC47-F361-B651-41FF2AD854C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5242865" y="4998754"/>
            <a:ext cx="540000" cy="540000"/>
          </a:xfrm>
          <a:prstGeom prst="rect">
            <a:avLst/>
          </a:prstGeom>
        </p:spPr>
      </p:pic>
      <p:sp>
        <p:nvSpPr>
          <p:cNvPr id="3" name="Rectangle 2">
            <a:extLst>
              <a:ext uri="{FF2B5EF4-FFF2-40B4-BE49-F238E27FC236}">
                <a16:creationId xmlns:a16="http://schemas.microsoft.com/office/drawing/2014/main" id="{A3FA4F54-1EF5-A0DE-3A40-E3F55BB850B2}"/>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Proposed methodology</a:t>
            </a:r>
          </a:p>
        </p:txBody>
      </p:sp>
      <p:sp>
        <p:nvSpPr>
          <p:cNvPr id="4" name="Espace réservé du numéro de diapositive 3">
            <a:extLst>
              <a:ext uri="{FF2B5EF4-FFF2-40B4-BE49-F238E27FC236}">
                <a16:creationId xmlns:a16="http://schemas.microsoft.com/office/drawing/2014/main" id="{D36F1F9B-BFCE-AF3C-D6B2-E7167BCA71A3}"/>
              </a:ext>
            </a:extLst>
          </p:cNvPr>
          <p:cNvSpPr>
            <a:spLocks noGrp="1"/>
          </p:cNvSpPr>
          <p:nvPr>
            <p:ph type="sldNum" sz="quarter" idx="12"/>
          </p:nvPr>
        </p:nvSpPr>
        <p:spPr/>
        <p:txBody>
          <a:bodyPr/>
          <a:lstStyle/>
          <a:p>
            <a:fld id="{1E55F5E4-9D21-4F00-9F86-7105B16B518E}" type="slidenum">
              <a:rPr lang="en-GB" smtClean="0"/>
              <a:pPr/>
              <a:t>26</a:t>
            </a:fld>
            <a:endParaRPr lang="en-GB"/>
          </a:p>
        </p:txBody>
      </p:sp>
      <p:sp>
        <p:nvSpPr>
          <p:cNvPr id="8" name="ZoneTexte 7">
            <a:extLst>
              <a:ext uri="{FF2B5EF4-FFF2-40B4-BE49-F238E27FC236}">
                <a16:creationId xmlns:a16="http://schemas.microsoft.com/office/drawing/2014/main" id="{B7B8CB4D-446F-AC14-B324-FEEC84905FFB}"/>
              </a:ext>
            </a:extLst>
          </p:cNvPr>
          <p:cNvSpPr txBox="1"/>
          <p:nvPr/>
        </p:nvSpPr>
        <p:spPr>
          <a:xfrm>
            <a:off x="7667389" y="1290578"/>
            <a:ext cx="2840842" cy="830997"/>
          </a:xfrm>
          <a:prstGeom prst="rect">
            <a:avLst/>
          </a:prstGeom>
          <a:noFill/>
        </p:spPr>
        <p:txBody>
          <a:bodyPr wrap="none" rtlCol="0">
            <a:spAutoFit/>
          </a:bodyPr>
          <a:lstStyle/>
          <a:p>
            <a:r>
              <a:rPr lang="en-GB" sz="1600">
                <a:latin typeface="Abadi" panose="020B0604020104020204" pitchFamily="34" charset="0"/>
              </a:rPr>
              <a:t>Input-Output Analysis</a:t>
            </a:r>
          </a:p>
          <a:p>
            <a:r>
              <a:rPr lang="en-GB" sz="1600">
                <a:latin typeface="Abadi" panose="020B0604020104020204" pitchFamily="34" charset="0"/>
              </a:rPr>
              <a:t>National emissions accounting</a:t>
            </a:r>
          </a:p>
          <a:p>
            <a:r>
              <a:rPr lang="en-GB" sz="1600">
                <a:latin typeface="Abadi" panose="020B0604020104020204" pitchFamily="34" charset="0"/>
              </a:rPr>
              <a:t>Scenario analysis</a:t>
            </a:r>
          </a:p>
        </p:txBody>
      </p:sp>
      <p:sp>
        <p:nvSpPr>
          <p:cNvPr id="9" name="ZoneTexte 8">
            <a:extLst>
              <a:ext uri="{FF2B5EF4-FFF2-40B4-BE49-F238E27FC236}">
                <a16:creationId xmlns:a16="http://schemas.microsoft.com/office/drawing/2014/main" id="{2E92824F-D0E9-D6D5-4FC7-C0FA545CE6D9}"/>
              </a:ext>
            </a:extLst>
          </p:cNvPr>
          <p:cNvSpPr txBox="1"/>
          <p:nvPr/>
        </p:nvSpPr>
        <p:spPr>
          <a:xfrm>
            <a:off x="7667390" y="3360594"/>
            <a:ext cx="2356735" cy="830997"/>
          </a:xfrm>
          <a:prstGeom prst="rect">
            <a:avLst/>
          </a:prstGeom>
          <a:noFill/>
        </p:spPr>
        <p:txBody>
          <a:bodyPr wrap="none" rtlCol="0">
            <a:spAutoFit/>
          </a:bodyPr>
          <a:lstStyle/>
          <a:p>
            <a:r>
              <a:rPr lang="en-GB" sz="1600">
                <a:latin typeface="Abadi" panose="020B0604020104020204" pitchFamily="34" charset="0"/>
              </a:rPr>
              <a:t>Life-Cycle Assessment</a:t>
            </a:r>
          </a:p>
          <a:p>
            <a:r>
              <a:rPr lang="en-GB" sz="1600">
                <a:latin typeface="Abadi" panose="020B0604020104020204" pitchFamily="34" charset="0"/>
              </a:rPr>
              <a:t>Building stock modelling</a:t>
            </a:r>
          </a:p>
          <a:p>
            <a:r>
              <a:rPr lang="en-GB" sz="1600">
                <a:latin typeface="Abadi" panose="020B0604020104020204" pitchFamily="34" charset="0"/>
              </a:rPr>
              <a:t>Scenario analysis</a:t>
            </a:r>
          </a:p>
        </p:txBody>
      </p:sp>
      <p:sp>
        <p:nvSpPr>
          <p:cNvPr id="11" name="ZoneTexte 10">
            <a:extLst>
              <a:ext uri="{FF2B5EF4-FFF2-40B4-BE49-F238E27FC236}">
                <a16:creationId xmlns:a16="http://schemas.microsoft.com/office/drawing/2014/main" id="{218F9931-5AB6-CD3C-0718-2CF75357EA97}"/>
              </a:ext>
            </a:extLst>
          </p:cNvPr>
          <p:cNvSpPr txBox="1"/>
          <p:nvPr/>
        </p:nvSpPr>
        <p:spPr>
          <a:xfrm>
            <a:off x="7667389" y="5183029"/>
            <a:ext cx="2356735" cy="830997"/>
          </a:xfrm>
          <a:prstGeom prst="rect">
            <a:avLst/>
          </a:prstGeom>
          <a:noFill/>
        </p:spPr>
        <p:txBody>
          <a:bodyPr wrap="none" rtlCol="0">
            <a:spAutoFit/>
          </a:bodyPr>
          <a:lstStyle/>
          <a:p>
            <a:r>
              <a:rPr lang="en-GB" sz="1600">
                <a:latin typeface="Abadi" panose="020B0604020104020204" pitchFamily="34" charset="0"/>
              </a:rPr>
              <a:t>Life-Cycle Assessment</a:t>
            </a:r>
          </a:p>
          <a:p>
            <a:r>
              <a:rPr lang="en-GB" sz="1600">
                <a:latin typeface="Abadi" panose="020B0604020104020204" pitchFamily="34" charset="0"/>
              </a:rPr>
              <a:t>Building stock modelling</a:t>
            </a:r>
          </a:p>
          <a:p>
            <a:r>
              <a:rPr lang="en-GB" sz="1600">
                <a:latin typeface="Abadi" panose="020B0604020104020204" pitchFamily="34" charset="0"/>
              </a:rPr>
              <a:t>Scenario analysis</a:t>
            </a:r>
          </a:p>
        </p:txBody>
      </p:sp>
      <p:sp>
        <p:nvSpPr>
          <p:cNvPr id="28" name="ZoneTexte 27">
            <a:extLst>
              <a:ext uri="{FF2B5EF4-FFF2-40B4-BE49-F238E27FC236}">
                <a16:creationId xmlns:a16="http://schemas.microsoft.com/office/drawing/2014/main" id="{7771062D-A3E3-B07C-3F5C-178C8C01A010}"/>
              </a:ext>
            </a:extLst>
          </p:cNvPr>
          <p:cNvSpPr txBox="1"/>
          <p:nvPr/>
        </p:nvSpPr>
        <p:spPr>
          <a:xfrm>
            <a:off x="6503306" y="2617129"/>
            <a:ext cx="2933816" cy="400110"/>
          </a:xfrm>
          <a:prstGeom prst="rect">
            <a:avLst/>
          </a:prstGeom>
          <a:noFill/>
        </p:spPr>
        <p:txBody>
          <a:bodyPr wrap="none" rtlCol="0">
            <a:spAutoFit/>
          </a:bodyPr>
          <a:lstStyle/>
          <a:p>
            <a:r>
              <a:rPr lang="en-GB" sz="2000" b="1">
                <a:solidFill>
                  <a:schemeClr val="tx2">
                    <a:lumMod val="40000"/>
                    <a:lumOff val="60000"/>
                  </a:schemeClr>
                </a:solidFill>
                <a:latin typeface="Abadi" panose="020B0604020104020204" pitchFamily="34" charset="0"/>
              </a:rPr>
              <a:t>Focus of the presentation</a:t>
            </a:r>
          </a:p>
        </p:txBody>
      </p:sp>
      <p:sp>
        <p:nvSpPr>
          <p:cNvPr id="32" name="ZoneTexte 31">
            <a:extLst>
              <a:ext uri="{FF2B5EF4-FFF2-40B4-BE49-F238E27FC236}">
                <a16:creationId xmlns:a16="http://schemas.microsoft.com/office/drawing/2014/main" id="{1511157C-9F8B-B709-4C6D-07F7570B0E84}"/>
              </a:ext>
            </a:extLst>
          </p:cNvPr>
          <p:cNvSpPr txBox="1"/>
          <p:nvPr/>
        </p:nvSpPr>
        <p:spPr>
          <a:xfrm>
            <a:off x="8795208" y="-67955"/>
            <a:ext cx="3419526" cy="830997"/>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State of the art of studied methods</a:t>
            </a:r>
          </a:p>
          <a:p>
            <a:r>
              <a:rPr lang="en-GB" sz="1600">
                <a:solidFill>
                  <a:schemeClr val="accent3">
                    <a:lumMod val="60000"/>
                    <a:lumOff val="40000"/>
                  </a:schemeClr>
                </a:solidFill>
                <a:latin typeface="Roboto Black" panose="02000000000000000000" pitchFamily="2" charset="0"/>
                <a:ea typeface="Roboto Black" panose="02000000000000000000" pitchFamily="2" charset="0"/>
                <a:cs typeface="Roboto Black" panose="02000000000000000000" pitchFamily="2" charset="0"/>
              </a:rPr>
              <a:t>Related studies and databases</a:t>
            </a:r>
          </a:p>
          <a:p>
            <a:r>
              <a:rPr lang="en-GB" sz="1600">
                <a:latin typeface="Roboto Black" panose="02000000000000000000" pitchFamily="2" charset="0"/>
                <a:ea typeface="Roboto Black" panose="02000000000000000000" pitchFamily="2" charset="0"/>
                <a:cs typeface="Roboto Black" panose="02000000000000000000" pitchFamily="2" charset="0"/>
              </a:rPr>
              <a:t>Proposed methodology</a:t>
            </a:r>
          </a:p>
        </p:txBody>
      </p:sp>
    </p:spTree>
    <p:extLst>
      <p:ext uri="{BB962C8B-B14F-4D97-AF65-F5344CB8AC3E}">
        <p14:creationId xmlns:p14="http://schemas.microsoft.com/office/powerpoint/2010/main" val="52442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9" grpId="0"/>
      <p:bldP spid="24" grpId="0"/>
      <p:bldP spid="25" grpId="0"/>
      <p:bldP spid="8" grpId="0"/>
      <p:bldP spid="9" grpId="0"/>
      <p:bldP spid="11"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Outlooks for future studies</a:t>
            </a:r>
          </a:p>
        </p:txBody>
      </p:sp>
      <p:sp>
        <p:nvSpPr>
          <p:cNvPr id="4" name="ZoneTexte 3">
            <a:extLst>
              <a:ext uri="{FF2B5EF4-FFF2-40B4-BE49-F238E27FC236}">
                <a16:creationId xmlns:a16="http://schemas.microsoft.com/office/drawing/2014/main" id="{F20AFF96-ADB6-FD11-AE55-224E817893C2}"/>
              </a:ext>
            </a:extLst>
          </p:cNvPr>
          <p:cNvSpPr txBox="1"/>
          <p:nvPr/>
        </p:nvSpPr>
        <p:spPr>
          <a:xfrm>
            <a:off x="581184" y="1272741"/>
            <a:ext cx="10839289" cy="5786199"/>
          </a:xfrm>
          <a:prstGeom prst="rect">
            <a:avLst/>
          </a:prstGeom>
          <a:noFill/>
        </p:spPr>
        <p:txBody>
          <a:bodyPr wrap="square" rtlCol="0">
            <a:spAutoFit/>
          </a:bodyPr>
          <a:lstStyle/>
          <a:p>
            <a:pPr marL="342900" indent="-342900">
              <a:buFont typeface="+mj-lt"/>
              <a:buAutoNum type="arabicPeriod"/>
            </a:pPr>
            <a:r>
              <a:rPr lang="en-GB" sz="2000" b="1">
                <a:latin typeface="Abadi" panose="020B0604020104020204" pitchFamily="34" charset="0"/>
              </a:rPr>
              <a:t>Extending the scope of emissions accounting </a:t>
            </a:r>
          </a:p>
          <a:p>
            <a:pPr marL="800100" lvl="1" indent="-342900">
              <a:buFont typeface="Wingdings" panose="05000000000000000000" pitchFamily="2" charset="2"/>
              <a:buChar char="Ø"/>
            </a:pPr>
            <a:r>
              <a:rPr lang="en-GB">
                <a:latin typeface="Abadi" panose="020B0604020104020204" pitchFamily="34" charset="0"/>
              </a:rPr>
              <a:t>Land-use change emissions</a:t>
            </a:r>
          </a:p>
          <a:p>
            <a:pPr marL="800100" lvl="1" indent="-342900">
              <a:buFont typeface="Wingdings" panose="05000000000000000000" pitchFamily="2" charset="2"/>
              <a:buChar char="Ø"/>
            </a:pPr>
            <a:r>
              <a:rPr lang="en-GB">
                <a:latin typeface="Abadi" panose="020B0604020104020204" pitchFamily="34" charset="0"/>
              </a:rPr>
              <a:t>Carbon storage and sequestration</a:t>
            </a:r>
          </a:p>
          <a:p>
            <a:pPr marL="342900" indent="-342900">
              <a:buFont typeface="+mj-lt"/>
              <a:buAutoNum type="arabicPeriod"/>
            </a:pPr>
            <a:endParaRPr lang="en-GB">
              <a:latin typeface="Abadi" panose="020B0604020104020204" pitchFamily="34" charset="0"/>
            </a:endParaRPr>
          </a:p>
          <a:p>
            <a:pPr marL="342900" indent="-342900">
              <a:buFont typeface="+mj-lt"/>
              <a:buAutoNum type="arabicPeriod"/>
            </a:pPr>
            <a:endParaRPr lang="en-GB">
              <a:latin typeface="Abadi" panose="020B0604020104020204" pitchFamily="34" charset="0"/>
            </a:endParaRPr>
          </a:p>
          <a:p>
            <a:pPr marL="342900" indent="-342900">
              <a:buFont typeface="+mj-lt"/>
              <a:buAutoNum type="arabicPeriod"/>
            </a:pPr>
            <a:r>
              <a:rPr lang="en-GB" sz="2000" b="1">
                <a:latin typeface="Abadi" panose="020B0604020104020204" pitchFamily="34" charset="0"/>
              </a:rPr>
              <a:t>Complexifying stock dynamics </a:t>
            </a:r>
          </a:p>
          <a:p>
            <a:pPr marL="800100" lvl="1" indent="-342900">
              <a:buFont typeface="Wingdings" panose="05000000000000000000" pitchFamily="2" charset="2"/>
              <a:buChar char="Ø"/>
            </a:pPr>
            <a:r>
              <a:rPr lang="en-GB">
                <a:latin typeface="Abadi" panose="020B0604020104020204" pitchFamily="34" charset="0"/>
              </a:rPr>
              <a:t>Regionalisation of modelling for new construction demand, renovation and demolition potential</a:t>
            </a:r>
          </a:p>
          <a:p>
            <a:pPr marL="800100" lvl="1" indent="-342900">
              <a:buFont typeface="Wingdings" panose="05000000000000000000" pitchFamily="2" charset="2"/>
              <a:buChar char="Ø"/>
            </a:pPr>
            <a:r>
              <a:rPr lang="en-GB">
                <a:latin typeface="Abadi" panose="020B0604020104020204" pitchFamily="34" charset="0"/>
              </a:rPr>
              <a:t>Adding additional sufficiency levers</a:t>
            </a:r>
          </a:p>
          <a:p>
            <a:pPr marL="342900" indent="-342900">
              <a:buFont typeface="+mj-lt"/>
              <a:buAutoNum type="arabicPeriod"/>
            </a:pPr>
            <a:endParaRPr lang="en-GB">
              <a:latin typeface="Abadi" panose="020B0604020104020204" pitchFamily="34" charset="0"/>
            </a:endParaRPr>
          </a:p>
          <a:p>
            <a:pPr marL="342900" indent="-342900">
              <a:buFont typeface="+mj-lt"/>
              <a:buAutoNum type="arabicPeriod"/>
            </a:pPr>
            <a:endParaRPr lang="en-GB">
              <a:latin typeface="Abadi" panose="020B0604020104020204" pitchFamily="34" charset="0"/>
            </a:endParaRPr>
          </a:p>
          <a:p>
            <a:pPr marL="342900" indent="-342900">
              <a:buFont typeface="+mj-lt"/>
              <a:buAutoNum type="arabicPeriod"/>
            </a:pPr>
            <a:r>
              <a:rPr lang="en-GB" sz="2000" b="1">
                <a:latin typeface="Abadi" panose="020B0604020104020204" pitchFamily="34" charset="0"/>
              </a:rPr>
              <a:t>Continuing the linkage between prospective LCA tools and building LCA database</a:t>
            </a:r>
          </a:p>
          <a:p>
            <a:pPr marL="800100" lvl="1" indent="-342900">
              <a:buFont typeface="Wingdings" panose="05000000000000000000" pitchFamily="2" charset="2"/>
              <a:buChar char="Ø"/>
            </a:pPr>
            <a:r>
              <a:rPr lang="en-GB">
                <a:latin typeface="Abadi" panose="020B0604020104020204" pitchFamily="34" charset="0"/>
              </a:rPr>
              <a:t>Urgent need of life-cycle inventories for integration in building LCA database</a:t>
            </a:r>
          </a:p>
          <a:p>
            <a:pPr marL="800100" lvl="1" indent="-342900">
              <a:buFont typeface="Wingdings" panose="05000000000000000000" pitchFamily="2" charset="2"/>
              <a:buChar char="Ø"/>
            </a:pPr>
            <a:r>
              <a:rPr lang="en-GB">
                <a:latin typeface="Abadi" panose="020B0604020104020204" pitchFamily="34" charset="0"/>
              </a:rPr>
              <a:t>Similar exercises for renovation needs to be done</a:t>
            </a:r>
          </a:p>
          <a:p>
            <a:pPr marL="800100" lvl="1" indent="-342900">
              <a:buFont typeface="Wingdings" panose="05000000000000000000" pitchFamily="2" charset="2"/>
              <a:buChar char="Ø"/>
            </a:pPr>
            <a:r>
              <a:rPr lang="en-GB">
                <a:latin typeface="Abadi" panose="020B0604020104020204" pitchFamily="34" charset="0"/>
              </a:rPr>
              <a:t>Complete coverage of sectors in prospective LCA tools (e.g. heat production)</a:t>
            </a:r>
          </a:p>
          <a:p>
            <a:pPr marL="342900" indent="-342900">
              <a:buFont typeface="+mj-lt"/>
              <a:buAutoNum type="arabicPeriod"/>
            </a:pPr>
            <a:endParaRPr lang="en-GB">
              <a:latin typeface="Abadi" panose="020B0604020104020204" pitchFamily="34" charset="0"/>
            </a:endParaRPr>
          </a:p>
          <a:p>
            <a:pPr marL="342900" indent="-342900">
              <a:buFont typeface="+mj-lt"/>
              <a:buAutoNum type="arabicPeriod"/>
            </a:pPr>
            <a:endParaRPr lang="en-GB">
              <a:latin typeface="Abadi" panose="020B0604020104020204" pitchFamily="34" charset="0"/>
            </a:endParaRPr>
          </a:p>
          <a:p>
            <a:pPr marL="342900" indent="-342900">
              <a:buFont typeface="+mj-lt"/>
              <a:buAutoNum type="arabicPeriod"/>
            </a:pPr>
            <a:r>
              <a:rPr lang="en-GB" sz="2000" b="1">
                <a:latin typeface="Abadi" panose="020B0604020104020204" pitchFamily="34" charset="0"/>
              </a:rPr>
              <a:t>Further exploring the decarbonisation levers inter-dependencies</a:t>
            </a:r>
          </a:p>
          <a:p>
            <a:pPr marL="800100" lvl="1" indent="-342900">
              <a:buFont typeface="Wingdings" panose="05000000000000000000" pitchFamily="2" charset="2"/>
              <a:buChar char="Ø"/>
            </a:pPr>
            <a:r>
              <a:rPr lang="en-GB">
                <a:latin typeface="Abadi" panose="020B0604020104020204" pitchFamily="34" charset="0"/>
              </a:rPr>
              <a:t>Dependencies between decarbonisation levers (Avoid / Improve / Shift)</a:t>
            </a:r>
          </a:p>
          <a:p>
            <a:pPr marL="800100" lvl="1" indent="-342900">
              <a:buFont typeface="Wingdings" panose="05000000000000000000" pitchFamily="2" charset="2"/>
              <a:buChar char="Ø"/>
            </a:pPr>
            <a:r>
              <a:rPr lang="en-GB">
                <a:latin typeface="Abadi" panose="020B0604020104020204" pitchFamily="34" charset="0"/>
              </a:rPr>
              <a:t>Potential competition between technologies</a:t>
            </a:r>
          </a:p>
          <a:p>
            <a:pPr marL="800100" lvl="1" indent="-342900">
              <a:buFont typeface="Wingdings" panose="05000000000000000000" pitchFamily="2" charset="2"/>
              <a:buChar char="Ø"/>
            </a:pPr>
            <a:endParaRPr lang="en-GB" sz="2000">
              <a:latin typeface="Abadi" panose="020B0604020104020204" pitchFamily="34" charset="0"/>
            </a:endParaRPr>
          </a:p>
        </p:txBody>
      </p:sp>
      <p:sp>
        <p:nvSpPr>
          <p:cNvPr id="13" name="ZoneTexte 12">
            <a:extLst>
              <a:ext uri="{FF2B5EF4-FFF2-40B4-BE49-F238E27FC236}">
                <a16:creationId xmlns:a16="http://schemas.microsoft.com/office/drawing/2014/main" id="{50A0AD0A-5148-B9B0-7CE8-EE363E2BF6CD}"/>
              </a:ext>
            </a:extLst>
          </p:cNvPr>
          <p:cNvSpPr txBox="1"/>
          <p:nvPr/>
        </p:nvSpPr>
        <p:spPr>
          <a:xfrm>
            <a:off x="9576870" y="76059"/>
            <a:ext cx="2353529" cy="584775"/>
          </a:xfrm>
          <a:prstGeom prst="rect">
            <a:avLst/>
          </a:prstGeom>
          <a:noFill/>
        </p:spPr>
        <p:txBody>
          <a:bodyPr wrap="none" rtlCol="0">
            <a:spAutoFit/>
          </a:bodyPr>
          <a:lstStyle/>
          <a:p>
            <a:r>
              <a:rPr lang="en-GB" sz="1600">
                <a:solidFill>
                  <a:srgbClr val="D0CECE"/>
                </a:solidFill>
                <a:latin typeface="Roboto Black" panose="02000000000000000000" pitchFamily="2" charset="0"/>
                <a:ea typeface="Roboto Black" panose="02000000000000000000" pitchFamily="2" charset="0"/>
                <a:cs typeface="Roboto Black" panose="02000000000000000000" pitchFamily="2" charset="0"/>
              </a:rPr>
              <a:t>Conclusion</a:t>
            </a:r>
          </a:p>
          <a:p>
            <a:r>
              <a:rPr lang="en-GB" sz="1600">
                <a:latin typeface="Roboto Black" panose="02000000000000000000" pitchFamily="2" charset="0"/>
                <a:ea typeface="Roboto Black" panose="02000000000000000000" pitchFamily="2" charset="0"/>
                <a:cs typeface="Roboto Black" panose="02000000000000000000" pitchFamily="2" charset="0"/>
              </a:rPr>
              <a:t>Discussions &amp; outlooks</a:t>
            </a:r>
          </a:p>
        </p:txBody>
      </p:sp>
      <p:sp>
        <p:nvSpPr>
          <p:cNvPr id="2" name="Espace réservé du numéro de diapositive 1">
            <a:extLst>
              <a:ext uri="{FF2B5EF4-FFF2-40B4-BE49-F238E27FC236}">
                <a16:creationId xmlns:a16="http://schemas.microsoft.com/office/drawing/2014/main" id="{FAF18966-F8D5-5B1C-9A12-111B9880F806}"/>
              </a:ext>
            </a:extLst>
          </p:cNvPr>
          <p:cNvSpPr>
            <a:spLocks noGrp="1"/>
          </p:cNvSpPr>
          <p:nvPr>
            <p:ph type="sldNum" sz="quarter" idx="12"/>
          </p:nvPr>
        </p:nvSpPr>
        <p:spPr/>
        <p:txBody>
          <a:bodyPr/>
          <a:lstStyle/>
          <a:p>
            <a:fld id="{1E55F5E4-9D21-4F00-9F86-7105B16B518E}" type="slidenum">
              <a:rPr lang="en-GB" smtClean="0"/>
              <a:pPr/>
              <a:t>27</a:t>
            </a:fld>
            <a:endParaRPr lang="en-GB"/>
          </a:p>
        </p:txBody>
      </p:sp>
    </p:spTree>
    <p:extLst>
      <p:ext uri="{BB962C8B-B14F-4D97-AF65-F5344CB8AC3E}">
        <p14:creationId xmlns:p14="http://schemas.microsoft.com/office/powerpoint/2010/main" val="172270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Ellipse 30">
            <a:extLst>
              <a:ext uri="{FF2B5EF4-FFF2-40B4-BE49-F238E27FC236}">
                <a16:creationId xmlns:a16="http://schemas.microsoft.com/office/drawing/2014/main" id="{4E118141-84F1-98F9-7D24-6F621E482BE3}"/>
              </a:ext>
            </a:extLst>
          </p:cNvPr>
          <p:cNvSpPr/>
          <p:nvPr/>
        </p:nvSpPr>
        <p:spPr>
          <a:xfrm>
            <a:off x="2992474" y="1585117"/>
            <a:ext cx="3865524" cy="4694060"/>
          </a:xfrm>
          <a:prstGeom prst="ellipse">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17" name="Ellipse 16">
            <a:extLst>
              <a:ext uri="{FF2B5EF4-FFF2-40B4-BE49-F238E27FC236}">
                <a16:creationId xmlns:a16="http://schemas.microsoft.com/office/drawing/2014/main" id="{7B53B29D-8B0E-EAC7-CB95-C0B71E3880CC}"/>
              </a:ext>
            </a:extLst>
          </p:cNvPr>
          <p:cNvSpPr/>
          <p:nvPr/>
        </p:nvSpPr>
        <p:spPr>
          <a:xfrm>
            <a:off x="8610600" y="1221164"/>
            <a:ext cx="2929468" cy="1758163"/>
          </a:xfrm>
          <a:prstGeom prst="ellipse">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w="38100">
            <a:solidFill>
              <a:srgbClr val="D6DCE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002060"/>
              </a:solidFill>
            </a:endParaRPr>
          </a:p>
        </p:txBody>
      </p:sp>
      <p:sp>
        <p:nvSpPr>
          <p:cNvPr id="24" name="Ellipse 23">
            <a:extLst>
              <a:ext uri="{FF2B5EF4-FFF2-40B4-BE49-F238E27FC236}">
                <a16:creationId xmlns:a16="http://schemas.microsoft.com/office/drawing/2014/main" id="{87313309-2368-8D4B-7AF9-A865A62F7330}"/>
              </a:ext>
            </a:extLst>
          </p:cNvPr>
          <p:cNvSpPr/>
          <p:nvPr/>
        </p:nvSpPr>
        <p:spPr>
          <a:xfrm>
            <a:off x="1404755" y="1960754"/>
            <a:ext cx="856242" cy="4418108"/>
          </a:xfrm>
          <a:prstGeom prst="ellipse">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sp>
        <p:nvSpPr>
          <p:cNvPr id="23" name="Ellipse 22">
            <a:extLst>
              <a:ext uri="{FF2B5EF4-FFF2-40B4-BE49-F238E27FC236}">
                <a16:creationId xmlns:a16="http://schemas.microsoft.com/office/drawing/2014/main" id="{479217D4-8D95-67D0-9D1B-86648125ED36}"/>
              </a:ext>
            </a:extLst>
          </p:cNvPr>
          <p:cNvSpPr/>
          <p:nvPr/>
        </p:nvSpPr>
        <p:spPr>
          <a:xfrm>
            <a:off x="5584146" y="2595097"/>
            <a:ext cx="5302930" cy="3684080"/>
          </a:xfrm>
          <a:prstGeom prst="ellipse">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32" name="Ellipse 31">
            <a:extLst>
              <a:ext uri="{FF2B5EF4-FFF2-40B4-BE49-F238E27FC236}">
                <a16:creationId xmlns:a16="http://schemas.microsoft.com/office/drawing/2014/main" id="{FD130E99-8829-E97B-53BA-CFEEBF74DE0C}"/>
              </a:ext>
            </a:extLst>
          </p:cNvPr>
          <p:cNvSpPr/>
          <p:nvPr/>
        </p:nvSpPr>
        <p:spPr>
          <a:xfrm>
            <a:off x="3425420" y="2491820"/>
            <a:ext cx="2933307" cy="3194605"/>
          </a:xfrm>
          <a:prstGeom prst="ellipse">
            <a:avLst/>
          </a:prstGeom>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5400000" scaled="1"/>
            <a:tileRect/>
          </a:grad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600">
              <a:solidFill>
                <a:schemeClr val="tx1"/>
              </a:solidFill>
            </a:endParaRPr>
          </a:p>
        </p:txBody>
      </p:sp>
      <p:cxnSp>
        <p:nvCxnSpPr>
          <p:cNvPr id="19" name="Connecteur droit avec flèche 18">
            <a:extLst>
              <a:ext uri="{FF2B5EF4-FFF2-40B4-BE49-F238E27FC236}">
                <a16:creationId xmlns:a16="http://schemas.microsoft.com/office/drawing/2014/main" id="{29B6D04B-7D99-1B60-18EC-AB960809DC81}"/>
              </a:ext>
            </a:extLst>
          </p:cNvPr>
          <p:cNvCxnSpPr>
            <a:cxnSpLocks/>
          </p:cNvCxnSpPr>
          <p:nvPr/>
        </p:nvCxnSpPr>
        <p:spPr>
          <a:xfrm flipV="1">
            <a:off x="5953799" y="1340823"/>
            <a:ext cx="0" cy="54000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DC12A1B9-3E11-1DB0-76C4-CB177F15E1EF}"/>
              </a:ext>
            </a:extLst>
          </p:cNvPr>
          <p:cNvCxnSpPr>
            <a:cxnSpLocks/>
          </p:cNvCxnSpPr>
          <p:nvPr/>
        </p:nvCxnSpPr>
        <p:spPr>
          <a:xfrm rot="5400000" flipV="1">
            <a:off x="6140068" y="-1195509"/>
            <a:ext cx="0" cy="10800000"/>
          </a:xfrm>
          <a:prstGeom prst="straightConnector1">
            <a:avLst/>
          </a:prstGeom>
          <a:ln w="3810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Studied methods  </a:t>
            </a:r>
          </a:p>
        </p:txBody>
      </p:sp>
      <p:sp>
        <p:nvSpPr>
          <p:cNvPr id="9" name="ZoneTexte 8">
            <a:extLst>
              <a:ext uri="{FF2B5EF4-FFF2-40B4-BE49-F238E27FC236}">
                <a16:creationId xmlns:a16="http://schemas.microsoft.com/office/drawing/2014/main" id="{58635DF1-6E50-574C-0B07-59E492FAA790}"/>
              </a:ext>
            </a:extLst>
          </p:cNvPr>
          <p:cNvSpPr txBox="1"/>
          <p:nvPr/>
        </p:nvSpPr>
        <p:spPr>
          <a:xfrm>
            <a:off x="5584146" y="845866"/>
            <a:ext cx="739305" cy="400110"/>
          </a:xfrm>
          <a:prstGeom prst="rect">
            <a:avLst/>
          </a:prstGeom>
          <a:noFill/>
        </p:spPr>
        <p:txBody>
          <a:bodyPr wrap="none" rtlCol="0">
            <a:spAutoFit/>
          </a:bodyPr>
          <a:lstStyle/>
          <a:p>
            <a:r>
              <a:rPr lang="en-GB" sz="2000" b="1">
                <a:solidFill>
                  <a:schemeClr val="tx1">
                    <a:lumMod val="50000"/>
                    <a:lumOff val="50000"/>
                  </a:schemeClr>
                </a:solidFill>
                <a:latin typeface="Abadi" panose="020B0604020104020204" pitchFamily="34" charset="0"/>
              </a:rPr>
              <a:t>Scale</a:t>
            </a:r>
          </a:p>
        </p:txBody>
      </p:sp>
      <p:sp>
        <p:nvSpPr>
          <p:cNvPr id="11" name="ZoneTexte 10">
            <a:extLst>
              <a:ext uri="{FF2B5EF4-FFF2-40B4-BE49-F238E27FC236}">
                <a16:creationId xmlns:a16="http://schemas.microsoft.com/office/drawing/2014/main" id="{2DB9393A-BE80-8295-0EC0-43D39FBE91D2}"/>
              </a:ext>
            </a:extLst>
          </p:cNvPr>
          <p:cNvSpPr txBox="1"/>
          <p:nvPr/>
        </p:nvSpPr>
        <p:spPr>
          <a:xfrm rot="5400000">
            <a:off x="10944730" y="3975964"/>
            <a:ext cx="1858201" cy="707886"/>
          </a:xfrm>
          <a:prstGeom prst="rect">
            <a:avLst/>
          </a:prstGeom>
          <a:noFill/>
        </p:spPr>
        <p:txBody>
          <a:bodyPr wrap="none" rtlCol="0">
            <a:spAutoFit/>
          </a:bodyPr>
          <a:lstStyle/>
          <a:p>
            <a:r>
              <a:rPr lang="en-GB" sz="2000" b="1">
                <a:solidFill>
                  <a:schemeClr val="tx1">
                    <a:lumMod val="50000"/>
                    <a:lumOff val="50000"/>
                  </a:schemeClr>
                </a:solidFill>
                <a:latin typeface="Abadi" panose="020B0604020104020204" pitchFamily="34" charset="0"/>
              </a:rPr>
              <a:t>Maturity</a:t>
            </a:r>
          </a:p>
          <a:p>
            <a:r>
              <a:rPr lang="en-GB" sz="2000" b="1">
                <a:solidFill>
                  <a:schemeClr val="tx1">
                    <a:lumMod val="50000"/>
                    <a:lumOff val="50000"/>
                  </a:schemeClr>
                </a:solidFill>
                <a:latin typeface="Abadi" panose="020B0604020104020204" pitchFamily="34" charset="0"/>
              </a:rPr>
              <a:t>Standardisation</a:t>
            </a:r>
          </a:p>
        </p:txBody>
      </p:sp>
      <p:sp>
        <p:nvSpPr>
          <p:cNvPr id="13" name="ZoneTexte 12">
            <a:extLst>
              <a:ext uri="{FF2B5EF4-FFF2-40B4-BE49-F238E27FC236}">
                <a16:creationId xmlns:a16="http://schemas.microsoft.com/office/drawing/2014/main" id="{664821EA-E0CF-A714-5BEE-B1BA3441F153}"/>
              </a:ext>
            </a:extLst>
          </p:cNvPr>
          <p:cNvSpPr txBox="1"/>
          <p:nvPr/>
        </p:nvSpPr>
        <p:spPr>
          <a:xfrm>
            <a:off x="8795208" y="-67955"/>
            <a:ext cx="3419526" cy="830997"/>
          </a:xfrm>
          <a:prstGeom prst="rect">
            <a:avLst/>
          </a:prstGeom>
          <a:noFill/>
        </p:spPr>
        <p:txBody>
          <a:bodyPr wrap="none" rtlCol="0">
            <a:spAutoFit/>
          </a:bodyPr>
          <a:lstStyle/>
          <a:p>
            <a:r>
              <a:rPr lang="en-GB" sz="1600">
                <a:latin typeface="Roboto Black" panose="02000000000000000000" pitchFamily="2" charset="0"/>
                <a:ea typeface="Roboto Black" panose="02000000000000000000" pitchFamily="2" charset="0"/>
                <a:cs typeface="Roboto Black" panose="02000000000000000000" pitchFamily="2" charset="0"/>
              </a:rPr>
              <a:t>State of the art of studied methods</a:t>
            </a:r>
            <a:endParaRPr lang="en-GB" sz="1600">
              <a:solidFill>
                <a:schemeClr val="accent3">
                  <a:lumMod val="60000"/>
                  <a:lumOff val="40000"/>
                </a:schemeClr>
              </a:solidFill>
              <a:latin typeface="Roboto Black" panose="02000000000000000000" pitchFamily="2" charset="0"/>
              <a:ea typeface="Roboto Black" panose="02000000000000000000" pitchFamily="2" charset="0"/>
              <a:cs typeface="Roboto Black" panose="02000000000000000000" pitchFamily="2" charset="0"/>
            </a:endParaRPr>
          </a:p>
          <a:p>
            <a:r>
              <a:rPr lang="en-GB" sz="1600">
                <a:solidFill>
                  <a:schemeClr val="accent3">
                    <a:lumMod val="60000"/>
                    <a:lumOff val="40000"/>
                  </a:schemeClr>
                </a:solidFill>
                <a:latin typeface="Roboto Black" panose="02000000000000000000" pitchFamily="2" charset="0"/>
                <a:ea typeface="Roboto Black" panose="02000000000000000000" pitchFamily="2" charset="0"/>
                <a:cs typeface="Roboto Black" panose="02000000000000000000" pitchFamily="2" charset="0"/>
              </a:rPr>
              <a:t>Related studies and databases</a:t>
            </a:r>
          </a:p>
          <a:p>
            <a:r>
              <a:rPr lang="en-GB" sz="1600">
                <a:solidFill>
                  <a:srgbClr val="D0CECE"/>
                </a:solidFill>
                <a:latin typeface="Roboto Black" panose="02000000000000000000" pitchFamily="2" charset="0"/>
                <a:ea typeface="Roboto Black" panose="02000000000000000000" pitchFamily="2" charset="0"/>
                <a:cs typeface="Roboto Black" panose="02000000000000000000" pitchFamily="2" charset="0"/>
              </a:rPr>
              <a:t>Proposed methodology</a:t>
            </a:r>
          </a:p>
        </p:txBody>
      </p:sp>
      <p:sp>
        <p:nvSpPr>
          <p:cNvPr id="12" name="ZoneTexte 11">
            <a:extLst>
              <a:ext uri="{FF2B5EF4-FFF2-40B4-BE49-F238E27FC236}">
                <a16:creationId xmlns:a16="http://schemas.microsoft.com/office/drawing/2014/main" id="{2190676F-520C-59E0-439F-9166F61B3428}"/>
              </a:ext>
            </a:extLst>
          </p:cNvPr>
          <p:cNvSpPr txBox="1"/>
          <p:nvPr/>
        </p:nvSpPr>
        <p:spPr>
          <a:xfrm>
            <a:off x="8918943" y="2267566"/>
            <a:ext cx="2081019" cy="338554"/>
          </a:xfrm>
          <a:prstGeom prst="rect">
            <a:avLst/>
          </a:prstGeom>
          <a:noFill/>
        </p:spPr>
        <p:txBody>
          <a:bodyPr wrap="none" rtlCol="0">
            <a:spAutoFit/>
          </a:bodyPr>
          <a:lstStyle/>
          <a:p>
            <a:r>
              <a:rPr lang="en-GB" sz="1600" b="1">
                <a:latin typeface="Abadi" panose="020B0604020104020204" pitchFamily="34" charset="0"/>
              </a:rPr>
              <a:t>Input-Output Analysis</a:t>
            </a:r>
          </a:p>
        </p:txBody>
      </p:sp>
      <p:sp>
        <p:nvSpPr>
          <p:cNvPr id="14" name="ZoneTexte 13">
            <a:extLst>
              <a:ext uri="{FF2B5EF4-FFF2-40B4-BE49-F238E27FC236}">
                <a16:creationId xmlns:a16="http://schemas.microsoft.com/office/drawing/2014/main" id="{69B71CF9-DDC8-FBB9-3286-305C48B1763B}"/>
              </a:ext>
            </a:extLst>
          </p:cNvPr>
          <p:cNvSpPr txBox="1"/>
          <p:nvPr/>
        </p:nvSpPr>
        <p:spPr>
          <a:xfrm>
            <a:off x="8728443" y="1532068"/>
            <a:ext cx="2789546" cy="338554"/>
          </a:xfrm>
          <a:prstGeom prst="rect">
            <a:avLst/>
          </a:prstGeom>
          <a:noFill/>
          <a:ln>
            <a:noFill/>
          </a:ln>
        </p:spPr>
        <p:txBody>
          <a:bodyPr wrap="none" rtlCol="0">
            <a:spAutoFit/>
          </a:bodyPr>
          <a:lstStyle/>
          <a:p>
            <a:r>
              <a:rPr lang="en-GB" sz="1600" b="1">
                <a:latin typeface="Abadi" panose="020B0604020104020204" pitchFamily="34" charset="0"/>
              </a:rPr>
              <a:t>National emissions accounting</a:t>
            </a:r>
          </a:p>
        </p:txBody>
      </p:sp>
      <p:sp>
        <p:nvSpPr>
          <p:cNvPr id="15" name="ZoneTexte 14">
            <a:extLst>
              <a:ext uri="{FF2B5EF4-FFF2-40B4-BE49-F238E27FC236}">
                <a16:creationId xmlns:a16="http://schemas.microsoft.com/office/drawing/2014/main" id="{C1797D1C-D66D-099A-A8D5-19806F67E83A}"/>
              </a:ext>
            </a:extLst>
          </p:cNvPr>
          <p:cNvSpPr txBox="1"/>
          <p:nvPr/>
        </p:nvSpPr>
        <p:spPr>
          <a:xfrm rot="16200000">
            <a:off x="1251241" y="4782436"/>
            <a:ext cx="1160895" cy="338554"/>
          </a:xfrm>
          <a:prstGeom prst="rect">
            <a:avLst/>
          </a:prstGeom>
          <a:noFill/>
          <a:ln>
            <a:noFill/>
          </a:ln>
        </p:spPr>
        <p:txBody>
          <a:bodyPr wrap="none" rtlCol="0">
            <a:spAutoFit/>
          </a:bodyPr>
          <a:lstStyle/>
          <a:p>
            <a:r>
              <a:rPr lang="en-GB" sz="1600" b="1">
                <a:latin typeface="Abadi" panose="020B0604020104020204" pitchFamily="34" charset="0"/>
              </a:rPr>
              <a:t>Hybrid LCA</a:t>
            </a:r>
          </a:p>
        </p:txBody>
      </p:sp>
      <p:sp>
        <p:nvSpPr>
          <p:cNvPr id="16" name="ZoneTexte 15">
            <a:extLst>
              <a:ext uri="{FF2B5EF4-FFF2-40B4-BE49-F238E27FC236}">
                <a16:creationId xmlns:a16="http://schemas.microsoft.com/office/drawing/2014/main" id="{EE023280-93A0-CE64-8545-2F78560FF99D}"/>
              </a:ext>
            </a:extLst>
          </p:cNvPr>
          <p:cNvSpPr txBox="1"/>
          <p:nvPr/>
        </p:nvSpPr>
        <p:spPr>
          <a:xfrm>
            <a:off x="4055946" y="3415509"/>
            <a:ext cx="1486304" cy="584775"/>
          </a:xfrm>
          <a:prstGeom prst="rect">
            <a:avLst/>
          </a:prstGeom>
          <a:noFill/>
        </p:spPr>
        <p:txBody>
          <a:bodyPr wrap="none" rtlCol="0">
            <a:spAutoFit/>
          </a:bodyPr>
          <a:lstStyle/>
          <a:p>
            <a:r>
              <a:rPr lang="en-GB" sz="1600" b="1">
                <a:latin typeface="Abadi" panose="020B0604020104020204" pitchFamily="34" charset="0"/>
              </a:rPr>
              <a:t>Building Stock </a:t>
            </a:r>
          </a:p>
          <a:p>
            <a:r>
              <a:rPr lang="en-GB" sz="1600" b="1">
                <a:latin typeface="Abadi" panose="020B0604020104020204" pitchFamily="34" charset="0"/>
              </a:rPr>
              <a:t>Modelling</a:t>
            </a:r>
          </a:p>
        </p:txBody>
      </p:sp>
      <p:sp>
        <p:nvSpPr>
          <p:cNvPr id="7" name="ZoneTexte 6">
            <a:extLst>
              <a:ext uri="{FF2B5EF4-FFF2-40B4-BE49-F238E27FC236}">
                <a16:creationId xmlns:a16="http://schemas.microsoft.com/office/drawing/2014/main" id="{40DEC1D5-AE81-7762-F3FF-1215B0183A17}"/>
              </a:ext>
            </a:extLst>
          </p:cNvPr>
          <p:cNvSpPr txBox="1"/>
          <p:nvPr/>
        </p:nvSpPr>
        <p:spPr>
          <a:xfrm>
            <a:off x="6857998" y="2882148"/>
            <a:ext cx="2595582" cy="338554"/>
          </a:xfrm>
          <a:prstGeom prst="rect">
            <a:avLst/>
          </a:prstGeom>
          <a:noFill/>
          <a:ln>
            <a:noFill/>
          </a:ln>
        </p:spPr>
        <p:txBody>
          <a:bodyPr wrap="none" rtlCol="0">
            <a:spAutoFit/>
          </a:bodyPr>
          <a:lstStyle/>
          <a:p>
            <a:r>
              <a:rPr lang="en-GB" sz="1600" b="1">
                <a:latin typeface="Abadi" panose="020B0604020104020204" pitchFamily="34" charset="0"/>
              </a:rPr>
              <a:t>Life-Cycle Assessment (LCA)</a:t>
            </a:r>
          </a:p>
        </p:txBody>
      </p:sp>
      <p:sp>
        <p:nvSpPr>
          <p:cNvPr id="29" name="Espace réservé du numéro de diapositive 28">
            <a:extLst>
              <a:ext uri="{FF2B5EF4-FFF2-40B4-BE49-F238E27FC236}">
                <a16:creationId xmlns:a16="http://schemas.microsoft.com/office/drawing/2014/main" id="{3317B0DB-1878-25AE-16CD-D508D7C2E25A}"/>
              </a:ext>
            </a:extLst>
          </p:cNvPr>
          <p:cNvSpPr>
            <a:spLocks noGrp="1"/>
          </p:cNvSpPr>
          <p:nvPr>
            <p:ph type="sldNum" sz="quarter" idx="12"/>
          </p:nvPr>
        </p:nvSpPr>
        <p:spPr/>
        <p:txBody>
          <a:bodyPr/>
          <a:lstStyle/>
          <a:p>
            <a:fld id="{1E55F5E4-9D21-4F00-9F86-7105B16B518E}" type="slidenum">
              <a:rPr lang="fr-FR" smtClean="0"/>
              <a:pPr/>
              <a:t>28</a:t>
            </a:fld>
            <a:endParaRPr lang="fr-FR"/>
          </a:p>
        </p:txBody>
      </p:sp>
      <p:sp>
        <p:nvSpPr>
          <p:cNvPr id="30" name="ZoneTexte 29">
            <a:extLst>
              <a:ext uri="{FF2B5EF4-FFF2-40B4-BE49-F238E27FC236}">
                <a16:creationId xmlns:a16="http://schemas.microsoft.com/office/drawing/2014/main" id="{141AEF51-8FA0-4919-EC0C-93703087F7D0}"/>
              </a:ext>
            </a:extLst>
          </p:cNvPr>
          <p:cNvSpPr txBox="1"/>
          <p:nvPr/>
        </p:nvSpPr>
        <p:spPr>
          <a:xfrm>
            <a:off x="4022120" y="1834137"/>
            <a:ext cx="1880643" cy="338554"/>
          </a:xfrm>
          <a:prstGeom prst="rect">
            <a:avLst/>
          </a:prstGeom>
          <a:noFill/>
        </p:spPr>
        <p:txBody>
          <a:bodyPr wrap="none" rtlCol="0">
            <a:spAutoFit/>
          </a:bodyPr>
          <a:lstStyle/>
          <a:p>
            <a:r>
              <a:rPr lang="en-GB" sz="1600" b="1">
                <a:latin typeface="Abadi" panose="020B0604020104020204" pitchFamily="34" charset="0"/>
              </a:rPr>
              <a:t>Prospective studies</a:t>
            </a:r>
          </a:p>
        </p:txBody>
      </p:sp>
    </p:spTree>
    <p:extLst>
      <p:ext uri="{BB962C8B-B14F-4D97-AF65-F5344CB8AC3E}">
        <p14:creationId xmlns:p14="http://schemas.microsoft.com/office/powerpoint/2010/main" val="37178927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EF9E05-8302-6FBF-CBC3-A9E3527E4FA7}"/>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Decarbonisation scenarios and roadmaps</a:t>
            </a:r>
          </a:p>
        </p:txBody>
      </p:sp>
      <p:sp>
        <p:nvSpPr>
          <p:cNvPr id="8" name="ZoneTexte 7">
            <a:extLst>
              <a:ext uri="{FF2B5EF4-FFF2-40B4-BE49-F238E27FC236}">
                <a16:creationId xmlns:a16="http://schemas.microsoft.com/office/drawing/2014/main" id="{E1A3965A-2B4E-B11B-FA24-58F8805C7403}"/>
              </a:ext>
            </a:extLst>
          </p:cNvPr>
          <p:cNvSpPr txBox="1"/>
          <p:nvPr/>
        </p:nvSpPr>
        <p:spPr>
          <a:xfrm>
            <a:off x="8795208" y="-67955"/>
            <a:ext cx="2882520" cy="830997"/>
          </a:xfrm>
          <a:prstGeom prst="rect">
            <a:avLst/>
          </a:prstGeom>
          <a:noFill/>
        </p:spPr>
        <p:txBody>
          <a:bodyPr wrap="none" rtlCol="0">
            <a:spAutoFit/>
          </a:bodyPr>
          <a:lstStyle/>
          <a:p>
            <a:r>
              <a:rPr lang="fr-FR" sz="1600" err="1">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Climate</a:t>
            </a:r>
            <a:r>
              <a:rPr lang="fr-FR"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 objectives</a:t>
            </a:r>
          </a:p>
          <a:p>
            <a:r>
              <a:rPr lang="fr-FR" sz="1600">
                <a:solidFill>
                  <a:srgbClr val="D0CECE"/>
                </a:solidFill>
                <a:latin typeface="Roboto Black" panose="02000000000000000000" pitchFamily="2" charset="0"/>
                <a:ea typeface="Roboto Black" panose="02000000000000000000" pitchFamily="2" charset="0"/>
                <a:cs typeface="Roboto Black" panose="02000000000000000000" pitchFamily="2" charset="0"/>
              </a:rPr>
              <a:t>Carbon budgets for buildings</a:t>
            </a:r>
          </a:p>
          <a:p>
            <a:r>
              <a:rPr lang="fr-FR" sz="1600">
                <a:latin typeface="Roboto Black" panose="02000000000000000000" pitchFamily="2" charset="0"/>
                <a:ea typeface="Roboto Black" panose="02000000000000000000" pitchFamily="2" charset="0"/>
                <a:cs typeface="Roboto Black" panose="02000000000000000000" pitchFamily="2" charset="0"/>
              </a:rPr>
              <a:t>Decarbonisation scenarios</a:t>
            </a:r>
          </a:p>
        </p:txBody>
      </p:sp>
      <p:pic>
        <p:nvPicPr>
          <p:cNvPr id="12" name="Picture 4" descr="IEA – International Energy Agency">
            <a:extLst>
              <a:ext uri="{FF2B5EF4-FFF2-40B4-BE49-F238E27FC236}">
                <a16:creationId xmlns:a16="http://schemas.microsoft.com/office/drawing/2014/main" id="{F76E4613-3BDA-4BE9-F9D3-22B8744AEBE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179" t="40388" r="32093" b="40404"/>
          <a:stretch/>
        </p:blipFill>
        <p:spPr bwMode="auto">
          <a:xfrm>
            <a:off x="6137521" y="1499859"/>
            <a:ext cx="900773" cy="484270"/>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a:extLst>
              <a:ext uri="{FF2B5EF4-FFF2-40B4-BE49-F238E27FC236}">
                <a16:creationId xmlns:a16="http://schemas.microsoft.com/office/drawing/2014/main" id="{35EFA8C3-7162-86E8-47DA-B1B429711BE0}"/>
              </a:ext>
            </a:extLst>
          </p:cNvPr>
          <p:cNvPicPr>
            <a:picLocks noChangeAspect="1"/>
          </p:cNvPicPr>
          <p:nvPr/>
        </p:nvPicPr>
        <p:blipFill>
          <a:blip r:embed="rId4"/>
          <a:stretch>
            <a:fillRect/>
          </a:stretch>
        </p:blipFill>
        <p:spPr>
          <a:xfrm>
            <a:off x="2467389" y="3981848"/>
            <a:ext cx="1032377" cy="601299"/>
          </a:xfrm>
          <a:prstGeom prst="rect">
            <a:avLst/>
          </a:prstGeom>
        </p:spPr>
      </p:pic>
      <p:pic>
        <p:nvPicPr>
          <p:cNvPr id="14" name="Image 13">
            <a:extLst>
              <a:ext uri="{FF2B5EF4-FFF2-40B4-BE49-F238E27FC236}">
                <a16:creationId xmlns:a16="http://schemas.microsoft.com/office/drawing/2014/main" id="{32E467BD-01EA-9365-37BC-400DF036F67E}"/>
              </a:ext>
            </a:extLst>
          </p:cNvPr>
          <p:cNvPicPr>
            <a:picLocks noChangeAspect="1"/>
          </p:cNvPicPr>
          <p:nvPr/>
        </p:nvPicPr>
        <p:blipFill>
          <a:blip r:embed="rId5"/>
          <a:stretch>
            <a:fillRect/>
          </a:stretch>
        </p:blipFill>
        <p:spPr>
          <a:xfrm>
            <a:off x="2265714" y="4732644"/>
            <a:ext cx="1435728" cy="856030"/>
          </a:xfrm>
          <a:prstGeom prst="rect">
            <a:avLst/>
          </a:prstGeom>
        </p:spPr>
      </p:pic>
      <p:pic>
        <p:nvPicPr>
          <p:cNvPr id="15" name="Image 14">
            <a:extLst>
              <a:ext uri="{FF2B5EF4-FFF2-40B4-BE49-F238E27FC236}">
                <a16:creationId xmlns:a16="http://schemas.microsoft.com/office/drawing/2014/main" id="{AFDC1119-EA7D-70B6-4554-562F39972C4F}"/>
              </a:ext>
            </a:extLst>
          </p:cNvPr>
          <p:cNvPicPr>
            <a:picLocks noChangeAspect="1"/>
          </p:cNvPicPr>
          <p:nvPr/>
        </p:nvPicPr>
        <p:blipFill>
          <a:blip r:embed="rId6"/>
          <a:stretch>
            <a:fillRect/>
          </a:stretch>
        </p:blipFill>
        <p:spPr>
          <a:xfrm>
            <a:off x="7706132" y="4857944"/>
            <a:ext cx="1106929" cy="714967"/>
          </a:xfrm>
          <a:prstGeom prst="rect">
            <a:avLst/>
          </a:prstGeom>
        </p:spPr>
      </p:pic>
      <p:pic>
        <p:nvPicPr>
          <p:cNvPr id="17" name="Image 16">
            <a:extLst>
              <a:ext uri="{FF2B5EF4-FFF2-40B4-BE49-F238E27FC236}">
                <a16:creationId xmlns:a16="http://schemas.microsoft.com/office/drawing/2014/main" id="{0DCFFA85-B5DB-A2FF-28B9-747B89F45F56}"/>
              </a:ext>
            </a:extLst>
          </p:cNvPr>
          <p:cNvPicPr>
            <a:picLocks noChangeAspect="1"/>
          </p:cNvPicPr>
          <p:nvPr/>
        </p:nvPicPr>
        <p:blipFill>
          <a:blip r:embed="rId7"/>
          <a:stretch>
            <a:fillRect/>
          </a:stretch>
        </p:blipFill>
        <p:spPr>
          <a:xfrm>
            <a:off x="7407354" y="4275820"/>
            <a:ext cx="822473" cy="483542"/>
          </a:xfrm>
          <a:prstGeom prst="rect">
            <a:avLst/>
          </a:prstGeom>
        </p:spPr>
      </p:pic>
      <p:pic>
        <p:nvPicPr>
          <p:cNvPr id="18" name="Picture 2" descr="The Shift Project — Wikipédia">
            <a:extLst>
              <a:ext uri="{FF2B5EF4-FFF2-40B4-BE49-F238E27FC236}">
                <a16:creationId xmlns:a16="http://schemas.microsoft.com/office/drawing/2014/main" id="{9F91CD73-A9EE-48C7-FAB0-79AB2CE8D8F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89365" y="4046522"/>
            <a:ext cx="822474" cy="822474"/>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descr="Une image contenant texte, capture d’écran, Police, logo&#10;&#10;Description générée automatiquement">
            <a:extLst>
              <a:ext uri="{FF2B5EF4-FFF2-40B4-BE49-F238E27FC236}">
                <a16:creationId xmlns:a16="http://schemas.microsoft.com/office/drawing/2014/main" id="{0E31ED77-AD5D-19C2-9E0F-158CD3790B1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82941" y="1282591"/>
            <a:ext cx="814740" cy="814740"/>
          </a:xfrm>
          <a:prstGeom prst="rect">
            <a:avLst/>
          </a:prstGeom>
        </p:spPr>
      </p:pic>
      <p:cxnSp>
        <p:nvCxnSpPr>
          <p:cNvPr id="6" name="Connecteur droit avec flèche 5">
            <a:extLst>
              <a:ext uri="{FF2B5EF4-FFF2-40B4-BE49-F238E27FC236}">
                <a16:creationId xmlns:a16="http://schemas.microsoft.com/office/drawing/2014/main" id="{2694EE8F-CE57-5E78-9386-1E58ACBA6998}"/>
              </a:ext>
            </a:extLst>
          </p:cNvPr>
          <p:cNvCxnSpPr>
            <a:cxnSpLocks/>
          </p:cNvCxnSpPr>
          <p:nvPr/>
        </p:nvCxnSpPr>
        <p:spPr>
          <a:xfrm flipV="1">
            <a:off x="2041232" y="1256867"/>
            <a:ext cx="0" cy="46800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74835C32-2EF9-7BED-5693-3DF859AAE057}"/>
              </a:ext>
            </a:extLst>
          </p:cNvPr>
          <p:cNvCxnSpPr>
            <a:cxnSpLocks/>
          </p:cNvCxnSpPr>
          <p:nvPr/>
        </p:nvCxnSpPr>
        <p:spPr>
          <a:xfrm>
            <a:off x="2041232" y="5936867"/>
            <a:ext cx="720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431B8784-C046-984F-2BF1-05337C853DC0}"/>
              </a:ext>
            </a:extLst>
          </p:cNvPr>
          <p:cNvSpPr txBox="1"/>
          <p:nvPr/>
        </p:nvSpPr>
        <p:spPr>
          <a:xfrm>
            <a:off x="2011922" y="6086365"/>
            <a:ext cx="1234633" cy="369332"/>
          </a:xfrm>
          <a:prstGeom prst="rect">
            <a:avLst/>
          </a:prstGeom>
          <a:noFill/>
        </p:spPr>
        <p:txBody>
          <a:bodyPr wrap="none" rtlCol="0">
            <a:spAutoFit/>
          </a:bodyPr>
          <a:lstStyle/>
          <a:p>
            <a:r>
              <a:rPr lang="fr-FR" b="1">
                <a:latin typeface="Abadi" panose="020B0604020104020204" pitchFamily="34" charset="0"/>
              </a:rPr>
              <a:t>SECTORAL</a:t>
            </a:r>
          </a:p>
        </p:txBody>
      </p:sp>
      <p:sp>
        <p:nvSpPr>
          <p:cNvPr id="24" name="ZoneTexte 23">
            <a:extLst>
              <a:ext uri="{FF2B5EF4-FFF2-40B4-BE49-F238E27FC236}">
                <a16:creationId xmlns:a16="http://schemas.microsoft.com/office/drawing/2014/main" id="{6B2D5ABF-3C53-C270-12FF-1FCE492ED029}"/>
              </a:ext>
            </a:extLst>
          </p:cNvPr>
          <p:cNvSpPr txBox="1"/>
          <p:nvPr/>
        </p:nvSpPr>
        <p:spPr>
          <a:xfrm>
            <a:off x="8259596" y="6084404"/>
            <a:ext cx="1883849" cy="369332"/>
          </a:xfrm>
          <a:prstGeom prst="rect">
            <a:avLst/>
          </a:prstGeom>
          <a:noFill/>
        </p:spPr>
        <p:txBody>
          <a:bodyPr wrap="none" rtlCol="0">
            <a:spAutoFit/>
          </a:bodyPr>
          <a:lstStyle/>
          <a:p>
            <a:r>
              <a:rPr lang="fr-FR" b="1">
                <a:latin typeface="Abadi" panose="020B0604020104020204" pitchFamily="34" charset="0"/>
              </a:rPr>
              <a:t>MULTI-SECTORAL</a:t>
            </a:r>
          </a:p>
        </p:txBody>
      </p:sp>
      <p:sp>
        <p:nvSpPr>
          <p:cNvPr id="25" name="ZoneTexte 24">
            <a:extLst>
              <a:ext uri="{FF2B5EF4-FFF2-40B4-BE49-F238E27FC236}">
                <a16:creationId xmlns:a16="http://schemas.microsoft.com/office/drawing/2014/main" id="{CCEF183E-9576-4613-8194-1AABC7E16D30}"/>
              </a:ext>
            </a:extLst>
          </p:cNvPr>
          <p:cNvSpPr txBox="1"/>
          <p:nvPr/>
        </p:nvSpPr>
        <p:spPr>
          <a:xfrm>
            <a:off x="841724" y="5567536"/>
            <a:ext cx="1221809" cy="369332"/>
          </a:xfrm>
          <a:prstGeom prst="rect">
            <a:avLst/>
          </a:prstGeom>
          <a:noFill/>
        </p:spPr>
        <p:txBody>
          <a:bodyPr wrap="none" rtlCol="0">
            <a:spAutoFit/>
          </a:bodyPr>
          <a:lstStyle/>
          <a:p>
            <a:r>
              <a:rPr lang="fr-FR" b="1">
                <a:latin typeface="Abadi" panose="020B0604020104020204" pitchFamily="34" charset="0"/>
              </a:rPr>
              <a:t>NATIONAL</a:t>
            </a:r>
          </a:p>
        </p:txBody>
      </p:sp>
      <p:sp>
        <p:nvSpPr>
          <p:cNvPr id="26" name="ZoneTexte 25">
            <a:extLst>
              <a:ext uri="{FF2B5EF4-FFF2-40B4-BE49-F238E27FC236}">
                <a16:creationId xmlns:a16="http://schemas.microsoft.com/office/drawing/2014/main" id="{6C003BAD-05B8-F034-0908-E89D27F9489B}"/>
              </a:ext>
            </a:extLst>
          </p:cNvPr>
          <p:cNvSpPr txBox="1"/>
          <p:nvPr/>
        </p:nvSpPr>
        <p:spPr>
          <a:xfrm>
            <a:off x="948323" y="1372662"/>
            <a:ext cx="1008609" cy="369332"/>
          </a:xfrm>
          <a:prstGeom prst="rect">
            <a:avLst/>
          </a:prstGeom>
          <a:noFill/>
        </p:spPr>
        <p:txBody>
          <a:bodyPr wrap="none" rtlCol="0">
            <a:spAutoFit/>
          </a:bodyPr>
          <a:lstStyle/>
          <a:p>
            <a:r>
              <a:rPr lang="fr-FR" b="1">
                <a:latin typeface="Abadi" panose="020B0604020104020204" pitchFamily="34" charset="0"/>
              </a:rPr>
              <a:t>GLOBAL</a:t>
            </a:r>
          </a:p>
        </p:txBody>
      </p:sp>
      <p:sp>
        <p:nvSpPr>
          <p:cNvPr id="29" name="Ellipse 28">
            <a:extLst>
              <a:ext uri="{FF2B5EF4-FFF2-40B4-BE49-F238E27FC236}">
                <a16:creationId xmlns:a16="http://schemas.microsoft.com/office/drawing/2014/main" id="{26761845-EE24-53E6-B7B3-FBC72DBB375D}"/>
              </a:ext>
            </a:extLst>
          </p:cNvPr>
          <p:cNvSpPr/>
          <p:nvPr/>
        </p:nvSpPr>
        <p:spPr>
          <a:xfrm>
            <a:off x="2130151" y="3779020"/>
            <a:ext cx="1765347" cy="2042358"/>
          </a:xfrm>
          <a:prstGeom prst="ellipse">
            <a:avLst/>
          </a:prstGeom>
          <a:no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9D80782A-8296-607E-EF08-9F43327CD1DA}"/>
              </a:ext>
            </a:extLst>
          </p:cNvPr>
          <p:cNvSpPr/>
          <p:nvPr/>
        </p:nvSpPr>
        <p:spPr>
          <a:xfrm rot="16200000">
            <a:off x="5147644" y="-1865579"/>
            <a:ext cx="1076098" cy="7111081"/>
          </a:xfrm>
          <a:prstGeom prst="ellipse">
            <a:avLst/>
          </a:prstGeom>
          <a:no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Ellipse 30">
            <a:extLst>
              <a:ext uri="{FF2B5EF4-FFF2-40B4-BE49-F238E27FC236}">
                <a16:creationId xmlns:a16="http://schemas.microsoft.com/office/drawing/2014/main" id="{9BCB889D-8D5A-1960-F15D-B82E31C3CCFB}"/>
              </a:ext>
            </a:extLst>
          </p:cNvPr>
          <p:cNvSpPr/>
          <p:nvPr/>
        </p:nvSpPr>
        <p:spPr>
          <a:xfrm>
            <a:off x="7212635" y="3836765"/>
            <a:ext cx="2028597" cy="2042358"/>
          </a:xfrm>
          <a:prstGeom prst="ellipse">
            <a:avLst/>
          </a:prstGeom>
          <a:noFill/>
          <a:ln w="38100">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Espace réservé du numéro de diapositive 32">
            <a:extLst>
              <a:ext uri="{FF2B5EF4-FFF2-40B4-BE49-F238E27FC236}">
                <a16:creationId xmlns:a16="http://schemas.microsoft.com/office/drawing/2014/main" id="{26A8B037-1183-8E9B-2EB4-23A8232FC1C3}"/>
              </a:ext>
            </a:extLst>
          </p:cNvPr>
          <p:cNvSpPr>
            <a:spLocks noGrp="1"/>
          </p:cNvSpPr>
          <p:nvPr>
            <p:ph type="sldNum" sz="quarter" idx="12"/>
          </p:nvPr>
        </p:nvSpPr>
        <p:spPr/>
        <p:txBody>
          <a:bodyPr/>
          <a:lstStyle/>
          <a:p>
            <a:fld id="{1E55F5E4-9D21-4F00-9F86-7105B16B518E}" type="slidenum">
              <a:rPr lang="fr-FR" smtClean="0"/>
              <a:pPr/>
              <a:t>29</a:t>
            </a:fld>
            <a:endParaRPr lang="fr-FR"/>
          </a:p>
        </p:txBody>
      </p:sp>
    </p:spTree>
    <p:extLst>
      <p:ext uri="{BB962C8B-B14F-4D97-AF65-F5344CB8AC3E}">
        <p14:creationId xmlns:p14="http://schemas.microsoft.com/office/powerpoint/2010/main" val="3027816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0744B2-D918-DE5A-8295-4F8A41DCF3C6}"/>
              </a:ext>
            </a:extLst>
          </p:cNvPr>
          <p:cNvSpPr/>
          <p:nvPr/>
        </p:nvSpPr>
        <p:spPr>
          <a:xfrm>
            <a:off x="0" y="0"/>
            <a:ext cx="12192000" cy="80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400" b="1">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p:txBody>
      </p:sp>
      <p:sp>
        <p:nvSpPr>
          <p:cNvPr id="6" name="ZoneTexte 5">
            <a:extLst>
              <a:ext uri="{FF2B5EF4-FFF2-40B4-BE49-F238E27FC236}">
                <a16:creationId xmlns:a16="http://schemas.microsoft.com/office/drawing/2014/main" id="{81443A76-697F-59FC-7041-13BD8F51E41F}"/>
              </a:ext>
            </a:extLst>
          </p:cNvPr>
          <p:cNvSpPr txBox="1"/>
          <p:nvPr/>
        </p:nvSpPr>
        <p:spPr>
          <a:xfrm>
            <a:off x="341219" y="2338187"/>
            <a:ext cx="4059331" cy="1763078"/>
          </a:xfrm>
          <a:prstGeom prst="snip2Diag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Wingdings" panose="05000000000000000000" pitchFamily="2" charset="2"/>
              <a:buChar char="§"/>
            </a:pPr>
            <a:r>
              <a:rPr lang="en-GB"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Climate objectives</a:t>
            </a:r>
          </a:p>
          <a:p>
            <a:pPr marL="457200" indent="-457200">
              <a:buFont typeface="Arial" panose="020B0604020202020204" pitchFamily="34" charset="0"/>
              <a:buChar char="•"/>
            </a:pPr>
            <a:endParaRPr lang="en-GB"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endParaRPr>
          </a:p>
          <a:p>
            <a:pPr marL="457200" indent="-457200">
              <a:buFont typeface="Wingdings" panose="05000000000000000000" pitchFamily="2" charset="2"/>
              <a:buChar char="§"/>
            </a:pPr>
            <a:r>
              <a:rPr lang="en-GB"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Buildings GHG emissions</a:t>
            </a:r>
          </a:p>
          <a:p>
            <a:pPr marL="457200" indent="-457200">
              <a:buFont typeface="Arial" panose="020B0604020202020204" pitchFamily="34" charset="0"/>
              <a:buChar char="•"/>
            </a:pPr>
            <a:endParaRPr lang="en-GB"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endParaRPr>
          </a:p>
          <a:p>
            <a:pPr marL="457200" indent="-457200">
              <a:buFont typeface="Wingdings" panose="05000000000000000000" pitchFamily="2" charset="2"/>
              <a:buChar char="§"/>
            </a:pPr>
            <a:r>
              <a:rPr lang="en-GB"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Climate and building policies</a:t>
            </a:r>
          </a:p>
        </p:txBody>
      </p:sp>
      <p:sp>
        <p:nvSpPr>
          <p:cNvPr id="7" name="Titre 1">
            <a:extLst>
              <a:ext uri="{FF2B5EF4-FFF2-40B4-BE49-F238E27FC236}">
                <a16:creationId xmlns:a16="http://schemas.microsoft.com/office/drawing/2014/main" id="{BF79C100-0088-CA5D-1B9D-790A7C2AFB93}"/>
              </a:ext>
            </a:extLst>
          </p:cNvPr>
          <p:cNvSpPr txBox="1">
            <a:spLocks/>
          </p:cNvSpPr>
          <p:nvPr/>
        </p:nvSpPr>
        <p:spPr>
          <a:xfrm>
            <a:off x="245899" y="191393"/>
            <a:ext cx="11431576" cy="5426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latin typeface="Roboto Black" panose="02000000000000000000" pitchFamily="2" charset="0"/>
                <a:ea typeface="Roboto Black" panose="02000000000000000000" pitchFamily="2" charset="0"/>
                <a:cs typeface="Roboto Black" panose="02000000000000000000" pitchFamily="2" charset="0"/>
              </a:rPr>
              <a:t>Introduction &amp; context</a:t>
            </a:r>
          </a:p>
        </p:txBody>
      </p:sp>
      <p:cxnSp>
        <p:nvCxnSpPr>
          <p:cNvPr id="11" name="Connecteur droit 10">
            <a:extLst>
              <a:ext uri="{FF2B5EF4-FFF2-40B4-BE49-F238E27FC236}">
                <a16:creationId xmlns:a16="http://schemas.microsoft.com/office/drawing/2014/main" id="{26F8FDF0-7522-FBAE-A51A-CBCA98CFDFF7}"/>
              </a:ext>
            </a:extLst>
          </p:cNvPr>
          <p:cNvCxnSpPr/>
          <p:nvPr/>
        </p:nvCxnSpPr>
        <p:spPr>
          <a:xfrm>
            <a:off x="0" y="736170"/>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necteur droit 11">
            <a:extLst>
              <a:ext uri="{FF2B5EF4-FFF2-40B4-BE49-F238E27FC236}">
                <a16:creationId xmlns:a16="http://schemas.microsoft.com/office/drawing/2014/main" id="{6635F2AE-BFAA-5905-F0FD-C61B5D77F9C4}"/>
              </a:ext>
            </a:extLst>
          </p:cNvPr>
          <p:cNvCxnSpPr/>
          <p:nvPr/>
        </p:nvCxnSpPr>
        <p:spPr>
          <a:xfrm>
            <a:off x="0" y="849824"/>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6F117477-8604-AC84-5DBE-333C550F2E95}"/>
              </a:ext>
            </a:extLst>
          </p:cNvPr>
          <p:cNvSpPr>
            <a:spLocks noGrp="1"/>
          </p:cNvSpPr>
          <p:nvPr>
            <p:ph type="sldNum" sz="quarter" idx="12"/>
          </p:nvPr>
        </p:nvSpPr>
        <p:spPr/>
        <p:txBody>
          <a:bodyPr/>
          <a:lstStyle/>
          <a:p>
            <a:fld id="{1E55F5E4-9D21-4F00-9F86-7105B16B518E}" type="slidenum">
              <a:rPr lang="fr-FR" smtClean="0"/>
              <a:pPr/>
              <a:t>3</a:t>
            </a:fld>
            <a:endParaRPr lang="fr-FR"/>
          </a:p>
        </p:txBody>
      </p:sp>
      <p:pic>
        <p:nvPicPr>
          <p:cNvPr id="2" name="Image 1">
            <a:extLst>
              <a:ext uri="{FF2B5EF4-FFF2-40B4-BE49-F238E27FC236}">
                <a16:creationId xmlns:a16="http://schemas.microsoft.com/office/drawing/2014/main" id="{2EDD1A5A-3E3E-3F6E-CAB9-1DEED7EACDA7}"/>
              </a:ext>
            </a:extLst>
          </p:cNvPr>
          <p:cNvPicPr>
            <a:picLocks noChangeAspect="1"/>
          </p:cNvPicPr>
          <p:nvPr/>
        </p:nvPicPr>
        <p:blipFill>
          <a:blip r:embed="rId3"/>
          <a:stretch>
            <a:fillRect/>
          </a:stretch>
        </p:blipFill>
        <p:spPr>
          <a:xfrm>
            <a:off x="5069414" y="1657214"/>
            <a:ext cx="7082371" cy="3846006"/>
          </a:xfrm>
          <a:prstGeom prst="rect">
            <a:avLst/>
          </a:prstGeom>
          <a:solidFill>
            <a:schemeClr val="accent1"/>
          </a:solidFill>
        </p:spPr>
      </p:pic>
    </p:spTree>
    <p:extLst>
      <p:ext uri="{BB962C8B-B14F-4D97-AF65-F5344CB8AC3E}">
        <p14:creationId xmlns:p14="http://schemas.microsoft.com/office/powerpoint/2010/main" val="1572207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70DC47B5-96E4-2D14-F8EB-11108A2C6405}"/>
              </a:ext>
            </a:extLst>
          </p:cNvPr>
          <p:cNvSpPr/>
          <p:nvPr/>
        </p:nvSpPr>
        <p:spPr>
          <a:xfrm>
            <a:off x="7094722" y="4413282"/>
            <a:ext cx="4848462" cy="2296596"/>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badi" panose="020B0604020104020204" pitchFamily="34" charset="0"/>
            </a:endParaRPr>
          </a:p>
        </p:txBody>
      </p:sp>
      <p:sp>
        <p:nvSpPr>
          <p:cNvPr id="5" name="ZoneTexte 4"/>
          <p:cNvSpPr txBox="1"/>
          <p:nvPr/>
        </p:nvSpPr>
        <p:spPr>
          <a:xfrm>
            <a:off x="619931" y="2087253"/>
            <a:ext cx="1298753" cy="584775"/>
          </a:xfrm>
          <a:prstGeom prst="rect">
            <a:avLst/>
          </a:prstGeom>
          <a:noFill/>
          <a:ln>
            <a:noFill/>
          </a:ln>
        </p:spPr>
        <p:txBody>
          <a:bodyPr wrap="none" rtlCol="0">
            <a:spAutoFit/>
          </a:bodyPr>
          <a:lstStyle/>
          <a:p>
            <a:pPr algn="ctr"/>
            <a:r>
              <a:rPr lang="en-GB" sz="1600" b="1">
                <a:latin typeface="Abadi" panose="020B0604020104020204" pitchFamily="34" charset="0"/>
                <a:cs typeface="Times" panose="02020603050405020304" pitchFamily="18" charset="0"/>
              </a:rPr>
              <a:t>Operational </a:t>
            </a:r>
          </a:p>
          <a:p>
            <a:pPr algn="ctr"/>
            <a:r>
              <a:rPr lang="en-GB" sz="1600" b="1">
                <a:latin typeface="Abadi" panose="020B0604020104020204" pitchFamily="34" charset="0"/>
                <a:cs typeface="Times" panose="02020603050405020304" pitchFamily="18" charset="0"/>
              </a:rPr>
              <a:t>emissions </a:t>
            </a:r>
          </a:p>
        </p:txBody>
      </p:sp>
      <p:sp>
        <p:nvSpPr>
          <p:cNvPr id="8" name="ZoneTexte 7"/>
          <p:cNvSpPr txBox="1"/>
          <p:nvPr/>
        </p:nvSpPr>
        <p:spPr>
          <a:xfrm>
            <a:off x="2165911" y="2761209"/>
            <a:ext cx="870751" cy="738664"/>
          </a:xfrm>
          <a:prstGeom prst="rect">
            <a:avLst/>
          </a:prstGeom>
          <a:noFill/>
          <a:ln>
            <a:noFill/>
          </a:ln>
        </p:spPr>
        <p:txBody>
          <a:bodyPr wrap="none" rtlCol="0">
            <a:spAutoFit/>
          </a:bodyPr>
          <a:lstStyle/>
          <a:p>
            <a:r>
              <a:rPr lang="en-GB" sz="1400">
                <a:latin typeface="Abadi" panose="020B0604020104020204" pitchFamily="34" charset="0"/>
                <a:cs typeface="Times" panose="02020603050405020304" pitchFamily="18" charset="0"/>
              </a:rPr>
              <a:t>National </a:t>
            </a:r>
          </a:p>
          <a:p>
            <a:r>
              <a:rPr lang="en-GB" sz="1400">
                <a:latin typeface="Abadi" panose="020B0604020104020204" pitchFamily="34" charset="0"/>
                <a:cs typeface="Times" panose="02020603050405020304" pitchFamily="18" charset="0"/>
              </a:rPr>
              <a:t>energy </a:t>
            </a:r>
          </a:p>
          <a:p>
            <a:r>
              <a:rPr lang="en-GB" sz="1400">
                <a:latin typeface="Abadi" panose="020B0604020104020204" pitchFamily="34" charset="0"/>
                <a:cs typeface="Times" panose="02020603050405020304" pitchFamily="18" charset="0"/>
              </a:rPr>
              <a:t>balance</a:t>
            </a:r>
          </a:p>
        </p:txBody>
      </p:sp>
      <p:sp>
        <p:nvSpPr>
          <p:cNvPr id="9" name="ZoneTexte 8"/>
          <p:cNvSpPr txBox="1"/>
          <p:nvPr/>
        </p:nvSpPr>
        <p:spPr>
          <a:xfrm>
            <a:off x="3307122" y="2757955"/>
            <a:ext cx="984565" cy="738664"/>
          </a:xfrm>
          <a:prstGeom prst="rect">
            <a:avLst/>
          </a:prstGeom>
          <a:noFill/>
          <a:ln>
            <a:noFill/>
          </a:ln>
        </p:spPr>
        <p:txBody>
          <a:bodyPr wrap="none" rtlCol="0">
            <a:spAutoFit/>
          </a:bodyPr>
          <a:lstStyle/>
          <a:p>
            <a:r>
              <a:rPr lang="en-GB" sz="1400">
                <a:latin typeface="Abadi" panose="020B0604020104020204" pitchFamily="34" charset="0"/>
                <a:cs typeface="Times" panose="02020603050405020304" pitchFamily="18" charset="0"/>
              </a:rPr>
              <a:t>Life-cycle </a:t>
            </a:r>
          </a:p>
          <a:p>
            <a:r>
              <a:rPr lang="en-GB" sz="1400">
                <a:latin typeface="Abadi" panose="020B0604020104020204" pitchFamily="34" charset="0"/>
                <a:cs typeface="Times" panose="02020603050405020304" pitchFamily="18" charset="0"/>
              </a:rPr>
              <a:t>emissions </a:t>
            </a:r>
          </a:p>
          <a:p>
            <a:r>
              <a:rPr lang="en-GB" sz="1400">
                <a:latin typeface="Abadi" panose="020B0604020104020204" pitchFamily="34" charset="0"/>
                <a:cs typeface="Times" panose="02020603050405020304" pitchFamily="18" charset="0"/>
              </a:rPr>
              <a:t>factors</a:t>
            </a:r>
          </a:p>
        </p:txBody>
      </p:sp>
      <p:sp>
        <p:nvSpPr>
          <p:cNvPr id="10" name="ZoneTexte 9"/>
          <p:cNvSpPr txBox="1"/>
          <p:nvPr/>
        </p:nvSpPr>
        <p:spPr>
          <a:xfrm>
            <a:off x="2967428" y="2994663"/>
            <a:ext cx="274435" cy="307777"/>
          </a:xfrm>
          <a:prstGeom prst="rect">
            <a:avLst/>
          </a:prstGeom>
          <a:noFill/>
          <a:ln>
            <a:noFill/>
          </a:ln>
        </p:spPr>
        <p:txBody>
          <a:bodyPr wrap="none" rtlCol="0">
            <a:spAutoFit/>
          </a:bodyPr>
          <a:lstStyle/>
          <a:p>
            <a:pPr algn="ctr"/>
            <a:r>
              <a:rPr lang="en-GB" sz="1400">
                <a:latin typeface="Abadi" panose="020B0604020104020204" pitchFamily="34" charset="0"/>
                <a:cs typeface="Times" panose="02020603050405020304" pitchFamily="18" charset="0"/>
              </a:rPr>
              <a:t>x</a:t>
            </a:r>
            <a:endParaRPr lang="en-GB">
              <a:latin typeface="Abadi" panose="020B0604020104020204" pitchFamily="34" charset="0"/>
              <a:cs typeface="Times" panose="02020603050405020304" pitchFamily="18" charset="0"/>
            </a:endParaRPr>
          </a:p>
        </p:txBody>
      </p:sp>
      <p:sp>
        <p:nvSpPr>
          <p:cNvPr id="11" name="ZoneTexte 10"/>
          <p:cNvSpPr txBox="1"/>
          <p:nvPr/>
        </p:nvSpPr>
        <p:spPr>
          <a:xfrm>
            <a:off x="483676" y="4484214"/>
            <a:ext cx="1571264" cy="584775"/>
          </a:xfrm>
          <a:prstGeom prst="rect">
            <a:avLst/>
          </a:prstGeom>
          <a:noFill/>
          <a:ln>
            <a:noFill/>
          </a:ln>
        </p:spPr>
        <p:txBody>
          <a:bodyPr wrap="square" rtlCol="0">
            <a:spAutoFit/>
          </a:bodyPr>
          <a:lstStyle/>
          <a:p>
            <a:pPr algn="ctr"/>
            <a:r>
              <a:rPr lang="en-GB" sz="1600" b="1">
                <a:latin typeface="Abadi" panose="020B0604020104020204" pitchFamily="34" charset="0"/>
                <a:cs typeface="Times" panose="02020603050405020304" pitchFamily="18" charset="0"/>
              </a:rPr>
              <a:t>Embodied</a:t>
            </a:r>
          </a:p>
          <a:p>
            <a:pPr algn="ctr"/>
            <a:r>
              <a:rPr lang="en-GB" sz="1600" b="1">
                <a:latin typeface="Abadi" panose="020B0604020104020204" pitchFamily="34" charset="0"/>
                <a:cs typeface="Times" panose="02020603050405020304" pitchFamily="18" charset="0"/>
              </a:rPr>
              <a:t>emissions </a:t>
            </a:r>
          </a:p>
        </p:txBody>
      </p:sp>
      <p:sp>
        <p:nvSpPr>
          <p:cNvPr id="13" name="ZoneTexte 12"/>
          <p:cNvSpPr txBox="1"/>
          <p:nvPr/>
        </p:nvSpPr>
        <p:spPr>
          <a:xfrm>
            <a:off x="2165911" y="5440438"/>
            <a:ext cx="1244251" cy="738664"/>
          </a:xfrm>
          <a:prstGeom prst="rect">
            <a:avLst/>
          </a:prstGeom>
          <a:noFill/>
          <a:ln>
            <a:noFill/>
          </a:ln>
        </p:spPr>
        <p:txBody>
          <a:bodyPr wrap="none" rtlCol="0">
            <a:spAutoFit/>
          </a:bodyPr>
          <a:lstStyle/>
          <a:p>
            <a:r>
              <a:rPr lang="en-GB" sz="1400">
                <a:latin typeface="Abadi" panose="020B0604020104020204" pitchFamily="34" charset="0"/>
                <a:cs typeface="Times" panose="02020603050405020304" pitchFamily="18" charset="0"/>
              </a:rPr>
              <a:t>Multi-regional</a:t>
            </a:r>
          </a:p>
          <a:p>
            <a:r>
              <a:rPr lang="en-GB" sz="1400">
                <a:latin typeface="Abadi" panose="020B0604020104020204" pitchFamily="34" charset="0"/>
                <a:cs typeface="Times" panose="02020603050405020304" pitchFamily="18" charset="0"/>
              </a:rPr>
              <a:t>input-output</a:t>
            </a:r>
          </a:p>
          <a:p>
            <a:r>
              <a:rPr lang="en-GB" sz="1400">
                <a:latin typeface="Abadi" panose="020B0604020104020204" pitchFamily="34" charset="0"/>
                <a:cs typeface="Times" panose="02020603050405020304" pitchFamily="18" charset="0"/>
              </a:rPr>
              <a:t>database</a:t>
            </a:r>
          </a:p>
        </p:txBody>
      </p:sp>
      <p:sp>
        <p:nvSpPr>
          <p:cNvPr id="19" name="ZoneTexte 18"/>
          <p:cNvSpPr txBox="1"/>
          <p:nvPr/>
        </p:nvSpPr>
        <p:spPr>
          <a:xfrm>
            <a:off x="4102480" y="2994663"/>
            <a:ext cx="450530" cy="307777"/>
          </a:xfrm>
          <a:prstGeom prst="rect">
            <a:avLst/>
          </a:prstGeom>
          <a:noFill/>
          <a:ln>
            <a:noFill/>
          </a:ln>
        </p:spPr>
        <p:txBody>
          <a:bodyPr wrap="square" rtlCol="0">
            <a:spAutoFit/>
          </a:bodyPr>
          <a:lstStyle/>
          <a:p>
            <a:pPr algn="ctr"/>
            <a:r>
              <a:rPr lang="en-GB" sz="1400">
                <a:latin typeface="Abadi" panose="020B0604020104020204" pitchFamily="34" charset="0"/>
                <a:cs typeface="Times" panose="02020603050405020304" pitchFamily="18" charset="0"/>
              </a:rPr>
              <a:t>+</a:t>
            </a:r>
            <a:endParaRPr lang="en-GB" sz="1100">
              <a:latin typeface="Abadi" panose="020B0604020104020204" pitchFamily="34" charset="0"/>
              <a:cs typeface="Times" panose="02020603050405020304" pitchFamily="18" charset="0"/>
            </a:endParaRPr>
          </a:p>
        </p:txBody>
      </p:sp>
      <p:sp>
        <p:nvSpPr>
          <p:cNvPr id="20" name="ZoneTexte 19"/>
          <p:cNvSpPr txBox="1"/>
          <p:nvPr/>
        </p:nvSpPr>
        <p:spPr>
          <a:xfrm>
            <a:off x="4514348" y="2850903"/>
            <a:ext cx="465192" cy="523220"/>
          </a:xfrm>
          <a:prstGeom prst="rect">
            <a:avLst/>
          </a:prstGeom>
          <a:noFill/>
          <a:ln>
            <a:noFill/>
          </a:ln>
        </p:spPr>
        <p:txBody>
          <a:bodyPr wrap="none" rtlCol="0">
            <a:spAutoFit/>
          </a:bodyPr>
          <a:lstStyle/>
          <a:p>
            <a:pPr algn="ctr"/>
            <a:r>
              <a:rPr lang="en-GB" sz="1400">
                <a:latin typeface="Abadi" panose="020B0604020104020204" pitchFamily="34" charset="0"/>
                <a:cs typeface="Times" panose="02020603050405020304" pitchFamily="18" charset="0"/>
              </a:rPr>
              <a:t>F</a:t>
            </a:r>
          </a:p>
          <a:p>
            <a:pPr algn="ctr"/>
            <a:r>
              <a:rPr lang="en-GB" sz="1400">
                <a:latin typeface="Abadi" panose="020B0604020104020204" pitchFamily="34" charset="0"/>
                <a:cs typeface="Times" panose="02020603050405020304" pitchFamily="18" charset="0"/>
              </a:rPr>
              <a:t>Gas</a:t>
            </a:r>
          </a:p>
        </p:txBody>
      </p:sp>
      <p:sp>
        <p:nvSpPr>
          <p:cNvPr id="4" name="Rectangle 3"/>
          <p:cNvSpPr/>
          <p:nvPr/>
        </p:nvSpPr>
        <p:spPr>
          <a:xfrm>
            <a:off x="444450" y="1909411"/>
            <a:ext cx="4629996" cy="2503871"/>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badi" panose="020B0604020104020204" pitchFamily="34" charset="0"/>
            </a:endParaRPr>
          </a:p>
        </p:txBody>
      </p:sp>
      <p:sp>
        <p:nvSpPr>
          <p:cNvPr id="24" name="Rectangle 23"/>
          <p:cNvSpPr/>
          <p:nvPr/>
        </p:nvSpPr>
        <p:spPr>
          <a:xfrm>
            <a:off x="444449" y="4414548"/>
            <a:ext cx="4629997" cy="2295330"/>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badi" panose="020B0604020104020204" pitchFamily="34" charset="0"/>
            </a:endParaRPr>
          </a:p>
        </p:txBody>
      </p:sp>
      <p:pic>
        <p:nvPicPr>
          <p:cNvPr id="14" name="Image 13">
            <a:extLst>
              <a:ext uri="{FF2B5EF4-FFF2-40B4-BE49-F238E27FC236}">
                <a16:creationId xmlns:a16="http://schemas.microsoft.com/office/drawing/2014/main" id="{D3D1F9BE-850A-41EE-9AEC-CD60942F2E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1587" y="5637849"/>
            <a:ext cx="257868" cy="257868"/>
          </a:xfrm>
          <a:prstGeom prst="rect">
            <a:avLst/>
          </a:prstGeom>
        </p:spPr>
      </p:pic>
      <p:pic>
        <p:nvPicPr>
          <p:cNvPr id="16" name="Image 15">
            <a:extLst>
              <a:ext uri="{FF2B5EF4-FFF2-40B4-BE49-F238E27FC236}">
                <a16:creationId xmlns:a16="http://schemas.microsoft.com/office/drawing/2014/main" id="{FF473D8E-A8EE-45A6-826A-DC1EC6AC4AC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188" y="5589651"/>
            <a:ext cx="226610" cy="226610"/>
          </a:xfrm>
          <a:prstGeom prst="rect">
            <a:avLst/>
          </a:prstGeom>
        </p:spPr>
      </p:pic>
      <p:pic>
        <p:nvPicPr>
          <p:cNvPr id="25" name="Image 24">
            <a:extLst>
              <a:ext uri="{FF2B5EF4-FFF2-40B4-BE49-F238E27FC236}">
                <a16:creationId xmlns:a16="http://schemas.microsoft.com/office/drawing/2014/main" id="{4B5E534A-B353-4255-BF61-D9D05C543F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2948" y="5368816"/>
            <a:ext cx="716080" cy="716080"/>
          </a:xfrm>
          <a:prstGeom prst="rect">
            <a:avLst/>
          </a:prstGeom>
        </p:spPr>
      </p:pic>
      <p:pic>
        <p:nvPicPr>
          <p:cNvPr id="27" name="Image 26">
            <a:extLst>
              <a:ext uri="{FF2B5EF4-FFF2-40B4-BE49-F238E27FC236}">
                <a16:creationId xmlns:a16="http://schemas.microsoft.com/office/drawing/2014/main" id="{14B9BA9F-0E66-4B63-B2BD-17D1613ED2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60335" y="5045026"/>
            <a:ext cx="258294" cy="258294"/>
          </a:xfrm>
          <a:prstGeom prst="rect">
            <a:avLst/>
          </a:prstGeom>
        </p:spPr>
      </p:pic>
      <p:pic>
        <p:nvPicPr>
          <p:cNvPr id="1025" name="Image 1024">
            <a:extLst>
              <a:ext uri="{FF2B5EF4-FFF2-40B4-BE49-F238E27FC236}">
                <a16:creationId xmlns:a16="http://schemas.microsoft.com/office/drawing/2014/main" id="{1553A850-E6F8-4E14-90CA-BC0D1D2215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3927" y="2896910"/>
            <a:ext cx="593681" cy="593681"/>
          </a:xfrm>
          <a:prstGeom prst="rect">
            <a:avLst/>
          </a:prstGeom>
        </p:spPr>
      </p:pic>
      <p:sp>
        <p:nvSpPr>
          <p:cNvPr id="43" name="ZoneTexte 42">
            <a:extLst>
              <a:ext uri="{FF2B5EF4-FFF2-40B4-BE49-F238E27FC236}">
                <a16:creationId xmlns:a16="http://schemas.microsoft.com/office/drawing/2014/main" id="{9A3DA20B-46E0-4BBD-A61C-3CDA0BECFE91}"/>
              </a:ext>
            </a:extLst>
          </p:cNvPr>
          <p:cNvSpPr txBox="1"/>
          <p:nvPr/>
        </p:nvSpPr>
        <p:spPr>
          <a:xfrm>
            <a:off x="3884652" y="5440438"/>
            <a:ext cx="1194558" cy="738664"/>
          </a:xfrm>
          <a:prstGeom prst="rect">
            <a:avLst/>
          </a:prstGeom>
          <a:noFill/>
          <a:ln>
            <a:noFill/>
          </a:ln>
        </p:spPr>
        <p:txBody>
          <a:bodyPr wrap="none" rtlCol="0">
            <a:spAutoFit/>
          </a:bodyPr>
          <a:lstStyle/>
          <a:p>
            <a:r>
              <a:rPr lang="en-GB" sz="1400">
                <a:latin typeface="Abadi" panose="020B0604020104020204" pitchFamily="34" charset="0"/>
                <a:cs typeface="Times" panose="02020603050405020304" pitchFamily="18" charset="0"/>
              </a:rPr>
              <a:t>National </a:t>
            </a:r>
          </a:p>
          <a:p>
            <a:r>
              <a:rPr lang="en-GB" sz="1400">
                <a:latin typeface="Abadi" panose="020B0604020104020204" pitchFamily="34" charset="0"/>
                <a:cs typeface="Times" panose="02020603050405020304" pitchFamily="18" charset="0"/>
              </a:rPr>
              <a:t>input-output </a:t>
            </a:r>
          </a:p>
          <a:p>
            <a:r>
              <a:rPr lang="en-GB" sz="1400">
                <a:latin typeface="Abadi" panose="020B0604020104020204" pitchFamily="34" charset="0"/>
                <a:cs typeface="Times" panose="02020603050405020304" pitchFamily="18" charset="0"/>
              </a:rPr>
              <a:t>statistics</a:t>
            </a:r>
          </a:p>
        </p:txBody>
      </p:sp>
      <p:sp>
        <p:nvSpPr>
          <p:cNvPr id="44" name="ZoneTexte 43">
            <a:extLst>
              <a:ext uri="{FF2B5EF4-FFF2-40B4-BE49-F238E27FC236}">
                <a16:creationId xmlns:a16="http://schemas.microsoft.com/office/drawing/2014/main" id="{D4429803-5C83-4E00-8A68-BBF992F8C98E}"/>
              </a:ext>
            </a:extLst>
          </p:cNvPr>
          <p:cNvSpPr txBox="1"/>
          <p:nvPr/>
        </p:nvSpPr>
        <p:spPr>
          <a:xfrm>
            <a:off x="3387720" y="5680405"/>
            <a:ext cx="304892" cy="307777"/>
          </a:xfrm>
          <a:prstGeom prst="rect">
            <a:avLst/>
          </a:prstGeom>
          <a:noFill/>
          <a:ln>
            <a:noFill/>
          </a:ln>
        </p:spPr>
        <p:txBody>
          <a:bodyPr wrap="none" rtlCol="0">
            <a:spAutoFit/>
          </a:bodyPr>
          <a:lstStyle/>
          <a:p>
            <a:pPr algn="ctr"/>
            <a:r>
              <a:rPr lang="en-GB" sz="1400">
                <a:latin typeface="Abadi" panose="020B0604020104020204" pitchFamily="34" charset="0"/>
                <a:cs typeface="Times" panose="02020603050405020304" pitchFamily="18" charset="0"/>
              </a:rPr>
              <a:t>+</a:t>
            </a:r>
            <a:endParaRPr lang="en-GB" sz="1100">
              <a:latin typeface="Abadi" panose="020B0604020104020204" pitchFamily="34" charset="0"/>
              <a:cs typeface="Times" panose="02020603050405020304" pitchFamily="18" charset="0"/>
            </a:endParaRPr>
          </a:p>
        </p:txBody>
      </p:sp>
      <p:pic>
        <p:nvPicPr>
          <p:cNvPr id="18" name="Image 17">
            <a:extLst>
              <a:ext uri="{FF2B5EF4-FFF2-40B4-BE49-F238E27FC236}">
                <a16:creationId xmlns:a16="http://schemas.microsoft.com/office/drawing/2014/main" id="{A1CEFBC7-5295-4F54-AA50-2390E40A10C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94950" y="2644127"/>
            <a:ext cx="183098" cy="183098"/>
          </a:xfrm>
          <a:prstGeom prst="rect">
            <a:avLst/>
          </a:prstGeom>
        </p:spPr>
      </p:pic>
      <p:sp>
        <p:nvSpPr>
          <p:cNvPr id="3" name="ZoneTexte 2">
            <a:extLst>
              <a:ext uri="{FF2B5EF4-FFF2-40B4-BE49-F238E27FC236}">
                <a16:creationId xmlns:a16="http://schemas.microsoft.com/office/drawing/2014/main" id="{7D1518E8-1E1A-4071-77A2-2DCC35678CFF}"/>
              </a:ext>
            </a:extLst>
          </p:cNvPr>
          <p:cNvSpPr txBox="1"/>
          <p:nvPr/>
        </p:nvSpPr>
        <p:spPr>
          <a:xfrm>
            <a:off x="927601" y="3546022"/>
            <a:ext cx="696024" cy="369332"/>
          </a:xfrm>
          <a:prstGeom prst="rect">
            <a:avLst/>
          </a:prstGeom>
          <a:noFill/>
        </p:spPr>
        <p:txBody>
          <a:bodyPr wrap="none" rtlCol="0">
            <a:spAutoFit/>
          </a:bodyPr>
          <a:lstStyle/>
          <a:p>
            <a:r>
              <a:rPr lang="fr-FR" b="1">
                <a:solidFill>
                  <a:schemeClr val="bg1"/>
                </a:solidFill>
                <a:highlight>
                  <a:srgbClr val="44546A"/>
                </a:highlight>
                <a:latin typeface="Abadi" panose="020B0604020104020204" pitchFamily="34" charset="0"/>
                <a:cs typeface="Times" panose="02020603050405020304" pitchFamily="18" charset="0"/>
              </a:rPr>
              <a:t>2.1.1</a:t>
            </a:r>
          </a:p>
        </p:txBody>
      </p:sp>
      <p:sp>
        <p:nvSpPr>
          <p:cNvPr id="29" name="Flèche : droite 28">
            <a:extLst>
              <a:ext uri="{FF2B5EF4-FFF2-40B4-BE49-F238E27FC236}">
                <a16:creationId xmlns:a16="http://schemas.microsoft.com/office/drawing/2014/main" id="{594E2FEB-9EEC-9ECA-9F1A-93F04FF31235}"/>
              </a:ext>
            </a:extLst>
          </p:cNvPr>
          <p:cNvSpPr/>
          <p:nvPr/>
        </p:nvSpPr>
        <p:spPr>
          <a:xfrm>
            <a:off x="5358885" y="5305218"/>
            <a:ext cx="1440000" cy="22108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badi" panose="020B0604020104020204" pitchFamily="34" charset="0"/>
            </a:endParaRPr>
          </a:p>
        </p:txBody>
      </p:sp>
      <p:pic>
        <p:nvPicPr>
          <p:cNvPr id="45" name="Image 44">
            <a:extLst>
              <a:ext uri="{FF2B5EF4-FFF2-40B4-BE49-F238E27FC236}">
                <a16:creationId xmlns:a16="http://schemas.microsoft.com/office/drawing/2014/main" id="{05F31282-DF02-83CC-91A9-4F65C2749D09}"/>
              </a:ext>
            </a:extLst>
          </p:cNvPr>
          <p:cNvPicPr>
            <a:picLocks noChangeAspect="1"/>
          </p:cNvPicPr>
          <p:nvPr/>
        </p:nvPicPr>
        <p:blipFill>
          <a:blip r:embed="rId8"/>
          <a:stretch>
            <a:fillRect/>
          </a:stretch>
        </p:blipFill>
        <p:spPr>
          <a:xfrm>
            <a:off x="5582307" y="5528804"/>
            <a:ext cx="991460" cy="633717"/>
          </a:xfrm>
          <a:prstGeom prst="rect">
            <a:avLst/>
          </a:prstGeom>
        </p:spPr>
      </p:pic>
      <p:sp>
        <p:nvSpPr>
          <p:cNvPr id="49" name="Flèche : droite 48">
            <a:extLst>
              <a:ext uri="{FF2B5EF4-FFF2-40B4-BE49-F238E27FC236}">
                <a16:creationId xmlns:a16="http://schemas.microsoft.com/office/drawing/2014/main" id="{B26B8136-2A38-5783-9662-F672D6B9D7D5}"/>
              </a:ext>
            </a:extLst>
          </p:cNvPr>
          <p:cNvSpPr/>
          <p:nvPr/>
        </p:nvSpPr>
        <p:spPr>
          <a:xfrm>
            <a:off x="5324200" y="2730444"/>
            <a:ext cx="1440000" cy="221083"/>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badi" panose="020B0604020104020204" pitchFamily="34" charset="0"/>
            </a:endParaRPr>
          </a:p>
        </p:txBody>
      </p:sp>
      <p:sp>
        <p:nvSpPr>
          <p:cNvPr id="52" name="Rectangle 51">
            <a:extLst>
              <a:ext uri="{FF2B5EF4-FFF2-40B4-BE49-F238E27FC236}">
                <a16:creationId xmlns:a16="http://schemas.microsoft.com/office/drawing/2014/main" id="{E99E25D8-1670-28FD-947F-D5DC2A410B7F}"/>
              </a:ext>
            </a:extLst>
          </p:cNvPr>
          <p:cNvSpPr/>
          <p:nvPr/>
        </p:nvSpPr>
        <p:spPr>
          <a:xfrm>
            <a:off x="7095222" y="1018035"/>
            <a:ext cx="4847962" cy="5691843"/>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badi" panose="020B0604020104020204" pitchFamily="34" charset="0"/>
            </a:endParaRPr>
          </a:p>
        </p:txBody>
      </p:sp>
      <p:sp>
        <p:nvSpPr>
          <p:cNvPr id="62" name="ZoneTexte 61">
            <a:extLst>
              <a:ext uri="{FF2B5EF4-FFF2-40B4-BE49-F238E27FC236}">
                <a16:creationId xmlns:a16="http://schemas.microsoft.com/office/drawing/2014/main" id="{EDB57E63-E8A8-DCF4-9506-B369EFE19C4C}"/>
              </a:ext>
            </a:extLst>
          </p:cNvPr>
          <p:cNvSpPr txBox="1"/>
          <p:nvPr/>
        </p:nvSpPr>
        <p:spPr>
          <a:xfrm>
            <a:off x="664045" y="979124"/>
            <a:ext cx="1143262" cy="523220"/>
          </a:xfrm>
          <a:prstGeom prst="rect">
            <a:avLst/>
          </a:prstGeom>
          <a:noFill/>
        </p:spPr>
        <p:txBody>
          <a:bodyPr wrap="none" rtlCol="0">
            <a:spAutoFit/>
          </a:bodyPr>
          <a:lstStyle/>
          <a:p>
            <a:r>
              <a:rPr lang="fr-FR" sz="2800" b="1">
                <a:latin typeface="Abadi" panose="020B0604020104020204" pitchFamily="34" charset="0"/>
                <a:cs typeface="Times" panose="02020603050405020304" pitchFamily="18" charset="0"/>
              </a:rPr>
              <a:t>2019 </a:t>
            </a:r>
          </a:p>
        </p:txBody>
      </p:sp>
      <p:sp>
        <p:nvSpPr>
          <p:cNvPr id="63" name="ZoneTexte 62">
            <a:extLst>
              <a:ext uri="{FF2B5EF4-FFF2-40B4-BE49-F238E27FC236}">
                <a16:creationId xmlns:a16="http://schemas.microsoft.com/office/drawing/2014/main" id="{2222196B-B339-B429-8ED1-DCCC2507CF7A}"/>
              </a:ext>
            </a:extLst>
          </p:cNvPr>
          <p:cNvSpPr txBox="1"/>
          <p:nvPr/>
        </p:nvSpPr>
        <p:spPr>
          <a:xfrm>
            <a:off x="7591786" y="1026267"/>
            <a:ext cx="1143262" cy="523220"/>
          </a:xfrm>
          <a:prstGeom prst="rect">
            <a:avLst/>
          </a:prstGeom>
          <a:noFill/>
        </p:spPr>
        <p:txBody>
          <a:bodyPr wrap="none" rtlCol="0">
            <a:spAutoFit/>
          </a:bodyPr>
          <a:lstStyle/>
          <a:p>
            <a:r>
              <a:rPr lang="fr-FR" sz="2800" b="1">
                <a:latin typeface="Abadi" panose="020B0604020104020204" pitchFamily="34" charset="0"/>
                <a:cs typeface="Times" panose="02020603050405020304" pitchFamily="18" charset="0"/>
              </a:rPr>
              <a:t>2050 </a:t>
            </a:r>
          </a:p>
        </p:txBody>
      </p:sp>
      <p:pic>
        <p:nvPicPr>
          <p:cNvPr id="1024" name="Picture 8">
            <a:extLst>
              <a:ext uri="{FF2B5EF4-FFF2-40B4-BE49-F238E27FC236}">
                <a16:creationId xmlns:a16="http://schemas.microsoft.com/office/drawing/2014/main" id="{E54CE424-D4C8-0606-B3DD-A3F500EF112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7770"/>
          <a:stretch/>
        </p:blipFill>
        <p:spPr bwMode="auto">
          <a:xfrm>
            <a:off x="8137132" y="4664651"/>
            <a:ext cx="3573274" cy="1995071"/>
          </a:xfrm>
          <a:prstGeom prst="rect">
            <a:avLst/>
          </a:prstGeom>
          <a:noFill/>
          <a:extLst>
            <a:ext uri="{909E8E84-426E-40DD-AFC4-6F175D3DCCD1}">
              <a14:hiddenFill xmlns:a14="http://schemas.microsoft.com/office/drawing/2010/main">
                <a:solidFill>
                  <a:srgbClr val="FFFFFF"/>
                </a:solidFill>
              </a14:hiddenFill>
            </a:ext>
          </a:extLst>
        </p:spPr>
      </p:pic>
      <p:pic>
        <p:nvPicPr>
          <p:cNvPr id="1027" name="Image 1026">
            <a:extLst>
              <a:ext uri="{FF2B5EF4-FFF2-40B4-BE49-F238E27FC236}">
                <a16:creationId xmlns:a16="http://schemas.microsoft.com/office/drawing/2014/main" id="{89375249-ECD0-586E-B278-B72B342D1BF9}"/>
              </a:ext>
            </a:extLst>
          </p:cNvPr>
          <p:cNvPicPr>
            <a:picLocks noChangeAspect="1"/>
          </p:cNvPicPr>
          <p:nvPr/>
        </p:nvPicPr>
        <p:blipFill>
          <a:blip r:embed="rId10"/>
          <a:stretch>
            <a:fillRect/>
          </a:stretch>
        </p:blipFill>
        <p:spPr>
          <a:xfrm>
            <a:off x="5282257" y="3038221"/>
            <a:ext cx="1530546" cy="930892"/>
          </a:xfrm>
          <a:prstGeom prst="rect">
            <a:avLst/>
          </a:prstGeom>
        </p:spPr>
      </p:pic>
      <p:sp>
        <p:nvSpPr>
          <p:cNvPr id="1029" name="Rectangle 1028">
            <a:extLst>
              <a:ext uri="{FF2B5EF4-FFF2-40B4-BE49-F238E27FC236}">
                <a16:creationId xmlns:a16="http://schemas.microsoft.com/office/drawing/2014/main" id="{AB9965DC-B2A9-A21B-2DD5-E496221EA2A4}"/>
              </a:ext>
            </a:extLst>
          </p:cNvPr>
          <p:cNvSpPr/>
          <p:nvPr/>
        </p:nvSpPr>
        <p:spPr>
          <a:xfrm>
            <a:off x="449307" y="1018036"/>
            <a:ext cx="4629997" cy="5691842"/>
          </a:xfrm>
          <a:prstGeom prst="rect">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badi" panose="020B0604020104020204" pitchFamily="34" charset="0"/>
            </a:endParaRPr>
          </a:p>
        </p:txBody>
      </p:sp>
      <p:sp>
        <p:nvSpPr>
          <p:cNvPr id="1036" name="ZoneTexte 1035">
            <a:extLst>
              <a:ext uri="{FF2B5EF4-FFF2-40B4-BE49-F238E27FC236}">
                <a16:creationId xmlns:a16="http://schemas.microsoft.com/office/drawing/2014/main" id="{5BA275C4-DC1E-C5BE-BA69-2F9E737624B4}"/>
              </a:ext>
            </a:extLst>
          </p:cNvPr>
          <p:cNvSpPr txBox="1"/>
          <p:nvPr/>
        </p:nvSpPr>
        <p:spPr>
          <a:xfrm>
            <a:off x="7147576" y="5000260"/>
            <a:ext cx="1809886" cy="830997"/>
          </a:xfrm>
          <a:prstGeom prst="rect">
            <a:avLst/>
          </a:prstGeom>
          <a:noFill/>
          <a:ln>
            <a:noFill/>
          </a:ln>
        </p:spPr>
        <p:txBody>
          <a:bodyPr wrap="square" rtlCol="0">
            <a:spAutoFit/>
          </a:bodyPr>
          <a:lstStyle/>
          <a:p>
            <a:r>
              <a:rPr lang="en-GB" sz="1600" b="1">
                <a:latin typeface="Abadi" panose="020B0604020104020204" pitchFamily="34" charset="0"/>
                <a:cs typeface="Times" panose="02020603050405020304" pitchFamily="18" charset="0"/>
              </a:rPr>
              <a:t>Pathways </a:t>
            </a:r>
          </a:p>
          <a:p>
            <a:r>
              <a:rPr lang="en-GB" sz="1600" b="1">
                <a:latin typeface="Abadi" panose="020B0604020104020204" pitchFamily="34" charset="0"/>
                <a:cs typeface="Times" panose="02020603050405020304" pitchFamily="18" charset="0"/>
              </a:rPr>
              <a:t>by </a:t>
            </a:r>
          </a:p>
          <a:p>
            <a:r>
              <a:rPr lang="en-GB" sz="1600" b="1">
                <a:latin typeface="Abadi" panose="020B0604020104020204" pitchFamily="34" charset="0"/>
                <a:cs typeface="Times" panose="02020603050405020304" pitchFamily="18" charset="0"/>
              </a:rPr>
              <a:t>industries</a:t>
            </a:r>
          </a:p>
        </p:txBody>
      </p:sp>
      <p:sp>
        <p:nvSpPr>
          <p:cNvPr id="1037" name="ZoneTexte 1036">
            <a:extLst>
              <a:ext uri="{FF2B5EF4-FFF2-40B4-BE49-F238E27FC236}">
                <a16:creationId xmlns:a16="http://schemas.microsoft.com/office/drawing/2014/main" id="{AEF6C64B-4418-9A4A-55EE-47FB92743B12}"/>
              </a:ext>
            </a:extLst>
          </p:cNvPr>
          <p:cNvSpPr txBox="1"/>
          <p:nvPr/>
        </p:nvSpPr>
        <p:spPr>
          <a:xfrm>
            <a:off x="7208854" y="2302376"/>
            <a:ext cx="1571264" cy="1077218"/>
          </a:xfrm>
          <a:prstGeom prst="rect">
            <a:avLst/>
          </a:prstGeom>
          <a:noFill/>
          <a:ln>
            <a:noFill/>
          </a:ln>
        </p:spPr>
        <p:txBody>
          <a:bodyPr wrap="square" rtlCol="0">
            <a:spAutoFit/>
          </a:bodyPr>
          <a:lstStyle/>
          <a:p>
            <a:r>
              <a:rPr lang="en-GB" sz="1600" b="1">
                <a:latin typeface="Abadi" panose="020B0604020104020204" pitchFamily="34" charset="0"/>
                <a:cs typeface="Times" panose="02020603050405020304" pitchFamily="18" charset="0"/>
              </a:rPr>
              <a:t>Pathways </a:t>
            </a:r>
          </a:p>
          <a:p>
            <a:r>
              <a:rPr lang="en-GB" sz="1600" b="1">
                <a:latin typeface="Abadi" panose="020B0604020104020204" pitchFamily="34" charset="0"/>
                <a:cs typeface="Times" panose="02020603050405020304" pitchFamily="18" charset="0"/>
              </a:rPr>
              <a:t>for</a:t>
            </a:r>
          </a:p>
          <a:p>
            <a:r>
              <a:rPr lang="en-GB" sz="1600" b="1">
                <a:latin typeface="Abadi" panose="020B0604020104020204" pitchFamily="34" charset="0"/>
                <a:cs typeface="Times" panose="02020603050405020304" pitchFamily="18" charset="0"/>
              </a:rPr>
              <a:t>energy </a:t>
            </a:r>
          </a:p>
          <a:p>
            <a:r>
              <a:rPr lang="en-GB" sz="1600" b="1">
                <a:latin typeface="Abadi" panose="020B0604020104020204" pitchFamily="34" charset="0"/>
                <a:cs typeface="Times" panose="02020603050405020304" pitchFamily="18" charset="0"/>
              </a:rPr>
              <a:t>carriers</a:t>
            </a:r>
          </a:p>
        </p:txBody>
      </p:sp>
      <p:sp>
        <p:nvSpPr>
          <p:cNvPr id="28" name="ZoneTexte 27">
            <a:extLst>
              <a:ext uri="{FF2B5EF4-FFF2-40B4-BE49-F238E27FC236}">
                <a16:creationId xmlns:a16="http://schemas.microsoft.com/office/drawing/2014/main" id="{BDB7D443-A0D2-7EB9-9E3E-592DD363ED4F}"/>
              </a:ext>
            </a:extLst>
          </p:cNvPr>
          <p:cNvSpPr txBox="1"/>
          <p:nvPr/>
        </p:nvSpPr>
        <p:spPr>
          <a:xfrm>
            <a:off x="596688" y="1455681"/>
            <a:ext cx="4435831" cy="369332"/>
          </a:xfrm>
          <a:prstGeom prst="rect">
            <a:avLst/>
          </a:prstGeom>
          <a:noFill/>
          <a:ln>
            <a:noFill/>
          </a:ln>
        </p:spPr>
        <p:txBody>
          <a:bodyPr wrap="none" rtlCol="0">
            <a:spAutoFit/>
          </a:bodyPr>
          <a:lstStyle/>
          <a:p>
            <a:pPr algn="ctr"/>
            <a:r>
              <a:rPr lang="en-GB" b="1">
                <a:latin typeface="Abadi" panose="020B0604020104020204" pitchFamily="34" charset="0"/>
                <a:cs typeface="Times" panose="02020603050405020304" pitchFamily="18" charset="0"/>
              </a:rPr>
              <a:t>GHGE accounting method at national level</a:t>
            </a:r>
          </a:p>
        </p:txBody>
      </p:sp>
      <p:sp>
        <p:nvSpPr>
          <p:cNvPr id="31" name="ZoneTexte 30">
            <a:extLst>
              <a:ext uri="{FF2B5EF4-FFF2-40B4-BE49-F238E27FC236}">
                <a16:creationId xmlns:a16="http://schemas.microsoft.com/office/drawing/2014/main" id="{6F693A06-021D-5E8E-7F16-A967E5F7B113}"/>
              </a:ext>
            </a:extLst>
          </p:cNvPr>
          <p:cNvSpPr txBox="1"/>
          <p:nvPr/>
        </p:nvSpPr>
        <p:spPr>
          <a:xfrm>
            <a:off x="2529911" y="952669"/>
            <a:ext cx="619080" cy="461665"/>
          </a:xfrm>
          <a:prstGeom prst="rect">
            <a:avLst/>
          </a:prstGeom>
          <a:noFill/>
        </p:spPr>
        <p:txBody>
          <a:bodyPr wrap="none" rtlCol="0">
            <a:spAutoFit/>
          </a:bodyPr>
          <a:lstStyle/>
          <a:p>
            <a:r>
              <a:rPr lang="fr-FR" sz="2400" b="1">
                <a:solidFill>
                  <a:schemeClr val="bg1"/>
                </a:solidFill>
                <a:highlight>
                  <a:srgbClr val="44546A"/>
                </a:highlight>
                <a:latin typeface="Abadi" panose="020B0604020104020204" pitchFamily="34" charset="0"/>
                <a:cs typeface="Times" panose="02020603050405020304" pitchFamily="18" charset="0"/>
              </a:rPr>
              <a:t>2.1</a:t>
            </a:r>
          </a:p>
        </p:txBody>
      </p:sp>
      <p:sp>
        <p:nvSpPr>
          <p:cNvPr id="32" name="ZoneTexte 31">
            <a:extLst>
              <a:ext uri="{FF2B5EF4-FFF2-40B4-BE49-F238E27FC236}">
                <a16:creationId xmlns:a16="http://schemas.microsoft.com/office/drawing/2014/main" id="{AC169878-1D1B-0870-F8CE-0E87D4A537B0}"/>
              </a:ext>
            </a:extLst>
          </p:cNvPr>
          <p:cNvSpPr txBox="1"/>
          <p:nvPr/>
        </p:nvSpPr>
        <p:spPr>
          <a:xfrm>
            <a:off x="7591786" y="1455681"/>
            <a:ext cx="4192174" cy="369332"/>
          </a:xfrm>
          <a:prstGeom prst="rect">
            <a:avLst/>
          </a:prstGeom>
          <a:noFill/>
          <a:ln>
            <a:noFill/>
          </a:ln>
        </p:spPr>
        <p:txBody>
          <a:bodyPr wrap="none" rtlCol="0">
            <a:spAutoFit/>
          </a:bodyPr>
          <a:lstStyle/>
          <a:p>
            <a:pPr algn="ctr"/>
            <a:r>
              <a:rPr lang="en-GB" b="1">
                <a:latin typeface="Abadi" panose="020B0604020104020204" pitchFamily="34" charset="0"/>
                <a:cs typeface="Times" panose="02020603050405020304" pitchFamily="18" charset="0"/>
              </a:rPr>
              <a:t>Scenarios and decarbonisation pathways</a:t>
            </a:r>
          </a:p>
        </p:txBody>
      </p:sp>
      <p:sp>
        <p:nvSpPr>
          <p:cNvPr id="35" name="ZoneTexte 34">
            <a:extLst>
              <a:ext uri="{FF2B5EF4-FFF2-40B4-BE49-F238E27FC236}">
                <a16:creationId xmlns:a16="http://schemas.microsoft.com/office/drawing/2014/main" id="{50EC3996-5ECB-9AC7-02DC-690776B46504}"/>
              </a:ext>
            </a:extLst>
          </p:cNvPr>
          <p:cNvSpPr txBox="1"/>
          <p:nvPr/>
        </p:nvSpPr>
        <p:spPr>
          <a:xfrm>
            <a:off x="9403180" y="947720"/>
            <a:ext cx="619080" cy="461665"/>
          </a:xfrm>
          <a:prstGeom prst="rect">
            <a:avLst/>
          </a:prstGeom>
          <a:noFill/>
        </p:spPr>
        <p:txBody>
          <a:bodyPr wrap="none" rtlCol="0">
            <a:spAutoFit/>
          </a:bodyPr>
          <a:lstStyle/>
          <a:p>
            <a:r>
              <a:rPr lang="fr-FR" sz="2400" b="1">
                <a:solidFill>
                  <a:schemeClr val="bg1"/>
                </a:solidFill>
                <a:highlight>
                  <a:srgbClr val="44546A"/>
                </a:highlight>
                <a:latin typeface="Abadi" panose="020B0604020104020204" pitchFamily="34" charset="0"/>
                <a:cs typeface="Times" panose="02020603050405020304" pitchFamily="18" charset="0"/>
              </a:rPr>
              <a:t>2.2</a:t>
            </a:r>
            <a:endParaRPr lang="fr-FR" sz="1600" b="1">
              <a:solidFill>
                <a:schemeClr val="bg1"/>
              </a:solidFill>
              <a:highlight>
                <a:srgbClr val="44546A"/>
              </a:highlight>
              <a:latin typeface="Abadi" panose="020B0604020104020204" pitchFamily="34" charset="0"/>
              <a:cs typeface="Times" panose="02020603050405020304" pitchFamily="18" charset="0"/>
            </a:endParaRPr>
          </a:p>
        </p:txBody>
      </p:sp>
      <p:sp>
        <p:nvSpPr>
          <p:cNvPr id="1039" name="ZoneTexte 1038">
            <a:extLst>
              <a:ext uri="{FF2B5EF4-FFF2-40B4-BE49-F238E27FC236}">
                <a16:creationId xmlns:a16="http://schemas.microsoft.com/office/drawing/2014/main" id="{1A1269FA-52FC-0674-DA4C-35E346A9147A}"/>
              </a:ext>
            </a:extLst>
          </p:cNvPr>
          <p:cNvSpPr txBox="1"/>
          <p:nvPr/>
        </p:nvSpPr>
        <p:spPr>
          <a:xfrm>
            <a:off x="932426" y="6159662"/>
            <a:ext cx="696024" cy="369332"/>
          </a:xfrm>
          <a:prstGeom prst="rect">
            <a:avLst/>
          </a:prstGeom>
          <a:noFill/>
        </p:spPr>
        <p:txBody>
          <a:bodyPr wrap="none" rtlCol="0">
            <a:spAutoFit/>
          </a:bodyPr>
          <a:lstStyle/>
          <a:p>
            <a:r>
              <a:rPr lang="fr-FR" b="1">
                <a:solidFill>
                  <a:schemeClr val="bg1"/>
                </a:solidFill>
                <a:highlight>
                  <a:srgbClr val="44546A"/>
                </a:highlight>
                <a:latin typeface="Abadi" panose="020B0604020104020204" pitchFamily="34" charset="0"/>
                <a:cs typeface="Times" panose="02020603050405020304" pitchFamily="18" charset="0"/>
              </a:rPr>
              <a:t>2.1.2</a:t>
            </a:r>
          </a:p>
        </p:txBody>
      </p:sp>
      <p:sp>
        <p:nvSpPr>
          <p:cNvPr id="1040" name="Rectangle 1039">
            <a:extLst>
              <a:ext uri="{FF2B5EF4-FFF2-40B4-BE49-F238E27FC236}">
                <a16:creationId xmlns:a16="http://schemas.microsoft.com/office/drawing/2014/main" id="{1A8CD9D0-69B2-CE12-67CE-BF2F8F7D0E4C}"/>
              </a:ext>
            </a:extLst>
          </p:cNvPr>
          <p:cNvSpPr/>
          <p:nvPr/>
        </p:nvSpPr>
        <p:spPr>
          <a:xfrm>
            <a:off x="7088182" y="1905430"/>
            <a:ext cx="4855002" cy="2507852"/>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latin typeface="Abadi" panose="020B0604020104020204" pitchFamily="34" charset="0"/>
            </a:endParaRPr>
          </a:p>
        </p:txBody>
      </p:sp>
      <p:pic>
        <p:nvPicPr>
          <p:cNvPr id="1043" name="Image 1042">
            <a:extLst>
              <a:ext uri="{FF2B5EF4-FFF2-40B4-BE49-F238E27FC236}">
                <a16:creationId xmlns:a16="http://schemas.microsoft.com/office/drawing/2014/main" id="{A75DDC57-26AA-BBD7-B15D-F174ED875592}"/>
              </a:ext>
            </a:extLst>
          </p:cNvPr>
          <p:cNvPicPr>
            <a:picLocks noChangeAspect="1"/>
          </p:cNvPicPr>
          <p:nvPr/>
        </p:nvPicPr>
        <p:blipFill rotWithShape="1">
          <a:blip r:embed="rId11"/>
          <a:srcRect l="4620" t="5355" r="7301" b="4619"/>
          <a:stretch/>
        </p:blipFill>
        <p:spPr>
          <a:xfrm>
            <a:off x="8137132" y="2098772"/>
            <a:ext cx="3573274" cy="2288708"/>
          </a:xfrm>
          <a:prstGeom prst="rect">
            <a:avLst/>
          </a:prstGeom>
        </p:spPr>
      </p:pic>
      <p:sp>
        <p:nvSpPr>
          <p:cNvPr id="1044" name="ZoneTexte 1043">
            <a:extLst>
              <a:ext uri="{FF2B5EF4-FFF2-40B4-BE49-F238E27FC236}">
                <a16:creationId xmlns:a16="http://schemas.microsoft.com/office/drawing/2014/main" id="{78331CA7-92D4-23CA-0B2E-6BCE6DC02496}"/>
              </a:ext>
            </a:extLst>
          </p:cNvPr>
          <p:cNvSpPr txBox="1"/>
          <p:nvPr/>
        </p:nvSpPr>
        <p:spPr>
          <a:xfrm>
            <a:off x="5427387" y="2004382"/>
            <a:ext cx="1337226" cy="738664"/>
          </a:xfrm>
          <a:prstGeom prst="rect">
            <a:avLst/>
          </a:prstGeom>
          <a:noFill/>
        </p:spPr>
        <p:txBody>
          <a:bodyPr wrap="none" rtlCol="0">
            <a:spAutoFit/>
          </a:bodyPr>
          <a:lstStyle/>
          <a:p>
            <a:pPr algn="ctr"/>
            <a:r>
              <a:rPr lang="en-GB" sz="1400" i="1">
                <a:latin typeface="Abadi" panose="020B0604020104020204" pitchFamily="34" charset="0"/>
                <a:cs typeface="Times" panose="02020603050405020304" pitchFamily="18" charset="0"/>
              </a:rPr>
              <a:t>National </a:t>
            </a:r>
          </a:p>
          <a:p>
            <a:pPr algn="ctr"/>
            <a:r>
              <a:rPr lang="en-GB" sz="1400" i="1">
                <a:latin typeface="Abadi" panose="020B0604020104020204" pitchFamily="34" charset="0"/>
                <a:cs typeface="Times" panose="02020603050405020304" pitchFamily="18" charset="0"/>
              </a:rPr>
              <a:t>decarbonation </a:t>
            </a:r>
          </a:p>
          <a:p>
            <a:pPr algn="ctr"/>
            <a:r>
              <a:rPr lang="en-GB" sz="1400" i="1">
                <a:latin typeface="Abadi" panose="020B0604020104020204" pitchFamily="34" charset="0"/>
                <a:cs typeface="Times" panose="02020603050405020304" pitchFamily="18" charset="0"/>
              </a:rPr>
              <a:t>pathways </a:t>
            </a:r>
          </a:p>
        </p:txBody>
      </p:sp>
      <p:sp>
        <p:nvSpPr>
          <p:cNvPr id="1046" name="ZoneTexte 1045">
            <a:extLst>
              <a:ext uri="{FF2B5EF4-FFF2-40B4-BE49-F238E27FC236}">
                <a16:creationId xmlns:a16="http://schemas.microsoft.com/office/drawing/2014/main" id="{5DE63305-2CB3-E076-6793-769F99CBBCB8}"/>
              </a:ext>
            </a:extLst>
          </p:cNvPr>
          <p:cNvSpPr txBox="1"/>
          <p:nvPr/>
        </p:nvSpPr>
        <p:spPr>
          <a:xfrm>
            <a:off x="5447743" y="4565303"/>
            <a:ext cx="1337226" cy="738664"/>
          </a:xfrm>
          <a:prstGeom prst="rect">
            <a:avLst/>
          </a:prstGeom>
          <a:noFill/>
        </p:spPr>
        <p:txBody>
          <a:bodyPr wrap="none" rtlCol="0">
            <a:spAutoFit/>
          </a:bodyPr>
          <a:lstStyle/>
          <a:p>
            <a:pPr algn="ctr"/>
            <a:r>
              <a:rPr lang="en-GB" sz="1400" i="1">
                <a:latin typeface="Abadi" panose="020B0604020104020204" pitchFamily="34" charset="0"/>
                <a:cs typeface="Times" panose="02020603050405020304" pitchFamily="18" charset="0"/>
              </a:rPr>
              <a:t>International </a:t>
            </a:r>
          </a:p>
          <a:p>
            <a:pPr algn="ctr"/>
            <a:r>
              <a:rPr lang="en-GB" sz="1400" i="1">
                <a:latin typeface="Abadi" panose="020B0604020104020204" pitchFamily="34" charset="0"/>
                <a:cs typeface="Times" panose="02020603050405020304" pitchFamily="18" charset="0"/>
              </a:rPr>
              <a:t>decarbonation </a:t>
            </a:r>
          </a:p>
          <a:p>
            <a:pPr algn="ctr"/>
            <a:r>
              <a:rPr lang="en-GB" sz="1400" i="1">
                <a:latin typeface="Abadi" panose="020B0604020104020204" pitchFamily="34" charset="0"/>
                <a:cs typeface="Times" panose="02020603050405020304" pitchFamily="18" charset="0"/>
              </a:rPr>
              <a:t>pathways </a:t>
            </a:r>
          </a:p>
        </p:txBody>
      </p:sp>
      <p:pic>
        <p:nvPicPr>
          <p:cNvPr id="7" name="Image 6">
            <a:extLst>
              <a:ext uri="{FF2B5EF4-FFF2-40B4-BE49-F238E27FC236}">
                <a16:creationId xmlns:a16="http://schemas.microsoft.com/office/drawing/2014/main" id="{CCF2BDA3-E574-F266-7AEC-FCA7F4FB8C9C}"/>
              </a:ext>
            </a:extLst>
          </p:cNvPr>
          <p:cNvPicPr>
            <a:picLocks noChangeAspect="1"/>
          </p:cNvPicPr>
          <p:nvPr/>
        </p:nvPicPr>
        <p:blipFill>
          <a:blip r:embed="rId12"/>
          <a:stretch>
            <a:fillRect/>
          </a:stretch>
        </p:blipFill>
        <p:spPr>
          <a:xfrm>
            <a:off x="3332550" y="3616724"/>
            <a:ext cx="774557" cy="323143"/>
          </a:xfrm>
          <a:prstGeom prst="rect">
            <a:avLst/>
          </a:prstGeom>
          <a:ln>
            <a:noFill/>
          </a:ln>
        </p:spPr>
      </p:pic>
      <p:pic>
        <p:nvPicPr>
          <p:cNvPr id="12" name="Image 11">
            <a:extLst>
              <a:ext uri="{FF2B5EF4-FFF2-40B4-BE49-F238E27FC236}">
                <a16:creationId xmlns:a16="http://schemas.microsoft.com/office/drawing/2014/main" id="{092318F1-86E0-D343-FFD2-E95F7A4ED76D}"/>
              </a:ext>
            </a:extLst>
          </p:cNvPr>
          <p:cNvPicPr>
            <a:picLocks noChangeAspect="1"/>
          </p:cNvPicPr>
          <p:nvPr/>
        </p:nvPicPr>
        <p:blipFill>
          <a:blip r:embed="rId13"/>
          <a:stretch>
            <a:fillRect/>
          </a:stretch>
        </p:blipFill>
        <p:spPr>
          <a:xfrm>
            <a:off x="2202837" y="3505992"/>
            <a:ext cx="605266" cy="449391"/>
          </a:xfrm>
          <a:prstGeom prst="rect">
            <a:avLst/>
          </a:prstGeom>
          <a:ln>
            <a:noFill/>
          </a:ln>
        </p:spPr>
      </p:pic>
      <p:pic>
        <p:nvPicPr>
          <p:cNvPr id="15" name="Picture 2" descr="Citepa - Données et expertise Air &amp; Climat">
            <a:extLst>
              <a:ext uri="{FF2B5EF4-FFF2-40B4-BE49-F238E27FC236}">
                <a16:creationId xmlns:a16="http://schemas.microsoft.com/office/drawing/2014/main" id="{C189AC2B-7817-2781-0908-5E36D1B44EA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514348" y="3476141"/>
            <a:ext cx="465192" cy="4651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Picture 2" descr="Exiobase - Home">
            <a:extLst>
              <a:ext uri="{FF2B5EF4-FFF2-40B4-BE49-F238E27FC236}">
                <a16:creationId xmlns:a16="http://schemas.microsoft.com/office/drawing/2014/main" id="{BD14225A-AE7B-5FCB-4785-E5A82D80430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87543" y="6266590"/>
            <a:ext cx="1227786" cy="21895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Picture 4" descr="Insee - Institut national de la Statistique et des Études économiques -  YouTube">
            <a:extLst>
              <a:ext uri="{FF2B5EF4-FFF2-40B4-BE49-F238E27FC236}">
                <a16:creationId xmlns:a16="http://schemas.microsoft.com/office/drawing/2014/main" id="{7BB00E25-09C4-D9FB-0F45-4332BE356AA3}"/>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27032" t="28249" r="26793" b="26979"/>
          <a:stretch/>
        </p:blipFill>
        <p:spPr bwMode="auto">
          <a:xfrm>
            <a:off x="4092394" y="6215034"/>
            <a:ext cx="317771" cy="30811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7C984A31-EDD5-FF90-7BCD-88530284919F}"/>
              </a:ext>
            </a:extLst>
          </p:cNvPr>
          <p:cNvSpPr/>
          <p:nvPr/>
        </p:nvSpPr>
        <p:spPr>
          <a:xfrm>
            <a:off x="0" y="-31805"/>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01. Emissions accounting and carbon budgets setting</a:t>
            </a:r>
          </a:p>
          <a:p>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Emissions </a:t>
            </a:r>
            <a:r>
              <a:rPr lang="fr-FR" sz="2400" b="1" dirty="0" err="1">
                <a:solidFill>
                  <a:schemeClr val="tx1"/>
                </a:solidFill>
                <a:latin typeface="Roboto Black" panose="02000000000000000000" pitchFamily="2" charset="0"/>
                <a:ea typeface="Roboto Black" panose="02000000000000000000" pitchFamily="2" charset="0"/>
                <a:cs typeface="Roboto Black" panose="02000000000000000000" pitchFamily="2" charset="0"/>
              </a:rPr>
              <a:t>accounting</a:t>
            </a:r>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 and </a:t>
            </a:r>
            <a:r>
              <a:rPr lang="fr-FR" sz="2400" b="1" dirty="0" err="1">
                <a:solidFill>
                  <a:schemeClr val="tx1"/>
                </a:solidFill>
                <a:latin typeface="Roboto Black" panose="02000000000000000000" pitchFamily="2" charset="0"/>
                <a:ea typeface="Roboto Black" panose="02000000000000000000" pitchFamily="2" charset="0"/>
                <a:cs typeface="Roboto Black" panose="02000000000000000000" pitchFamily="2" charset="0"/>
              </a:rPr>
              <a:t>carbon</a:t>
            </a:r>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 setting </a:t>
            </a:r>
            <a:r>
              <a:rPr lang="fr-FR" sz="2400" b="1" dirty="0" err="1">
                <a:solidFill>
                  <a:schemeClr val="tx1"/>
                </a:solidFill>
                <a:latin typeface="Roboto Black" panose="02000000000000000000" pitchFamily="2" charset="0"/>
                <a:ea typeface="Roboto Black" panose="02000000000000000000" pitchFamily="2" charset="0"/>
                <a:cs typeface="Roboto Black" panose="02000000000000000000" pitchFamily="2" charset="0"/>
              </a:rPr>
              <a:t>methodology</a:t>
            </a:r>
            <a:endPar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p:txBody>
      </p:sp>
    </p:spTree>
    <p:extLst>
      <p:ext uri="{BB962C8B-B14F-4D97-AF65-F5344CB8AC3E}">
        <p14:creationId xmlns:p14="http://schemas.microsoft.com/office/powerpoint/2010/main" val="14742582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370DE6-5E8F-6EA6-CE2E-437E8F1CDB2D}"/>
              </a:ext>
            </a:extLst>
          </p:cNvPr>
          <p:cNvSpPr/>
          <p:nvPr/>
        </p:nvSpPr>
        <p:spPr>
          <a:xfrm>
            <a:off x="0" y="-31805"/>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01. Emissions accounting and carbon budgets setting</a:t>
            </a:r>
          </a:p>
          <a:p>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Energy </a:t>
            </a:r>
            <a:r>
              <a:rPr lang="fr-FR" sz="2400" b="1" dirty="0" err="1">
                <a:solidFill>
                  <a:schemeClr val="tx1"/>
                </a:solidFill>
                <a:latin typeface="Roboto Black" panose="02000000000000000000" pitchFamily="2" charset="0"/>
                <a:ea typeface="Roboto Black" panose="02000000000000000000" pitchFamily="2" charset="0"/>
                <a:cs typeface="Roboto Black" panose="02000000000000000000" pitchFamily="2" charset="0"/>
              </a:rPr>
              <a:t>consumption</a:t>
            </a:r>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 and </a:t>
            </a:r>
            <a:r>
              <a:rPr lang="fr-FR" sz="2400" b="1" dirty="0" err="1">
                <a:solidFill>
                  <a:schemeClr val="tx1"/>
                </a:solidFill>
                <a:latin typeface="Roboto Black" panose="02000000000000000000" pitchFamily="2" charset="0"/>
                <a:ea typeface="Roboto Black" panose="02000000000000000000" pitchFamily="2" charset="0"/>
                <a:cs typeface="Roboto Black" panose="02000000000000000000" pitchFamily="2" charset="0"/>
              </a:rPr>
              <a:t>operational</a:t>
            </a:r>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 GHGE in 2019 </a:t>
            </a:r>
          </a:p>
        </p:txBody>
      </p:sp>
      <p:pic>
        <p:nvPicPr>
          <p:cNvPr id="11" name="Image 10" descr="Une image contenant texte, capture d’écran, Tracé, Caractère coloré&#10;&#10;Description générée automatiquement">
            <a:extLst>
              <a:ext uri="{FF2B5EF4-FFF2-40B4-BE49-F238E27FC236}">
                <a16:creationId xmlns:a16="http://schemas.microsoft.com/office/drawing/2014/main" id="{9D4B4178-F63D-E427-472C-E1AC6A3D7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0287" y="2111380"/>
            <a:ext cx="6480000" cy="3435704"/>
          </a:xfrm>
          <a:prstGeom prst="rect">
            <a:avLst/>
          </a:prstGeom>
        </p:spPr>
      </p:pic>
      <p:pic>
        <p:nvPicPr>
          <p:cNvPr id="14" name="Image 13" descr="Une image contenant texte, capture d’écran, diagramme, Tracé&#10;&#10;Description générée automatiquement">
            <a:extLst>
              <a:ext uri="{FF2B5EF4-FFF2-40B4-BE49-F238E27FC236}">
                <a16:creationId xmlns:a16="http://schemas.microsoft.com/office/drawing/2014/main" id="{C45746B2-CE5A-9F34-8D06-E8A2736DEA28}"/>
              </a:ext>
            </a:extLst>
          </p:cNvPr>
          <p:cNvPicPr>
            <a:picLocks noChangeAspect="1"/>
          </p:cNvPicPr>
          <p:nvPr/>
        </p:nvPicPr>
        <p:blipFill rotWithShape="1">
          <a:blip r:embed="rId4">
            <a:extLst>
              <a:ext uri="{28A0092B-C50C-407E-A947-70E740481C1C}">
                <a14:useLocalDpi xmlns:a14="http://schemas.microsoft.com/office/drawing/2010/main" val="0"/>
              </a:ext>
            </a:extLst>
          </a:blip>
          <a:srcRect r="21868"/>
          <a:stretch/>
        </p:blipFill>
        <p:spPr>
          <a:xfrm>
            <a:off x="121713" y="2111380"/>
            <a:ext cx="5062935" cy="3435704"/>
          </a:xfrm>
          <a:prstGeom prst="rect">
            <a:avLst/>
          </a:prstGeom>
        </p:spPr>
      </p:pic>
      <p:sp>
        <p:nvSpPr>
          <p:cNvPr id="18" name="Espace réservé du numéro de diapositive 17">
            <a:extLst>
              <a:ext uri="{FF2B5EF4-FFF2-40B4-BE49-F238E27FC236}">
                <a16:creationId xmlns:a16="http://schemas.microsoft.com/office/drawing/2014/main" id="{C0499425-A15B-5148-F767-8AE73765D496}"/>
              </a:ext>
            </a:extLst>
          </p:cNvPr>
          <p:cNvSpPr>
            <a:spLocks noGrp="1"/>
          </p:cNvSpPr>
          <p:nvPr>
            <p:ph type="sldNum" sz="quarter" idx="12"/>
          </p:nvPr>
        </p:nvSpPr>
        <p:spPr/>
        <p:txBody>
          <a:bodyPr/>
          <a:lstStyle/>
          <a:p>
            <a:fld id="{1E55F5E4-9D21-4F00-9F86-7105B16B518E}" type="slidenum">
              <a:rPr lang="fr-FR" smtClean="0"/>
              <a:pPr/>
              <a:t>31</a:t>
            </a:fld>
            <a:endParaRPr lang="fr-FR"/>
          </a:p>
        </p:txBody>
      </p:sp>
    </p:spTree>
    <p:extLst>
      <p:ext uri="{BB962C8B-B14F-4D97-AF65-F5344CB8AC3E}">
        <p14:creationId xmlns:p14="http://schemas.microsoft.com/office/powerpoint/2010/main" val="10082624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370DE6-5E8F-6EA6-CE2E-437E8F1CDB2D}"/>
              </a:ext>
            </a:extLst>
          </p:cNvPr>
          <p:cNvSpPr/>
          <p:nvPr/>
        </p:nvSpPr>
        <p:spPr>
          <a:xfrm>
            <a:off x="0" y="-31805"/>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01. Emissions accounting and carbon budgets setting</a:t>
            </a:r>
          </a:p>
          <a:p>
            <a:r>
              <a:rPr lang="fr-FR" sz="2400" b="1" dirty="0" err="1">
                <a:solidFill>
                  <a:schemeClr val="tx1"/>
                </a:solidFill>
                <a:latin typeface="Roboto Black" panose="02000000000000000000" pitchFamily="2" charset="0"/>
                <a:ea typeface="Roboto Black" panose="02000000000000000000" pitchFamily="2" charset="0"/>
                <a:cs typeface="Roboto Black" panose="02000000000000000000" pitchFamily="2" charset="0"/>
              </a:rPr>
              <a:t>Embodied</a:t>
            </a:r>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 GHGE in 2019 </a:t>
            </a:r>
          </a:p>
        </p:txBody>
      </p:sp>
      <p:pic>
        <p:nvPicPr>
          <p:cNvPr id="9" name="Image 8" descr="Une image contenant capture d’écran, cercle, conception, texte&#10;&#10;Description générée automatiquement">
            <a:extLst>
              <a:ext uri="{FF2B5EF4-FFF2-40B4-BE49-F238E27FC236}">
                <a16:creationId xmlns:a16="http://schemas.microsoft.com/office/drawing/2014/main" id="{51A5BFEA-250A-377A-4737-E1FBB64564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8257" y="1402991"/>
            <a:ext cx="5738648" cy="4782206"/>
          </a:xfrm>
          <a:prstGeom prst="rect">
            <a:avLst/>
          </a:prstGeom>
        </p:spPr>
      </p:pic>
      <p:sp>
        <p:nvSpPr>
          <p:cNvPr id="2" name="Espace réservé du numéro de diapositive 1">
            <a:extLst>
              <a:ext uri="{FF2B5EF4-FFF2-40B4-BE49-F238E27FC236}">
                <a16:creationId xmlns:a16="http://schemas.microsoft.com/office/drawing/2014/main" id="{41F02E39-73D9-834E-9D57-C8F83092E8E8}"/>
              </a:ext>
            </a:extLst>
          </p:cNvPr>
          <p:cNvSpPr>
            <a:spLocks noGrp="1"/>
          </p:cNvSpPr>
          <p:nvPr>
            <p:ph type="sldNum" sz="quarter" idx="12"/>
          </p:nvPr>
        </p:nvSpPr>
        <p:spPr/>
        <p:txBody>
          <a:bodyPr/>
          <a:lstStyle/>
          <a:p>
            <a:fld id="{1E55F5E4-9D21-4F00-9F86-7105B16B518E}" type="slidenum">
              <a:rPr lang="fr-FR" smtClean="0"/>
              <a:pPr/>
              <a:t>32</a:t>
            </a:fld>
            <a:endParaRPr lang="fr-FR"/>
          </a:p>
        </p:txBody>
      </p:sp>
      <p:pic>
        <p:nvPicPr>
          <p:cNvPr id="5" name="Image 4" descr="Une image contenant texte, capture d’écran, diagramme, Parallèle&#10;&#10;Description générée automatiquement">
            <a:extLst>
              <a:ext uri="{FF2B5EF4-FFF2-40B4-BE49-F238E27FC236}">
                <a16:creationId xmlns:a16="http://schemas.microsoft.com/office/drawing/2014/main" id="{7AF9A25A-E13C-3117-2AE9-4BAF2CAD4D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952" y="730189"/>
            <a:ext cx="5106510" cy="6127811"/>
          </a:xfrm>
          <a:prstGeom prst="rect">
            <a:avLst/>
          </a:prstGeom>
        </p:spPr>
      </p:pic>
    </p:spTree>
    <p:extLst>
      <p:ext uri="{BB962C8B-B14F-4D97-AF65-F5344CB8AC3E}">
        <p14:creationId xmlns:p14="http://schemas.microsoft.com/office/powerpoint/2010/main" val="2707950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370DE6-5E8F-6EA6-CE2E-437E8F1CDB2D}"/>
              </a:ext>
            </a:extLst>
          </p:cNvPr>
          <p:cNvSpPr/>
          <p:nvPr/>
        </p:nvSpPr>
        <p:spPr>
          <a:xfrm>
            <a:off x="0" y="-31805"/>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01. Emissions accounting and carbon budgets setting</a:t>
            </a:r>
          </a:p>
          <a:p>
            <a:r>
              <a:rPr lang="fr-FR" sz="2400" b="1" dirty="0" err="1">
                <a:solidFill>
                  <a:schemeClr val="tx1"/>
                </a:solidFill>
                <a:latin typeface="Roboto Black" panose="02000000000000000000" pitchFamily="2" charset="0"/>
                <a:ea typeface="Roboto Black" panose="02000000000000000000" pitchFamily="2" charset="0"/>
                <a:cs typeface="Roboto Black" panose="02000000000000000000" pitchFamily="2" charset="0"/>
              </a:rPr>
              <a:t>Embodied</a:t>
            </a:r>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 and </a:t>
            </a:r>
            <a:r>
              <a:rPr lang="fr-FR" sz="2400" b="1" dirty="0" err="1">
                <a:solidFill>
                  <a:schemeClr val="tx1"/>
                </a:solidFill>
                <a:latin typeface="Roboto Black" panose="02000000000000000000" pitchFamily="2" charset="0"/>
                <a:ea typeface="Roboto Black" panose="02000000000000000000" pitchFamily="2" charset="0"/>
                <a:cs typeface="Roboto Black" panose="02000000000000000000" pitchFamily="2" charset="0"/>
              </a:rPr>
              <a:t>Whole</a:t>
            </a:r>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-Life Carbon budgets by 2050 </a:t>
            </a:r>
          </a:p>
        </p:txBody>
      </p:sp>
      <p:pic>
        <p:nvPicPr>
          <p:cNvPr id="5" name="Image 4" descr="Une image contenant texte, capture d’écran, Caractère coloré, diagramme&#10;&#10;Description générée automatiquement">
            <a:extLst>
              <a:ext uri="{FF2B5EF4-FFF2-40B4-BE49-F238E27FC236}">
                <a16:creationId xmlns:a16="http://schemas.microsoft.com/office/drawing/2014/main" id="{65EBFF62-7094-489D-1DEB-9CEE8D349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033" y="738000"/>
            <a:ext cx="6287597" cy="6120000"/>
          </a:xfrm>
          <a:prstGeom prst="rect">
            <a:avLst/>
          </a:prstGeom>
        </p:spPr>
      </p:pic>
      <p:pic>
        <p:nvPicPr>
          <p:cNvPr id="8" name="Image 7" descr="Une image contenant texte, capture d’écran, ligne, Police&#10;&#10;Description générée automatiquement">
            <a:extLst>
              <a:ext uri="{FF2B5EF4-FFF2-40B4-BE49-F238E27FC236}">
                <a16:creationId xmlns:a16="http://schemas.microsoft.com/office/drawing/2014/main" id="{06E7E481-48B1-F50D-9543-277561AEEF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4509" y="694059"/>
            <a:ext cx="5687491" cy="6120000"/>
          </a:xfrm>
          <a:prstGeom prst="rect">
            <a:avLst/>
          </a:prstGeom>
        </p:spPr>
      </p:pic>
      <p:sp>
        <p:nvSpPr>
          <p:cNvPr id="10" name="Espace réservé du numéro de diapositive 9">
            <a:extLst>
              <a:ext uri="{FF2B5EF4-FFF2-40B4-BE49-F238E27FC236}">
                <a16:creationId xmlns:a16="http://schemas.microsoft.com/office/drawing/2014/main" id="{A9EBB524-C9AF-A46A-C6EC-BA958F09CC0E}"/>
              </a:ext>
            </a:extLst>
          </p:cNvPr>
          <p:cNvSpPr>
            <a:spLocks noGrp="1"/>
          </p:cNvSpPr>
          <p:nvPr>
            <p:ph type="sldNum" sz="quarter" idx="12"/>
          </p:nvPr>
        </p:nvSpPr>
        <p:spPr/>
        <p:txBody>
          <a:bodyPr/>
          <a:lstStyle/>
          <a:p>
            <a:fld id="{1E55F5E4-9D21-4F00-9F86-7105B16B518E}" type="slidenum">
              <a:rPr lang="fr-FR" smtClean="0"/>
              <a:pPr/>
              <a:t>33</a:t>
            </a:fld>
            <a:endParaRPr lang="fr-FR"/>
          </a:p>
        </p:txBody>
      </p:sp>
    </p:spTree>
    <p:extLst>
      <p:ext uri="{BB962C8B-B14F-4D97-AF65-F5344CB8AC3E}">
        <p14:creationId xmlns:p14="http://schemas.microsoft.com/office/powerpoint/2010/main" val="1196860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EPC label matrix – Energy simulation results</a:t>
            </a:r>
          </a:p>
        </p:txBody>
      </p:sp>
      <p:sp>
        <p:nvSpPr>
          <p:cNvPr id="8" name="Espace réservé du numéro de diapositive 7">
            <a:extLst>
              <a:ext uri="{FF2B5EF4-FFF2-40B4-BE49-F238E27FC236}">
                <a16:creationId xmlns:a16="http://schemas.microsoft.com/office/drawing/2014/main" id="{971BB2C9-F077-0D5A-D7EC-AA26E0B0F57D}"/>
              </a:ext>
            </a:extLst>
          </p:cNvPr>
          <p:cNvSpPr>
            <a:spLocks noGrp="1"/>
          </p:cNvSpPr>
          <p:nvPr>
            <p:ph type="sldNum" sz="quarter" idx="12"/>
          </p:nvPr>
        </p:nvSpPr>
        <p:spPr/>
        <p:txBody>
          <a:bodyPr/>
          <a:lstStyle/>
          <a:p>
            <a:fld id="{1E55F5E4-9D21-4F00-9F86-7105B16B518E}" type="slidenum">
              <a:rPr lang="fr-FR" smtClean="0"/>
              <a:pPr/>
              <a:t>34</a:t>
            </a:fld>
            <a:endParaRPr lang="fr-FR"/>
          </a:p>
        </p:txBody>
      </p:sp>
      <p:sp>
        <p:nvSpPr>
          <p:cNvPr id="17" name="ZoneTexte 16">
            <a:extLst>
              <a:ext uri="{FF2B5EF4-FFF2-40B4-BE49-F238E27FC236}">
                <a16:creationId xmlns:a16="http://schemas.microsoft.com/office/drawing/2014/main" id="{56E9FFEA-976E-9D5A-97A9-6FCEB953F647}"/>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18" name="Rectangle : coins arrondis 17">
            <a:extLst>
              <a:ext uri="{FF2B5EF4-FFF2-40B4-BE49-F238E27FC236}">
                <a16:creationId xmlns:a16="http://schemas.microsoft.com/office/drawing/2014/main" id="{F000E8EC-FAB5-74D4-E9D0-A1685E78893E}"/>
              </a:ext>
            </a:extLst>
          </p:cNvPr>
          <p:cNvSpPr/>
          <p:nvPr/>
        </p:nvSpPr>
        <p:spPr>
          <a:xfrm>
            <a:off x="9994521" y="179145"/>
            <a:ext cx="716132" cy="381513"/>
          </a:xfrm>
          <a:prstGeom prst="round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RQ2</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sp>
        <p:nvSpPr>
          <p:cNvPr id="34" name="Rectangle 33">
            <a:extLst>
              <a:ext uri="{FF2B5EF4-FFF2-40B4-BE49-F238E27FC236}">
                <a16:creationId xmlns:a16="http://schemas.microsoft.com/office/drawing/2014/main" id="{39932390-7F68-5218-7FF0-17B264538D8F}"/>
              </a:ext>
            </a:extLst>
          </p:cNvPr>
          <p:cNvSpPr/>
          <p:nvPr/>
        </p:nvSpPr>
        <p:spPr>
          <a:xfrm>
            <a:off x="1095469" y="4585448"/>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B21570E9-7A8A-3A5C-1309-AEFC43157F39}"/>
              </a:ext>
            </a:extLst>
          </p:cNvPr>
          <p:cNvSpPr/>
          <p:nvPr/>
        </p:nvSpPr>
        <p:spPr>
          <a:xfrm>
            <a:off x="2680495"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2F8EE0E-69A7-D92E-6714-C93F1B8CDC8D}"/>
              </a:ext>
            </a:extLst>
          </p:cNvPr>
          <p:cNvSpPr/>
          <p:nvPr/>
        </p:nvSpPr>
        <p:spPr>
          <a:xfrm>
            <a:off x="5219138" y="4585448"/>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61F3C9C3-C8FC-0E20-60F3-2E9CC23F6C50}"/>
              </a:ext>
            </a:extLst>
          </p:cNvPr>
          <p:cNvSpPr/>
          <p:nvPr/>
        </p:nvSpPr>
        <p:spPr>
          <a:xfrm>
            <a:off x="6804164"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0FA66186-7FA5-1462-B345-626FAB04F1C7}"/>
              </a:ext>
            </a:extLst>
          </p:cNvPr>
          <p:cNvSpPr/>
          <p:nvPr/>
        </p:nvSpPr>
        <p:spPr>
          <a:xfrm>
            <a:off x="10854164"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descr="Une image contenant texte, capture d’écran, affichage, Rectangle&#10;&#10;Description générée automatiquement">
            <a:extLst>
              <a:ext uri="{FF2B5EF4-FFF2-40B4-BE49-F238E27FC236}">
                <a16:creationId xmlns:a16="http://schemas.microsoft.com/office/drawing/2014/main" id="{FEFAE81A-0D8A-BE6D-A54C-D619B96C6C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175" y="1520270"/>
            <a:ext cx="5699345" cy="4320000"/>
          </a:xfrm>
          <a:prstGeom prst="rect">
            <a:avLst/>
          </a:prstGeom>
        </p:spPr>
      </p:pic>
      <p:pic>
        <p:nvPicPr>
          <p:cNvPr id="6" name="Image 5" descr="Une image contenant texte, capture d’écran, affichage, logiciel&#10;&#10;Description générée automatiquement">
            <a:extLst>
              <a:ext uri="{FF2B5EF4-FFF2-40B4-BE49-F238E27FC236}">
                <a16:creationId xmlns:a16="http://schemas.microsoft.com/office/drawing/2014/main" id="{FB66BE78-A89D-6EF2-EE1C-5791AA9C79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2655" y="1520270"/>
            <a:ext cx="5699345" cy="4320000"/>
          </a:xfrm>
          <a:prstGeom prst="rect">
            <a:avLst/>
          </a:prstGeom>
        </p:spPr>
      </p:pic>
    </p:spTree>
    <p:extLst>
      <p:ext uri="{BB962C8B-B14F-4D97-AF65-F5344CB8AC3E}">
        <p14:creationId xmlns:p14="http://schemas.microsoft.com/office/powerpoint/2010/main" val="2606848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1E55F5E4-9D21-4F00-9F86-7105B16B518E}" type="slidenum">
              <a:rPr lang="fr-FR" smtClean="0"/>
              <a:t>35</a:t>
            </a:fld>
            <a:endParaRPr lang="fr-FR"/>
          </a:p>
        </p:txBody>
      </p:sp>
      <p:sp>
        <p:nvSpPr>
          <p:cNvPr id="9" name="Rectangle 8">
            <a:extLst>
              <a:ext uri="{FF2B5EF4-FFF2-40B4-BE49-F238E27FC236}">
                <a16:creationId xmlns:a16="http://schemas.microsoft.com/office/drawing/2014/main" id="{255A6003-49FA-6811-7612-6149CA3C6927}"/>
              </a:ext>
            </a:extLst>
          </p:cNvPr>
          <p:cNvSpPr/>
          <p:nvPr/>
        </p:nvSpPr>
        <p:spPr>
          <a:xfrm>
            <a:off x="5938426" y="2656831"/>
            <a:ext cx="583692" cy="3566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000">
              <a:latin typeface="Times" panose="02020603050405020304" pitchFamily="18" charset="0"/>
              <a:cs typeface="Times" panose="02020603050405020304" pitchFamily="18" charset="0"/>
            </a:endParaRPr>
          </a:p>
        </p:txBody>
      </p:sp>
      <p:graphicFrame>
        <p:nvGraphicFramePr>
          <p:cNvPr id="2" name="Tableau 3">
            <a:extLst>
              <a:ext uri="{FF2B5EF4-FFF2-40B4-BE49-F238E27FC236}">
                <a16:creationId xmlns:a16="http://schemas.microsoft.com/office/drawing/2014/main" id="{88B75256-F191-B681-E678-2B2E2253680D}"/>
              </a:ext>
            </a:extLst>
          </p:cNvPr>
          <p:cNvGraphicFramePr>
            <a:graphicFrameLocks noGrp="1"/>
          </p:cNvGraphicFramePr>
          <p:nvPr>
            <p:extLst>
              <p:ext uri="{D42A27DB-BD31-4B8C-83A1-F6EECF244321}">
                <p14:modId xmlns:p14="http://schemas.microsoft.com/office/powerpoint/2010/main" val="4127676893"/>
              </p:ext>
            </p:extLst>
          </p:nvPr>
        </p:nvGraphicFramePr>
        <p:xfrm>
          <a:off x="1284638" y="1886703"/>
          <a:ext cx="8128000" cy="296672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555420638"/>
                    </a:ext>
                  </a:extLst>
                </a:gridCol>
                <a:gridCol w="1016000">
                  <a:extLst>
                    <a:ext uri="{9D8B030D-6E8A-4147-A177-3AD203B41FA5}">
                      <a16:colId xmlns:a16="http://schemas.microsoft.com/office/drawing/2014/main" val="3272334711"/>
                    </a:ext>
                  </a:extLst>
                </a:gridCol>
                <a:gridCol w="1016000">
                  <a:extLst>
                    <a:ext uri="{9D8B030D-6E8A-4147-A177-3AD203B41FA5}">
                      <a16:colId xmlns:a16="http://schemas.microsoft.com/office/drawing/2014/main" val="3614068630"/>
                    </a:ext>
                  </a:extLst>
                </a:gridCol>
                <a:gridCol w="1016000">
                  <a:extLst>
                    <a:ext uri="{9D8B030D-6E8A-4147-A177-3AD203B41FA5}">
                      <a16:colId xmlns:a16="http://schemas.microsoft.com/office/drawing/2014/main" val="1054467859"/>
                    </a:ext>
                  </a:extLst>
                </a:gridCol>
                <a:gridCol w="1016000">
                  <a:extLst>
                    <a:ext uri="{9D8B030D-6E8A-4147-A177-3AD203B41FA5}">
                      <a16:colId xmlns:a16="http://schemas.microsoft.com/office/drawing/2014/main" val="1567012742"/>
                    </a:ext>
                  </a:extLst>
                </a:gridCol>
                <a:gridCol w="1016000">
                  <a:extLst>
                    <a:ext uri="{9D8B030D-6E8A-4147-A177-3AD203B41FA5}">
                      <a16:colId xmlns:a16="http://schemas.microsoft.com/office/drawing/2014/main" val="603882837"/>
                    </a:ext>
                  </a:extLst>
                </a:gridCol>
                <a:gridCol w="1016000">
                  <a:extLst>
                    <a:ext uri="{9D8B030D-6E8A-4147-A177-3AD203B41FA5}">
                      <a16:colId xmlns:a16="http://schemas.microsoft.com/office/drawing/2014/main" val="2615509415"/>
                    </a:ext>
                  </a:extLst>
                </a:gridCol>
                <a:gridCol w="1016000">
                  <a:extLst>
                    <a:ext uri="{9D8B030D-6E8A-4147-A177-3AD203B41FA5}">
                      <a16:colId xmlns:a16="http://schemas.microsoft.com/office/drawing/2014/main" val="1154519158"/>
                    </a:ext>
                  </a:extLst>
                </a:gridCol>
              </a:tblGrid>
              <a:tr h="370840">
                <a:tc>
                  <a:txBody>
                    <a:bodyPr/>
                    <a:lstStyle/>
                    <a:p>
                      <a:endParaRPr lang="fr-FR" sz="1400">
                        <a:solidFill>
                          <a:schemeClr val="tx1"/>
                        </a:solidFill>
                        <a:latin typeface="Times" panose="02020603050405020304" pitchFamily="18" charset="0"/>
                        <a:cs typeface="Times" panose="02020603050405020304" pitchFamily="18" charset="0"/>
                      </a:endParaRPr>
                    </a:p>
                  </a:txBody>
                  <a:tcPr>
                    <a:solidFill>
                      <a:schemeClr val="bg1"/>
                    </a:solidFill>
                  </a:tcPr>
                </a:tc>
                <a:tc>
                  <a:txBody>
                    <a:bodyPr/>
                    <a:lstStyle/>
                    <a:p>
                      <a:r>
                        <a:rPr lang="fr-FR" sz="1400">
                          <a:solidFill>
                            <a:schemeClr val="tx1"/>
                          </a:solidFill>
                          <a:latin typeface="Times" panose="02020603050405020304" pitchFamily="18" charset="0"/>
                          <a:cs typeface="Times" panose="02020603050405020304" pitchFamily="18" charset="0"/>
                        </a:rPr>
                        <a:t>A</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fr-FR" sz="1400">
                          <a:solidFill>
                            <a:schemeClr val="tx1"/>
                          </a:solidFill>
                          <a:latin typeface="Times" panose="02020603050405020304" pitchFamily="18" charset="0"/>
                          <a:cs typeface="Times" panose="02020603050405020304" pitchFamily="18" charset="0"/>
                        </a:rPr>
                        <a:t>B</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fr-FR" sz="1400">
                          <a:solidFill>
                            <a:schemeClr val="tx1"/>
                          </a:solidFill>
                          <a:latin typeface="Times" panose="02020603050405020304" pitchFamily="18" charset="0"/>
                          <a:cs typeface="Times" panose="02020603050405020304" pitchFamily="18" charset="0"/>
                        </a:rPr>
                        <a:t>C</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fr-FR" sz="1400">
                          <a:solidFill>
                            <a:schemeClr val="tx1"/>
                          </a:solidFill>
                          <a:latin typeface="Times" panose="02020603050405020304" pitchFamily="18" charset="0"/>
                          <a:cs typeface="Times" panose="02020603050405020304" pitchFamily="18" charset="0"/>
                        </a:rPr>
                        <a:t>D</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fr-FR" sz="1400">
                          <a:solidFill>
                            <a:schemeClr val="tx1"/>
                          </a:solidFill>
                          <a:latin typeface="Times" panose="02020603050405020304" pitchFamily="18" charset="0"/>
                          <a:cs typeface="Times" panose="02020603050405020304" pitchFamily="18" charset="0"/>
                        </a:rPr>
                        <a:t>E</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fr-FR" sz="1400">
                          <a:solidFill>
                            <a:schemeClr val="tx1"/>
                          </a:solidFill>
                          <a:latin typeface="Times" panose="02020603050405020304" pitchFamily="18" charset="0"/>
                          <a:cs typeface="Times" panose="02020603050405020304" pitchFamily="18" charset="0"/>
                        </a:rPr>
                        <a:t>F</a:t>
                      </a:r>
                    </a:p>
                  </a:txBody>
                  <a:tcPr>
                    <a:lnB w="12700" cap="flat" cmpd="sng" algn="ctr">
                      <a:solidFill>
                        <a:schemeClr val="tx1"/>
                      </a:solidFill>
                      <a:prstDash val="solid"/>
                      <a:round/>
                      <a:headEnd type="none" w="med" len="med"/>
                      <a:tailEnd type="none" w="med" len="med"/>
                    </a:lnB>
                    <a:solidFill>
                      <a:schemeClr val="bg1"/>
                    </a:solidFill>
                  </a:tcPr>
                </a:tc>
                <a:tc>
                  <a:txBody>
                    <a:bodyPr/>
                    <a:lstStyle/>
                    <a:p>
                      <a:r>
                        <a:rPr lang="fr-FR" sz="1400">
                          <a:solidFill>
                            <a:schemeClr val="tx1"/>
                          </a:solidFill>
                          <a:latin typeface="Times" panose="02020603050405020304" pitchFamily="18" charset="0"/>
                          <a:cs typeface="Times" panose="02020603050405020304" pitchFamily="18" charset="0"/>
                        </a:rPr>
                        <a:t>G</a:t>
                      </a:r>
                    </a:p>
                  </a:txBody>
                  <a:tcP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2248418"/>
                  </a:ext>
                </a:extLst>
              </a:tr>
              <a:tr h="370840">
                <a:tc>
                  <a:txBody>
                    <a:bodyPr/>
                    <a:lstStyle/>
                    <a:p>
                      <a:r>
                        <a:rPr lang="fr-FR" sz="1400" b="1">
                          <a:solidFill>
                            <a:schemeClr val="tx1"/>
                          </a:solidFill>
                          <a:latin typeface="Times" panose="02020603050405020304" pitchFamily="18" charset="0"/>
                          <a:cs typeface="Times" panose="02020603050405020304" pitchFamily="18" charset="0"/>
                        </a:rPr>
                        <a:t>A</a:t>
                      </a: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421917331"/>
                  </a:ext>
                </a:extLst>
              </a:tr>
              <a:tr h="370840">
                <a:tc>
                  <a:txBody>
                    <a:bodyPr/>
                    <a:lstStyle/>
                    <a:p>
                      <a:r>
                        <a:rPr lang="fr-FR" sz="1400" b="1">
                          <a:solidFill>
                            <a:schemeClr val="tx1"/>
                          </a:solidFill>
                          <a:latin typeface="Times" panose="02020603050405020304" pitchFamily="18" charset="0"/>
                          <a:cs typeface="Times" panose="02020603050405020304" pitchFamily="18" charset="0"/>
                        </a:rPr>
                        <a:t>B</a:t>
                      </a: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743605095"/>
                  </a:ext>
                </a:extLst>
              </a:tr>
              <a:tr h="370840">
                <a:tc>
                  <a:txBody>
                    <a:bodyPr/>
                    <a:lstStyle/>
                    <a:p>
                      <a:r>
                        <a:rPr lang="fr-FR" sz="1400" b="1">
                          <a:solidFill>
                            <a:schemeClr val="tx1"/>
                          </a:solidFill>
                          <a:latin typeface="Times" panose="02020603050405020304" pitchFamily="18" charset="0"/>
                          <a:cs typeface="Times" panose="02020603050405020304" pitchFamily="18" charset="0"/>
                        </a:rPr>
                        <a:t>C</a:t>
                      </a: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401229487"/>
                  </a:ext>
                </a:extLst>
              </a:tr>
              <a:tr h="370840">
                <a:tc>
                  <a:txBody>
                    <a:bodyPr/>
                    <a:lstStyle/>
                    <a:p>
                      <a:r>
                        <a:rPr lang="fr-FR" sz="1400" b="1">
                          <a:solidFill>
                            <a:schemeClr val="tx1"/>
                          </a:solidFill>
                          <a:latin typeface="Times" panose="02020603050405020304" pitchFamily="18" charset="0"/>
                          <a:cs typeface="Times" panose="02020603050405020304" pitchFamily="18" charset="0"/>
                        </a:rPr>
                        <a:t>D</a:t>
                      </a: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293999511"/>
                  </a:ext>
                </a:extLst>
              </a:tr>
              <a:tr h="370840">
                <a:tc>
                  <a:txBody>
                    <a:bodyPr/>
                    <a:lstStyle/>
                    <a:p>
                      <a:r>
                        <a:rPr lang="fr-FR" sz="1400" b="1">
                          <a:solidFill>
                            <a:schemeClr val="tx1"/>
                          </a:solidFill>
                          <a:latin typeface="Times" panose="02020603050405020304" pitchFamily="18" charset="0"/>
                          <a:cs typeface="Times" panose="02020603050405020304" pitchFamily="18" charset="0"/>
                        </a:rPr>
                        <a:t>E</a:t>
                      </a: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136015688"/>
                  </a:ext>
                </a:extLst>
              </a:tr>
              <a:tr h="370840">
                <a:tc>
                  <a:txBody>
                    <a:bodyPr/>
                    <a:lstStyle/>
                    <a:p>
                      <a:r>
                        <a:rPr lang="fr-FR" sz="1400" b="1">
                          <a:solidFill>
                            <a:schemeClr val="tx1"/>
                          </a:solidFill>
                          <a:latin typeface="Times" panose="02020603050405020304" pitchFamily="18" charset="0"/>
                          <a:cs typeface="Times" panose="02020603050405020304" pitchFamily="18" charset="0"/>
                        </a:rPr>
                        <a:t>F</a:t>
                      </a: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971192029"/>
                  </a:ext>
                </a:extLst>
              </a:tr>
              <a:tr h="370840">
                <a:tc>
                  <a:txBody>
                    <a:bodyPr/>
                    <a:lstStyle/>
                    <a:p>
                      <a:r>
                        <a:rPr lang="fr-FR" sz="1400" b="1">
                          <a:solidFill>
                            <a:schemeClr val="tx1"/>
                          </a:solidFill>
                          <a:latin typeface="Times" panose="02020603050405020304" pitchFamily="18" charset="0"/>
                          <a:cs typeface="Times" panose="02020603050405020304" pitchFamily="18" charset="0"/>
                        </a:rPr>
                        <a:t>G</a:t>
                      </a:r>
                    </a:p>
                  </a:txBody>
                  <a:tcPr>
                    <a:lnR w="12700" cap="flat" cmpd="sng" algn="ctr">
                      <a:solidFill>
                        <a:schemeClr val="tx1"/>
                      </a:solidFill>
                      <a:prstDash val="solid"/>
                      <a:round/>
                      <a:headEnd type="none" w="med" len="med"/>
                      <a:tailEnd type="none" w="med" len="med"/>
                    </a:lnR>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fr-FR" sz="1400">
                        <a:solidFill>
                          <a:schemeClr val="tx1"/>
                        </a:solidFill>
                        <a:latin typeface="Times" panose="02020603050405020304" pitchFamily="18" charset="0"/>
                        <a:cs typeface="Times"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37723287"/>
                  </a:ext>
                </a:extLst>
              </a:tr>
            </a:tbl>
          </a:graphicData>
        </a:graphic>
      </p:graphicFrame>
      <p:sp>
        <p:nvSpPr>
          <p:cNvPr id="7" name="ZoneTexte 6">
            <a:extLst>
              <a:ext uri="{FF2B5EF4-FFF2-40B4-BE49-F238E27FC236}">
                <a16:creationId xmlns:a16="http://schemas.microsoft.com/office/drawing/2014/main" id="{4C5FAE80-2FB0-067B-7DBC-A5B4F7DE754E}"/>
              </a:ext>
            </a:extLst>
          </p:cNvPr>
          <p:cNvSpPr txBox="1"/>
          <p:nvPr/>
        </p:nvSpPr>
        <p:spPr>
          <a:xfrm rot="16200000">
            <a:off x="-431027" y="3354241"/>
            <a:ext cx="2828467" cy="369332"/>
          </a:xfrm>
          <a:prstGeom prst="rect">
            <a:avLst/>
          </a:prstGeom>
          <a:noFill/>
        </p:spPr>
        <p:txBody>
          <a:bodyPr wrap="none" rtlCol="0">
            <a:spAutoFit/>
          </a:bodyPr>
          <a:lstStyle/>
          <a:p>
            <a:r>
              <a:rPr lang="en-GB" i="1">
                <a:latin typeface="Times" panose="02020603050405020304" pitchFamily="18" charset="0"/>
                <a:cs typeface="Times" panose="02020603050405020304" pitchFamily="18" charset="0"/>
              </a:rPr>
              <a:t>EPC label before renovation</a:t>
            </a:r>
          </a:p>
        </p:txBody>
      </p:sp>
      <p:sp>
        <p:nvSpPr>
          <p:cNvPr id="8" name="ZoneTexte 7">
            <a:extLst>
              <a:ext uri="{FF2B5EF4-FFF2-40B4-BE49-F238E27FC236}">
                <a16:creationId xmlns:a16="http://schemas.microsoft.com/office/drawing/2014/main" id="{1E7E99A1-2E1C-8C2D-CF62-96B5DC973B21}"/>
              </a:ext>
            </a:extLst>
          </p:cNvPr>
          <p:cNvSpPr txBox="1"/>
          <p:nvPr/>
        </p:nvSpPr>
        <p:spPr>
          <a:xfrm>
            <a:off x="4539737" y="1539614"/>
            <a:ext cx="2683170" cy="369332"/>
          </a:xfrm>
          <a:prstGeom prst="rect">
            <a:avLst/>
          </a:prstGeom>
          <a:noFill/>
        </p:spPr>
        <p:txBody>
          <a:bodyPr wrap="none" rtlCol="0">
            <a:spAutoFit/>
          </a:bodyPr>
          <a:lstStyle/>
          <a:p>
            <a:r>
              <a:rPr lang="en-GB" i="1">
                <a:latin typeface="Times" panose="02020603050405020304" pitchFamily="18" charset="0"/>
                <a:cs typeface="Times" panose="02020603050405020304" pitchFamily="18" charset="0"/>
              </a:rPr>
              <a:t>EPC label after renovation</a:t>
            </a:r>
          </a:p>
        </p:txBody>
      </p:sp>
      <p:cxnSp>
        <p:nvCxnSpPr>
          <p:cNvPr id="18" name="Connecteur droit avec flèche 17">
            <a:extLst>
              <a:ext uri="{FF2B5EF4-FFF2-40B4-BE49-F238E27FC236}">
                <a16:creationId xmlns:a16="http://schemas.microsoft.com/office/drawing/2014/main" id="{48F9E733-CC1E-541E-C77F-237C8EAF335F}"/>
              </a:ext>
            </a:extLst>
          </p:cNvPr>
          <p:cNvCxnSpPr>
            <a:cxnSpLocks/>
          </p:cNvCxnSpPr>
          <p:nvPr/>
        </p:nvCxnSpPr>
        <p:spPr>
          <a:xfrm>
            <a:off x="2491138" y="4768450"/>
            <a:ext cx="6444996"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017563AC-FC80-3742-3A81-E56EE2C3DE9E}"/>
              </a:ext>
            </a:extLst>
          </p:cNvPr>
          <p:cNvCxnSpPr>
            <a:cxnSpLocks/>
          </p:cNvCxnSpPr>
          <p:nvPr/>
        </p:nvCxnSpPr>
        <p:spPr>
          <a:xfrm>
            <a:off x="2491138" y="4420978"/>
            <a:ext cx="551230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1048439B-8BFD-8E6A-2D68-03866276FFA6}"/>
              </a:ext>
            </a:extLst>
          </p:cNvPr>
          <p:cNvCxnSpPr>
            <a:cxnSpLocks/>
          </p:cNvCxnSpPr>
          <p:nvPr/>
        </p:nvCxnSpPr>
        <p:spPr>
          <a:xfrm>
            <a:off x="2491138" y="4043026"/>
            <a:ext cx="4497324"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4E5978EC-EBB3-4AB5-B1D2-A2BE8C2B3DBF}"/>
              </a:ext>
            </a:extLst>
          </p:cNvPr>
          <p:cNvCxnSpPr>
            <a:cxnSpLocks/>
          </p:cNvCxnSpPr>
          <p:nvPr/>
        </p:nvCxnSpPr>
        <p:spPr>
          <a:xfrm>
            <a:off x="2491138" y="3642539"/>
            <a:ext cx="3447288"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BD5B27E8-8F56-490E-EC9E-3D38275B309F}"/>
              </a:ext>
            </a:extLst>
          </p:cNvPr>
          <p:cNvCxnSpPr>
            <a:cxnSpLocks/>
          </p:cNvCxnSpPr>
          <p:nvPr/>
        </p:nvCxnSpPr>
        <p:spPr>
          <a:xfrm>
            <a:off x="2491138" y="3264587"/>
            <a:ext cx="2458212"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avec flèche 30">
            <a:extLst>
              <a:ext uri="{FF2B5EF4-FFF2-40B4-BE49-F238E27FC236}">
                <a16:creationId xmlns:a16="http://schemas.microsoft.com/office/drawing/2014/main" id="{7094DF1D-9652-D415-1D0E-D61EE8E3D96F}"/>
              </a:ext>
            </a:extLst>
          </p:cNvPr>
          <p:cNvCxnSpPr>
            <a:cxnSpLocks/>
          </p:cNvCxnSpPr>
          <p:nvPr/>
        </p:nvCxnSpPr>
        <p:spPr>
          <a:xfrm>
            <a:off x="2491138" y="2917435"/>
            <a:ext cx="1525524"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944C2C09-911C-3251-10CD-B5E6AB574B3A}"/>
              </a:ext>
            </a:extLst>
          </p:cNvPr>
          <p:cNvCxnSpPr>
            <a:cxnSpLocks/>
          </p:cNvCxnSpPr>
          <p:nvPr/>
        </p:nvCxnSpPr>
        <p:spPr>
          <a:xfrm flipH="1">
            <a:off x="2491138" y="4619098"/>
            <a:ext cx="6444996" cy="0"/>
          </a:xfrm>
          <a:prstGeom prst="straightConnector1">
            <a:avLst/>
          </a:prstGeom>
          <a:ln w="28575">
            <a:solidFill>
              <a:schemeClr val="accent4">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7383C8B2-1D20-1F36-242C-14481C6F0383}"/>
              </a:ext>
            </a:extLst>
          </p:cNvPr>
          <p:cNvCxnSpPr>
            <a:cxnSpLocks/>
          </p:cNvCxnSpPr>
          <p:nvPr/>
        </p:nvCxnSpPr>
        <p:spPr>
          <a:xfrm flipH="1">
            <a:off x="2519332" y="4232002"/>
            <a:ext cx="5383530" cy="0"/>
          </a:xfrm>
          <a:prstGeom prst="straightConnector1">
            <a:avLst/>
          </a:prstGeom>
          <a:ln w="28575">
            <a:solidFill>
              <a:schemeClr val="accent4">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6" name="Connecteur droit avec flèche 35">
            <a:extLst>
              <a:ext uri="{FF2B5EF4-FFF2-40B4-BE49-F238E27FC236}">
                <a16:creationId xmlns:a16="http://schemas.microsoft.com/office/drawing/2014/main" id="{AD820D4E-921F-2A68-E663-ECFCD6B78A4F}"/>
              </a:ext>
            </a:extLst>
          </p:cNvPr>
          <p:cNvCxnSpPr>
            <a:cxnSpLocks/>
          </p:cNvCxnSpPr>
          <p:nvPr/>
        </p:nvCxnSpPr>
        <p:spPr>
          <a:xfrm flipH="1">
            <a:off x="2519332" y="3899770"/>
            <a:ext cx="4395978" cy="0"/>
          </a:xfrm>
          <a:prstGeom prst="straightConnector1">
            <a:avLst/>
          </a:prstGeom>
          <a:ln w="28575">
            <a:solidFill>
              <a:schemeClr val="accent4">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8" name="Connecteur droit avec flèche 37">
            <a:extLst>
              <a:ext uri="{FF2B5EF4-FFF2-40B4-BE49-F238E27FC236}">
                <a16:creationId xmlns:a16="http://schemas.microsoft.com/office/drawing/2014/main" id="{2B4EC123-F51F-C267-B60E-42FBA8A865F3}"/>
              </a:ext>
            </a:extLst>
          </p:cNvPr>
          <p:cNvCxnSpPr>
            <a:cxnSpLocks/>
          </p:cNvCxnSpPr>
          <p:nvPr/>
        </p:nvCxnSpPr>
        <p:spPr>
          <a:xfrm flipH="1">
            <a:off x="2519332" y="3538907"/>
            <a:ext cx="3327654" cy="0"/>
          </a:xfrm>
          <a:prstGeom prst="straightConnector1">
            <a:avLst/>
          </a:prstGeom>
          <a:ln w="28575">
            <a:solidFill>
              <a:schemeClr val="accent4">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0" name="Connecteur droit avec flèche 39">
            <a:extLst>
              <a:ext uri="{FF2B5EF4-FFF2-40B4-BE49-F238E27FC236}">
                <a16:creationId xmlns:a16="http://schemas.microsoft.com/office/drawing/2014/main" id="{C0BDE6C7-E731-B175-2FCD-9EE4D16522E4}"/>
              </a:ext>
            </a:extLst>
          </p:cNvPr>
          <p:cNvCxnSpPr>
            <a:cxnSpLocks/>
          </p:cNvCxnSpPr>
          <p:nvPr/>
        </p:nvCxnSpPr>
        <p:spPr>
          <a:xfrm flipH="1">
            <a:off x="2550955" y="3133523"/>
            <a:ext cx="2398395" cy="0"/>
          </a:xfrm>
          <a:prstGeom prst="straightConnector1">
            <a:avLst/>
          </a:prstGeom>
          <a:ln w="28575">
            <a:solidFill>
              <a:schemeClr val="accent4">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6A4E0DA7-DEBE-B0DA-FE42-7C097AA57B72}"/>
              </a:ext>
            </a:extLst>
          </p:cNvPr>
          <p:cNvCxnSpPr>
            <a:cxnSpLocks/>
          </p:cNvCxnSpPr>
          <p:nvPr/>
        </p:nvCxnSpPr>
        <p:spPr>
          <a:xfrm flipH="1">
            <a:off x="2550955" y="2764715"/>
            <a:ext cx="1465707" cy="0"/>
          </a:xfrm>
          <a:prstGeom prst="straightConnector1">
            <a:avLst/>
          </a:prstGeom>
          <a:ln w="28575">
            <a:solidFill>
              <a:schemeClr val="accent4">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6857241A-7BE6-E341-DAEB-F45BD62F9CB8}"/>
              </a:ext>
            </a:extLst>
          </p:cNvPr>
          <p:cNvCxnSpPr>
            <a:cxnSpLocks/>
          </p:cNvCxnSpPr>
          <p:nvPr/>
        </p:nvCxnSpPr>
        <p:spPr>
          <a:xfrm>
            <a:off x="9784287" y="3417084"/>
            <a:ext cx="1080000" cy="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11D7B3E5-E142-C2D3-FC2F-C51600D9DFCF}"/>
              </a:ext>
            </a:extLst>
          </p:cNvPr>
          <p:cNvCxnSpPr>
            <a:cxnSpLocks/>
          </p:cNvCxnSpPr>
          <p:nvPr/>
        </p:nvCxnSpPr>
        <p:spPr>
          <a:xfrm flipH="1">
            <a:off x="9784287" y="3250323"/>
            <a:ext cx="1080000" cy="0"/>
          </a:xfrm>
          <a:prstGeom prst="straightConnector1">
            <a:avLst/>
          </a:prstGeom>
          <a:ln w="28575">
            <a:solidFill>
              <a:schemeClr val="accent4">
                <a:lumMod val="50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5D3B1299-65FD-1E97-7E73-916931C0B514}"/>
              </a:ext>
            </a:extLst>
          </p:cNvPr>
          <p:cNvSpPr txBox="1"/>
          <p:nvPr/>
        </p:nvSpPr>
        <p:spPr>
          <a:xfrm>
            <a:off x="9686933" y="2861752"/>
            <a:ext cx="1274708" cy="369332"/>
          </a:xfrm>
          <a:prstGeom prst="rect">
            <a:avLst/>
          </a:prstGeom>
          <a:noFill/>
        </p:spPr>
        <p:txBody>
          <a:bodyPr wrap="none" rtlCol="0">
            <a:spAutoFit/>
          </a:bodyPr>
          <a:lstStyle/>
          <a:p>
            <a:r>
              <a:rPr lang="en-GB" b="1">
                <a:solidFill>
                  <a:srgbClr val="7F6000"/>
                </a:solidFill>
                <a:latin typeface="Times" panose="02020603050405020304" pitchFamily="18" charset="0"/>
                <a:cs typeface="Times" panose="02020603050405020304" pitchFamily="18" charset="0"/>
              </a:rPr>
              <a:t>Demolition</a:t>
            </a:r>
          </a:p>
        </p:txBody>
      </p:sp>
      <p:sp>
        <p:nvSpPr>
          <p:cNvPr id="48" name="ZoneTexte 47">
            <a:extLst>
              <a:ext uri="{FF2B5EF4-FFF2-40B4-BE49-F238E27FC236}">
                <a16:creationId xmlns:a16="http://schemas.microsoft.com/office/drawing/2014/main" id="{0692B121-6383-74B7-F3B1-86231FE81A6D}"/>
              </a:ext>
            </a:extLst>
          </p:cNvPr>
          <p:cNvSpPr txBox="1"/>
          <p:nvPr/>
        </p:nvSpPr>
        <p:spPr>
          <a:xfrm>
            <a:off x="9667697" y="3474588"/>
            <a:ext cx="1313180" cy="369332"/>
          </a:xfrm>
          <a:prstGeom prst="rect">
            <a:avLst/>
          </a:prstGeom>
          <a:noFill/>
        </p:spPr>
        <p:txBody>
          <a:bodyPr wrap="none" rtlCol="0">
            <a:spAutoFit/>
          </a:bodyPr>
          <a:lstStyle/>
          <a:p>
            <a:r>
              <a:rPr lang="en-GB" b="1">
                <a:solidFill>
                  <a:srgbClr val="70AD47"/>
                </a:solidFill>
                <a:latin typeface="Times" panose="02020603050405020304" pitchFamily="18" charset="0"/>
                <a:cs typeface="Times" panose="02020603050405020304" pitchFamily="18" charset="0"/>
              </a:rPr>
              <a:t>Renovation</a:t>
            </a:r>
          </a:p>
        </p:txBody>
      </p:sp>
      <p:sp>
        <p:nvSpPr>
          <p:cNvPr id="50" name="ZoneTexte 49">
            <a:extLst>
              <a:ext uri="{FF2B5EF4-FFF2-40B4-BE49-F238E27FC236}">
                <a16:creationId xmlns:a16="http://schemas.microsoft.com/office/drawing/2014/main" id="{C01B8503-3F1F-4A3B-5E11-C689F8211C09}"/>
              </a:ext>
            </a:extLst>
          </p:cNvPr>
          <p:cNvSpPr txBox="1"/>
          <p:nvPr/>
        </p:nvSpPr>
        <p:spPr>
          <a:xfrm>
            <a:off x="1917830" y="4503581"/>
            <a:ext cx="287258" cy="338554"/>
          </a:xfrm>
          <a:prstGeom prst="rect">
            <a:avLst/>
          </a:prstGeom>
          <a:noFill/>
          <a:ln>
            <a:solidFill>
              <a:schemeClr val="tx1"/>
            </a:solidFill>
            <a:prstDash val="dash"/>
          </a:ln>
        </p:spPr>
        <p:txBody>
          <a:bodyPr wrap="none" rtlCol="0">
            <a:spAutoFit/>
          </a:bodyPr>
          <a:lstStyle/>
          <a:p>
            <a:r>
              <a:rPr lang="fr-FR" sz="1600">
                <a:latin typeface="Times" panose="02020603050405020304" pitchFamily="18" charset="0"/>
                <a:cs typeface="Times" panose="02020603050405020304" pitchFamily="18" charset="0"/>
              </a:rPr>
              <a:t>1</a:t>
            </a:r>
          </a:p>
        </p:txBody>
      </p:sp>
      <p:sp>
        <p:nvSpPr>
          <p:cNvPr id="51" name="ZoneTexte 50">
            <a:extLst>
              <a:ext uri="{FF2B5EF4-FFF2-40B4-BE49-F238E27FC236}">
                <a16:creationId xmlns:a16="http://schemas.microsoft.com/office/drawing/2014/main" id="{1EB36E51-030A-5B76-D0CF-C62477448D41}"/>
              </a:ext>
            </a:extLst>
          </p:cNvPr>
          <p:cNvSpPr txBox="1"/>
          <p:nvPr/>
        </p:nvSpPr>
        <p:spPr>
          <a:xfrm>
            <a:off x="1917025" y="4145410"/>
            <a:ext cx="287258" cy="338554"/>
          </a:xfrm>
          <a:prstGeom prst="rect">
            <a:avLst/>
          </a:prstGeom>
          <a:noFill/>
          <a:ln>
            <a:solidFill>
              <a:schemeClr val="tx1"/>
            </a:solidFill>
            <a:prstDash val="dash"/>
          </a:ln>
        </p:spPr>
        <p:txBody>
          <a:bodyPr wrap="none" rtlCol="0">
            <a:spAutoFit/>
          </a:bodyPr>
          <a:lstStyle/>
          <a:p>
            <a:r>
              <a:rPr lang="fr-FR" sz="1600">
                <a:latin typeface="Times" panose="02020603050405020304" pitchFamily="18" charset="0"/>
                <a:cs typeface="Times" panose="02020603050405020304" pitchFamily="18" charset="0"/>
              </a:rPr>
              <a:t>2</a:t>
            </a:r>
          </a:p>
        </p:txBody>
      </p:sp>
      <p:sp>
        <p:nvSpPr>
          <p:cNvPr id="52" name="ZoneTexte 51">
            <a:extLst>
              <a:ext uri="{FF2B5EF4-FFF2-40B4-BE49-F238E27FC236}">
                <a16:creationId xmlns:a16="http://schemas.microsoft.com/office/drawing/2014/main" id="{E5036A64-B5AC-A1E7-761C-91F966925D79}"/>
              </a:ext>
            </a:extLst>
          </p:cNvPr>
          <p:cNvSpPr txBox="1"/>
          <p:nvPr/>
        </p:nvSpPr>
        <p:spPr>
          <a:xfrm>
            <a:off x="1915601" y="3758695"/>
            <a:ext cx="287258" cy="338554"/>
          </a:xfrm>
          <a:prstGeom prst="rect">
            <a:avLst/>
          </a:prstGeom>
          <a:noFill/>
          <a:ln>
            <a:solidFill>
              <a:schemeClr val="tx1"/>
            </a:solidFill>
            <a:prstDash val="dash"/>
          </a:ln>
        </p:spPr>
        <p:txBody>
          <a:bodyPr wrap="none" rtlCol="0">
            <a:spAutoFit/>
          </a:bodyPr>
          <a:lstStyle/>
          <a:p>
            <a:r>
              <a:rPr lang="fr-FR" sz="1600">
                <a:latin typeface="Times" panose="02020603050405020304" pitchFamily="18" charset="0"/>
                <a:cs typeface="Times" panose="02020603050405020304" pitchFamily="18" charset="0"/>
              </a:rPr>
              <a:t>3</a:t>
            </a:r>
          </a:p>
        </p:txBody>
      </p:sp>
      <p:sp>
        <p:nvSpPr>
          <p:cNvPr id="53" name="ZoneTexte 52">
            <a:extLst>
              <a:ext uri="{FF2B5EF4-FFF2-40B4-BE49-F238E27FC236}">
                <a16:creationId xmlns:a16="http://schemas.microsoft.com/office/drawing/2014/main" id="{E180B98E-B6E2-1E81-2F8B-C652DE1F1DA7}"/>
              </a:ext>
            </a:extLst>
          </p:cNvPr>
          <p:cNvSpPr txBox="1"/>
          <p:nvPr/>
        </p:nvSpPr>
        <p:spPr>
          <a:xfrm>
            <a:off x="1915601" y="3393714"/>
            <a:ext cx="287258" cy="338554"/>
          </a:xfrm>
          <a:prstGeom prst="rect">
            <a:avLst/>
          </a:prstGeom>
          <a:noFill/>
          <a:ln>
            <a:solidFill>
              <a:schemeClr val="tx1"/>
            </a:solidFill>
            <a:prstDash val="dash"/>
          </a:ln>
        </p:spPr>
        <p:txBody>
          <a:bodyPr wrap="none" rtlCol="0">
            <a:spAutoFit/>
          </a:bodyPr>
          <a:lstStyle/>
          <a:p>
            <a:r>
              <a:rPr lang="fr-FR" sz="1600">
                <a:latin typeface="Times" panose="02020603050405020304" pitchFamily="18" charset="0"/>
                <a:cs typeface="Times" panose="02020603050405020304" pitchFamily="18" charset="0"/>
              </a:rPr>
              <a:t>4</a:t>
            </a:r>
          </a:p>
        </p:txBody>
      </p:sp>
      <p:sp>
        <p:nvSpPr>
          <p:cNvPr id="54" name="ZoneTexte 53">
            <a:extLst>
              <a:ext uri="{FF2B5EF4-FFF2-40B4-BE49-F238E27FC236}">
                <a16:creationId xmlns:a16="http://schemas.microsoft.com/office/drawing/2014/main" id="{59A72496-166D-1C1F-9624-9CF9EB8AF316}"/>
              </a:ext>
            </a:extLst>
          </p:cNvPr>
          <p:cNvSpPr txBox="1"/>
          <p:nvPr/>
        </p:nvSpPr>
        <p:spPr>
          <a:xfrm>
            <a:off x="1921897" y="3004254"/>
            <a:ext cx="287258" cy="338554"/>
          </a:xfrm>
          <a:prstGeom prst="rect">
            <a:avLst/>
          </a:prstGeom>
          <a:noFill/>
          <a:ln>
            <a:solidFill>
              <a:schemeClr val="tx1"/>
            </a:solidFill>
            <a:prstDash val="dash"/>
          </a:ln>
        </p:spPr>
        <p:txBody>
          <a:bodyPr wrap="none" rtlCol="0">
            <a:spAutoFit/>
          </a:bodyPr>
          <a:lstStyle/>
          <a:p>
            <a:r>
              <a:rPr lang="fr-FR" sz="1600">
                <a:latin typeface="Times" panose="02020603050405020304" pitchFamily="18" charset="0"/>
                <a:cs typeface="Times" panose="02020603050405020304" pitchFamily="18" charset="0"/>
              </a:rPr>
              <a:t>5</a:t>
            </a:r>
          </a:p>
        </p:txBody>
      </p:sp>
      <p:sp>
        <p:nvSpPr>
          <p:cNvPr id="55" name="ZoneTexte 54">
            <a:extLst>
              <a:ext uri="{FF2B5EF4-FFF2-40B4-BE49-F238E27FC236}">
                <a16:creationId xmlns:a16="http://schemas.microsoft.com/office/drawing/2014/main" id="{7E41FBA8-04E4-A09E-BB65-89CF66ED24F2}"/>
              </a:ext>
            </a:extLst>
          </p:cNvPr>
          <p:cNvSpPr txBox="1"/>
          <p:nvPr/>
        </p:nvSpPr>
        <p:spPr>
          <a:xfrm>
            <a:off x="1907608" y="2623014"/>
            <a:ext cx="287258" cy="338554"/>
          </a:xfrm>
          <a:prstGeom prst="rect">
            <a:avLst/>
          </a:prstGeom>
          <a:noFill/>
          <a:ln>
            <a:solidFill>
              <a:schemeClr val="tx1"/>
            </a:solidFill>
            <a:prstDash val="dash"/>
          </a:ln>
        </p:spPr>
        <p:txBody>
          <a:bodyPr wrap="none" rtlCol="0">
            <a:spAutoFit/>
          </a:bodyPr>
          <a:lstStyle/>
          <a:p>
            <a:r>
              <a:rPr lang="fr-FR" sz="1600">
                <a:latin typeface="Times" panose="02020603050405020304" pitchFamily="18" charset="0"/>
                <a:cs typeface="Times" panose="02020603050405020304" pitchFamily="18" charset="0"/>
              </a:rPr>
              <a:t>6</a:t>
            </a:r>
          </a:p>
        </p:txBody>
      </p:sp>
      <p:sp>
        <p:nvSpPr>
          <p:cNvPr id="56" name="ZoneTexte 55">
            <a:extLst>
              <a:ext uri="{FF2B5EF4-FFF2-40B4-BE49-F238E27FC236}">
                <a16:creationId xmlns:a16="http://schemas.microsoft.com/office/drawing/2014/main" id="{6153191F-BD87-5076-B5E5-4B5198F03D53}"/>
              </a:ext>
            </a:extLst>
          </p:cNvPr>
          <p:cNvSpPr txBox="1"/>
          <p:nvPr/>
        </p:nvSpPr>
        <p:spPr>
          <a:xfrm>
            <a:off x="1907608" y="2245815"/>
            <a:ext cx="287258" cy="338554"/>
          </a:xfrm>
          <a:prstGeom prst="rect">
            <a:avLst/>
          </a:prstGeom>
          <a:noFill/>
          <a:ln>
            <a:solidFill>
              <a:schemeClr val="tx1"/>
            </a:solidFill>
            <a:prstDash val="dash"/>
          </a:ln>
        </p:spPr>
        <p:txBody>
          <a:bodyPr wrap="none" rtlCol="0">
            <a:spAutoFit/>
          </a:bodyPr>
          <a:lstStyle/>
          <a:p>
            <a:r>
              <a:rPr lang="fr-FR" sz="1600">
                <a:latin typeface="Times" panose="02020603050405020304" pitchFamily="18" charset="0"/>
                <a:cs typeface="Times" panose="02020603050405020304" pitchFamily="18" charset="0"/>
              </a:rPr>
              <a:t>7</a:t>
            </a:r>
          </a:p>
        </p:txBody>
      </p:sp>
      <p:sp>
        <p:nvSpPr>
          <p:cNvPr id="57" name="ZoneTexte 56">
            <a:extLst>
              <a:ext uri="{FF2B5EF4-FFF2-40B4-BE49-F238E27FC236}">
                <a16:creationId xmlns:a16="http://schemas.microsoft.com/office/drawing/2014/main" id="{CCB06426-95C2-4D57-DEFC-94091921B4E4}"/>
              </a:ext>
            </a:extLst>
          </p:cNvPr>
          <p:cNvSpPr txBox="1"/>
          <p:nvPr/>
        </p:nvSpPr>
        <p:spPr>
          <a:xfrm>
            <a:off x="9766206" y="3964316"/>
            <a:ext cx="287258" cy="338554"/>
          </a:xfrm>
          <a:prstGeom prst="rect">
            <a:avLst/>
          </a:prstGeom>
          <a:noFill/>
          <a:ln>
            <a:solidFill>
              <a:schemeClr val="tx1"/>
            </a:solidFill>
            <a:prstDash val="dash"/>
          </a:ln>
        </p:spPr>
        <p:txBody>
          <a:bodyPr wrap="none" rtlCol="0">
            <a:spAutoFit/>
          </a:bodyPr>
          <a:lstStyle/>
          <a:p>
            <a:r>
              <a:rPr lang="fr-FR" sz="1600">
                <a:latin typeface="Times" panose="02020603050405020304" pitchFamily="18" charset="0"/>
                <a:cs typeface="Times" panose="02020603050405020304" pitchFamily="18" charset="0"/>
              </a:rPr>
              <a:t>x</a:t>
            </a:r>
          </a:p>
        </p:txBody>
      </p:sp>
      <p:sp>
        <p:nvSpPr>
          <p:cNvPr id="58" name="ZoneTexte 57">
            <a:extLst>
              <a:ext uri="{FF2B5EF4-FFF2-40B4-BE49-F238E27FC236}">
                <a16:creationId xmlns:a16="http://schemas.microsoft.com/office/drawing/2014/main" id="{8654AA45-F0E1-46A9-9F55-C28D4DEAA9B7}"/>
              </a:ext>
            </a:extLst>
          </p:cNvPr>
          <p:cNvSpPr txBox="1"/>
          <p:nvPr/>
        </p:nvSpPr>
        <p:spPr>
          <a:xfrm>
            <a:off x="10068662" y="3960744"/>
            <a:ext cx="2123338" cy="369332"/>
          </a:xfrm>
          <a:prstGeom prst="rect">
            <a:avLst/>
          </a:prstGeom>
          <a:noFill/>
        </p:spPr>
        <p:txBody>
          <a:bodyPr wrap="none" rtlCol="0">
            <a:spAutoFit/>
          </a:bodyPr>
          <a:lstStyle/>
          <a:p>
            <a:r>
              <a:rPr lang="en-GB" b="1">
                <a:latin typeface="Times" panose="02020603050405020304" pitchFamily="18" charset="0"/>
                <a:cs typeface="Times" panose="02020603050405020304" pitchFamily="18" charset="0"/>
              </a:rPr>
              <a:t>Modelling direction</a:t>
            </a:r>
          </a:p>
        </p:txBody>
      </p:sp>
      <p:sp>
        <p:nvSpPr>
          <p:cNvPr id="5" name="Rectangle 4">
            <a:extLst>
              <a:ext uri="{FF2B5EF4-FFF2-40B4-BE49-F238E27FC236}">
                <a16:creationId xmlns:a16="http://schemas.microsoft.com/office/drawing/2014/main" id="{B3D15C9D-E1AF-411A-0A55-B522E9BA7775}"/>
              </a:ext>
            </a:extLst>
          </p:cNvPr>
          <p:cNvSpPr/>
          <p:nvPr/>
        </p:nvSpPr>
        <p:spPr>
          <a:xfrm>
            <a:off x="0" y="-31805"/>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EPC label matrix – Renovation and demolition procedure</a:t>
            </a:r>
          </a:p>
        </p:txBody>
      </p:sp>
    </p:spTree>
    <p:extLst>
      <p:ext uri="{BB962C8B-B14F-4D97-AF65-F5344CB8AC3E}">
        <p14:creationId xmlns:p14="http://schemas.microsoft.com/office/powerpoint/2010/main" val="129464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0" grpId="0" animBg="1"/>
      <p:bldP spid="51" grpId="0" animBg="1"/>
      <p:bldP spid="52" grpId="0" animBg="1"/>
      <p:bldP spid="53" grpId="0" animBg="1"/>
      <p:bldP spid="54" grpId="0" animBg="1"/>
      <p:bldP spid="55" grpId="0" animBg="1"/>
      <p:bldP spid="56" grpId="0" animBg="1"/>
      <p:bldP spid="57" grpId="0" animBg="1"/>
      <p:bldP spid="5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1E55F5E4-9D21-4F00-9F86-7105B16B518E}" type="slidenum">
              <a:rPr lang="fr-FR" smtClean="0"/>
              <a:t>36</a:t>
            </a:fld>
            <a:endParaRPr lang="fr-FR"/>
          </a:p>
        </p:txBody>
      </p:sp>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8E4286E3-0B67-A259-DA55-1E5B9C1B624A}"/>
                  </a:ext>
                </a:extLst>
              </p:cNvPr>
              <p:cNvSpPr txBox="1"/>
              <p:nvPr/>
            </p:nvSpPr>
            <p:spPr>
              <a:xfrm>
                <a:off x="7209400" y="1542682"/>
                <a:ext cx="2635593" cy="830997"/>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rPr>
                          </m:ctrlPr>
                        </m:sSubPr>
                        <m:e>
                          <m:sSup>
                            <m:sSupPr>
                              <m:ctrlPr>
                                <a:rPr lang="fr-FR" sz="1600" i="1">
                                  <a:latin typeface="Cambria Math" panose="02040503050406030204" pitchFamily="18" charset="0"/>
                                </a:rPr>
                              </m:ctrlPr>
                            </m:sSupPr>
                            <m:e>
                              <m:r>
                                <a:rPr lang="fr-FR" sz="1600" i="1">
                                  <a:latin typeface="Cambria Math" panose="02040503050406030204" pitchFamily="18" charset="0"/>
                                </a:rPr>
                                <m:t>𝑚</m:t>
                              </m:r>
                            </m:e>
                            <m:sup>
                              <m:r>
                                <a:rPr lang="fr-FR" sz="1600" i="1">
                                  <a:latin typeface="Cambria Math" panose="02040503050406030204" pitchFamily="18" charset="0"/>
                                </a:rPr>
                                <m:t>2</m:t>
                              </m:r>
                            </m:sup>
                          </m:sSup>
                          <m:r>
                            <a:rPr lang="fr-FR" sz="1600" i="1">
                              <a:latin typeface="Cambria Math" panose="02040503050406030204" pitchFamily="18" charset="0"/>
                            </a:rPr>
                            <m:t>/</m:t>
                          </m:r>
                          <m:r>
                            <a:rPr lang="fr-FR" sz="1600" b="0" i="1" smtClean="0">
                              <a:latin typeface="Cambria Math" panose="02040503050406030204" pitchFamily="18" charset="0"/>
                            </a:rPr>
                            <m:t>𝑐𝑎𝑝</m:t>
                          </m:r>
                        </m:e>
                        <m:sub>
                          <m:r>
                            <a:rPr lang="fr-FR" sz="1600" b="0" i="1" smtClean="0">
                              <a:latin typeface="Cambria Math" panose="02040503050406030204" pitchFamily="18" charset="0"/>
                            </a:rPr>
                            <m:t>𝑡</m:t>
                          </m:r>
                        </m:sub>
                      </m:sSub>
                      <m:r>
                        <a:rPr lang="fr-FR" sz="1600" b="0" i="1" smtClean="0">
                          <a:latin typeface="Cambria Math" panose="02040503050406030204" pitchFamily="18" charset="0"/>
                        </a:rPr>
                        <m:t> </m:t>
                      </m:r>
                    </m:oMath>
                  </m:oMathPara>
                </a14:m>
                <a:endParaRPr lang="fr-FR" sz="16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600" b="0" i="1" smtClean="0">
                          <a:latin typeface="Cambria Math" panose="02040503050406030204" pitchFamily="18" charset="0"/>
                        </a:rPr>
                        <m:t>∗ </m:t>
                      </m:r>
                      <m:sSub>
                        <m:sSubPr>
                          <m:ctrlPr>
                            <a:rPr lang="fr-FR" sz="1600" b="0" i="1" smtClean="0">
                              <a:latin typeface="Cambria Math" panose="02040503050406030204" pitchFamily="18" charset="0"/>
                            </a:rPr>
                          </m:ctrlPr>
                        </m:sSubPr>
                        <m:e>
                          <m:r>
                            <a:rPr lang="fr-FR" sz="1600" b="0" i="1" smtClean="0">
                              <a:latin typeface="Cambria Math" panose="02040503050406030204" pitchFamily="18" charset="0"/>
                            </a:rPr>
                            <m:t>𝑝𝑜𝑝𝑢𝑙𝑎𝑡𝑖𝑜𝑛</m:t>
                          </m:r>
                        </m:e>
                        <m:sub>
                          <m:r>
                            <a:rPr lang="fr-FR" sz="1600" b="0" i="1" smtClean="0">
                              <a:latin typeface="Cambria Math" panose="02040503050406030204" pitchFamily="18" charset="0"/>
                            </a:rPr>
                            <m:t>𝑡</m:t>
                          </m:r>
                        </m:sub>
                      </m:sSub>
                    </m:oMath>
                  </m:oMathPara>
                </a14:m>
                <a:endParaRPr lang="fr-FR" sz="16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600" b="1" i="0" smtClean="0">
                          <a:latin typeface="Cambria Math" panose="02040503050406030204" pitchFamily="18" charset="0"/>
                        </a:rPr>
                        <m:t>= </m:t>
                      </m:r>
                      <m:sSub>
                        <m:sSubPr>
                          <m:ctrlPr>
                            <a:rPr lang="fr-FR" sz="1600" b="1" i="1" smtClean="0">
                              <a:latin typeface="Cambria Math" panose="02040503050406030204" pitchFamily="18" charset="0"/>
                            </a:rPr>
                          </m:ctrlPr>
                        </m:sSubPr>
                        <m:e>
                          <m:r>
                            <a:rPr lang="fr-FR" sz="1600" b="1" i="1" smtClean="0">
                              <a:latin typeface="Cambria Math" panose="02040503050406030204" pitchFamily="18" charset="0"/>
                            </a:rPr>
                            <m:t>𝑺𝒖𝒓𝒇𝒂𝒄𝒆</m:t>
                          </m:r>
                          <m:r>
                            <a:rPr lang="fr-FR" sz="1600" b="1" i="1" smtClean="0">
                              <a:latin typeface="Cambria Math" panose="02040503050406030204" pitchFamily="18" charset="0"/>
                            </a:rPr>
                            <m:t> </m:t>
                          </m:r>
                          <m:r>
                            <a:rPr lang="fr-FR" sz="1600" b="1" i="1" smtClean="0">
                              <a:latin typeface="Cambria Math" panose="02040503050406030204" pitchFamily="18" charset="0"/>
                            </a:rPr>
                            <m:t>𝒏𝒆𝒆𝒅𝒔</m:t>
                          </m:r>
                        </m:e>
                        <m:sub>
                          <m:r>
                            <a:rPr lang="fr-FR" sz="1600" b="1" i="1" smtClean="0">
                              <a:latin typeface="Cambria Math" panose="02040503050406030204" pitchFamily="18" charset="0"/>
                            </a:rPr>
                            <m:t>𝒕</m:t>
                          </m:r>
                        </m:sub>
                      </m:sSub>
                    </m:oMath>
                  </m:oMathPara>
                </a14:m>
                <a:endParaRPr lang="fr-FR" sz="1600" b="1"/>
              </a:p>
            </p:txBody>
          </p:sp>
        </mc:Choice>
        <mc:Fallback xmlns="">
          <p:sp>
            <p:nvSpPr>
              <p:cNvPr id="20" name="ZoneTexte 19">
                <a:extLst>
                  <a:ext uri="{FF2B5EF4-FFF2-40B4-BE49-F238E27FC236}">
                    <a16:creationId xmlns:a16="http://schemas.microsoft.com/office/drawing/2014/main" id="{8E4286E3-0B67-A259-DA55-1E5B9C1B624A}"/>
                  </a:ext>
                </a:extLst>
              </p:cNvPr>
              <p:cNvSpPr txBox="1">
                <a:spLocks noRot="1" noChangeAspect="1" noMove="1" noResize="1" noEditPoints="1" noAdjustHandles="1" noChangeArrowheads="1" noChangeShapeType="1" noTextEdit="1"/>
              </p:cNvSpPr>
              <p:nvPr/>
            </p:nvSpPr>
            <p:spPr>
              <a:xfrm>
                <a:off x="7209400" y="1542682"/>
                <a:ext cx="2635593" cy="830997"/>
              </a:xfrm>
              <a:prstGeom prst="rect">
                <a:avLst/>
              </a:prstGeom>
              <a:blipFill>
                <a:blip r:embed="rId3"/>
                <a:stretch>
                  <a:fillRect b="-2899"/>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77583E61-18ED-3046-5959-A356798A1C72}"/>
                  </a:ext>
                </a:extLst>
              </p:cNvPr>
              <p:cNvSpPr txBox="1"/>
              <p:nvPr/>
            </p:nvSpPr>
            <p:spPr>
              <a:xfrm>
                <a:off x="7209400" y="2823610"/>
                <a:ext cx="2635592" cy="830997"/>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𝑆𝑢𝑟𝑓𝑎𝑐𝑒</m:t>
                          </m:r>
                          <m:r>
                            <a:rPr lang="fr-FR" sz="1600" b="0" i="1" smtClean="0">
                              <a:latin typeface="Cambria Math" panose="02040503050406030204" pitchFamily="18" charset="0"/>
                              <a:ea typeface="Cambria Math" panose="02040503050406030204" pitchFamily="18" charset="0"/>
                            </a:rPr>
                            <m:t> </m:t>
                          </m:r>
                          <m:r>
                            <a:rPr lang="fr-FR" sz="1600" b="0" i="1" smtClean="0">
                              <a:latin typeface="Cambria Math" panose="02040503050406030204" pitchFamily="18" charset="0"/>
                              <a:ea typeface="Cambria Math" panose="02040503050406030204" pitchFamily="18" charset="0"/>
                            </a:rPr>
                            <m:t>𝑛𝑒𝑒𝑑𝑠</m:t>
                          </m:r>
                        </m:e>
                        <m:sub>
                          <m:r>
                            <a:rPr lang="en-GB" sz="1600" i="1" dirty="0" smtClean="0">
                              <a:latin typeface="Cambria Math" panose="02040503050406030204" pitchFamily="18" charset="0"/>
                              <a:ea typeface="Cambria Math" panose="02040503050406030204" pitchFamily="18" charset="0"/>
                              <a:cs typeface="Times" panose="02020603050405020304" pitchFamily="18" charset="0"/>
                            </a:rPr>
                            <m:t>∆</m:t>
                          </m:r>
                          <m:r>
                            <a:rPr lang="fr-FR" sz="1600" b="0" i="1" smtClean="0">
                              <a:latin typeface="Cambria Math" panose="02040503050406030204" pitchFamily="18" charset="0"/>
                              <a:ea typeface="Cambria Math" panose="02040503050406030204" pitchFamily="18" charset="0"/>
                            </a:rPr>
                            <m:t>𝑡</m:t>
                          </m:r>
                        </m:sub>
                      </m:sSub>
                      <m:r>
                        <a:rPr lang="fr-FR" sz="1600" b="0" i="1" smtClean="0">
                          <a:latin typeface="Cambria Math" panose="02040503050406030204" pitchFamily="18" charset="0"/>
                          <a:ea typeface="Cambria Math" panose="02040503050406030204" pitchFamily="18" charset="0"/>
                        </a:rPr>
                        <m:t> </m:t>
                      </m:r>
                    </m:oMath>
                  </m:oMathPara>
                </a14:m>
                <a:endParaRPr lang="fr-FR" sz="1600" b="0"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600" i="1">
                          <a:latin typeface="Cambria Math" panose="02040503050406030204" pitchFamily="18" charset="0"/>
                          <a:ea typeface="Cambria Math" panose="02040503050406030204" pitchFamily="18" charset="0"/>
                        </a:rPr>
                        <m:t>+</m:t>
                      </m:r>
                      <m:sSub>
                        <m:sSubPr>
                          <m:ctrlPr>
                            <a:rPr lang="fr-FR" sz="1600" b="0" i="1" smtClean="0">
                              <a:latin typeface="Cambria Math" panose="02040503050406030204" pitchFamily="18" charset="0"/>
                              <a:ea typeface="Cambria Math" panose="02040503050406030204" pitchFamily="18" charset="0"/>
                            </a:rPr>
                          </m:ctrlPr>
                        </m:sSubPr>
                        <m:e>
                          <m:r>
                            <a:rPr lang="fr-FR" sz="1600" b="0" i="1" smtClean="0">
                              <a:latin typeface="Cambria Math" panose="02040503050406030204" pitchFamily="18" charset="0"/>
                              <a:ea typeface="Cambria Math" panose="02040503050406030204" pitchFamily="18" charset="0"/>
                            </a:rPr>
                            <m:t>𝐷𝑒𝑚𝑜𝑙𝑖𝑠h𝑒𝑑</m:t>
                          </m:r>
                          <m:r>
                            <a:rPr lang="fr-FR" sz="1600" b="0" i="1" smtClean="0">
                              <a:latin typeface="Cambria Math" panose="02040503050406030204" pitchFamily="18" charset="0"/>
                              <a:ea typeface="Cambria Math" panose="02040503050406030204" pitchFamily="18" charset="0"/>
                            </a:rPr>
                            <m:t> </m:t>
                          </m:r>
                          <m:r>
                            <a:rPr lang="fr-FR" sz="1600" b="0" i="1" smtClean="0">
                              <a:latin typeface="Cambria Math" panose="02040503050406030204" pitchFamily="18" charset="0"/>
                              <a:ea typeface="Cambria Math" panose="02040503050406030204" pitchFamily="18" charset="0"/>
                            </a:rPr>
                            <m:t>𝑠𝑢𝑟𝑓𝑎𝑐𝑒</m:t>
                          </m:r>
                        </m:e>
                        <m:sub>
                          <m:r>
                            <a:rPr lang="en-GB" sz="1600" i="1" dirty="0">
                              <a:latin typeface="Cambria Math" panose="02040503050406030204" pitchFamily="18" charset="0"/>
                              <a:ea typeface="Cambria Math" panose="02040503050406030204" pitchFamily="18" charset="0"/>
                              <a:cs typeface="Times" panose="02020603050405020304" pitchFamily="18" charset="0"/>
                            </a:rPr>
                            <m:t>∆</m:t>
                          </m:r>
                          <m:r>
                            <a:rPr lang="fr-FR" sz="1600" b="0" i="1" smtClean="0">
                              <a:latin typeface="Cambria Math" panose="02040503050406030204" pitchFamily="18" charset="0"/>
                              <a:ea typeface="Cambria Math" panose="02040503050406030204" pitchFamily="18" charset="0"/>
                            </a:rPr>
                            <m:t>𝑡</m:t>
                          </m:r>
                        </m:sub>
                      </m:sSub>
                    </m:oMath>
                  </m:oMathPara>
                </a14:m>
                <a:endParaRPr lang="fr-FR" sz="1600" b="0" i="1">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1600" b="1" i="1" smtClean="0">
                          <a:latin typeface="Cambria Math" panose="02040503050406030204" pitchFamily="18" charset="0"/>
                          <a:ea typeface="Cambria Math" panose="02040503050406030204" pitchFamily="18" charset="0"/>
                        </a:rPr>
                        <m:t>=</m:t>
                      </m:r>
                      <m:sSub>
                        <m:sSubPr>
                          <m:ctrlPr>
                            <a:rPr lang="fr-FR" sz="1600" b="1" i="1" smtClean="0">
                              <a:latin typeface="Cambria Math" panose="02040503050406030204" pitchFamily="18" charset="0"/>
                              <a:ea typeface="Cambria Math" panose="02040503050406030204" pitchFamily="18" charset="0"/>
                            </a:rPr>
                          </m:ctrlPr>
                        </m:sSubPr>
                        <m:e>
                          <m:r>
                            <a:rPr lang="fr-FR" sz="1600" b="1" i="1" smtClean="0">
                              <a:latin typeface="Cambria Math" panose="02040503050406030204" pitchFamily="18" charset="0"/>
                              <a:ea typeface="Cambria Math" panose="02040503050406030204" pitchFamily="18" charset="0"/>
                            </a:rPr>
                            <m:t>𝑪𝒐𝒏𝒔𝒕𝒓𝒖𝒄𝒕𝒊𝒐𝒏</m:t>
                          </m:r>
                          <m:r>
                            <a:rPr lang="fr-FR" sz="1600" b="1" i="1" smtClean="0">
                              <a:latin typeface="Cambria Math" panose="02040503050406030204" pitchFamily="18" charset="0"/>
                              <a:ea typeface="Cambria Math" panose="02040503050406030204" pitchFamily="18" charset="0"/>
                            </a:rPr>
                            <m:t> </m:t>
                          </m:r>
                          <m:r>
                            <a:rPr lang="fr-FR" sz="1600" b="1" i="1" smtClean="0">
                              <a:latin typeface="Cambria Math" panose="02040503050406030204" pitchFamily="18" charset="0"/>
                              <a:ea typeface="Cambria Math" panose="02040503050406030204" pitchFamily="18" charset="0"/>
                            </a:rPr>
                            <m:t>𝒏𝒆𝒆𝒅𝒔</m:t>
                          </m:r>
                        </m:e>
                        <m:sub>
                          <m:r>
                            <a:rPr lang="fr-FR" sz="1600" b="1" i="1" smtClean="0">
                              <a:latin typeface="Cambria Math" panose="02040503050406030204" pitchFamily="18" charset="0"/>
                              <a:ea typeface="Cambria Math" panose="02040503050406030204" pitchFamily="18" charset="0"/>
                            </a:rPr>
                            <m:t>𝒕</m:t>
                          </m:r>
                        </m:sub>
                      </m:sSub>
                    </m:oMath>
                  </m:oMathPara>
                </a14:m>
                <a:endParaRPr lang="fr-FR" sz="1600" b="1">
                  <a:latin typeface="Cambria Math" panose="02040503050406030204" pitchFamily="18" charset="0"/>
                  <a:ea typeface="Cambria Math" panose="02040503050406030204" pitchFamily="18" charset="0"/>
                </a:endParaRPr>
              </a:p>
            </p:txBody>
          </p:sp>
        </mc:Choice>
        <mc:Fallback xmlns="">
          <p:sp>
            <p:nvSpPr>
              <p:cNvPr id="24" name="ZoneTexte 23">
                <a:extLst>
                  <a:ext uri="{FF2B5EF4-FFF2-40B4-BE49-F238E27FC236}">
                    <a16:creationId xmlns:a16="http://schemas.microsoft.com/office/drawing/2014/main" id="{77583E61-18ED-3046-5959-A356798A1C72}"/>
                  </a:ext>
                </a:extLst>
              </p:cNvPr>
              <p:cNvSpPr txBox="1">
                <a:spLocks noRot="1" noChangeAspect="1" noMove="1" noResize="1" noEditPoints="1" noAdjustHandles="1" noChangeArrowheads="1" noChangeShapeType="1" noTextEdit="1"/>
              </p:cNvSpPr>
              <p:nvPr/>
            </p:nvSpPr>
            <p:spPr>
              <a:xfrm>
                <a:off x="7209400" y="2823610"/>
                <a:ext cx="2635592" cy="830997"/>
              </a:xfrm>
              <a:prstGeom prst="rect">
                <a:avLst/>
              </a:prstGeom>
              <a:blipFill>
                <a:blip r:embed="rId4"/>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5" name="ZoneTexte 24">
                <a:extLst>
                  <a:ext uri="{FF2B5EF4-FFF2-40B4-BE49-F238E27FC236}">
                    <a16:creationId xmlns:a16="http://schemas.microsoft.com/office/drawing/2014/main" id="{EE64B17D-DD00-2164-7BA5-B1BB1857F545}"/>
                  </a:ext>
                </a:extLst>
              </p:cNvPr>
              <p:cNvSpPr txBox="1"/>
              <p:nvPr/>
            </p:nvSpPr>
            <p:spPr>
              <a:xfrm>
                <a:off x="7209400" y="4114917"/>
                <a:ext cx="2635592" cy="830997"/>
              </a:xfrm>
              <a:prstGeom prst="rect">
                <a:avLst/>
              </a:prstGeom>
              <a:noFill/>
              <a:ln>
                <a:solidFill>
                  <a:schemeClr val="tx1"/>
                </a:solidFill>
              </a:ln>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fr-FR" sz="1600" i="1" smtClean="0">
                              <a:latin typeface="Cambria Math" panose="02040503050406030204" pitchFamily="18" charset="0"/>
                              <a:ea typeface="Cambria Math" panose="02040503050406030204" pitchFamily="18" charset="0"/>
                            </a:rPr>
                          </m:ctrlPr>
                        </m:sSubPr>
                        <m:e>
                          <m:r>
                            <a:rPr lang="fr-FR" sz="1600" i="1">
                              <a:latin typeface="Cambria Math" panose="02040503050406030204" pitchFamily="18" charset="0"/>
                              <a:ea typeface="Cambria Math" panose="02040503050406030204" pitchFamily="18" charset="0"/>
                            </a:rPr>
                            <m:t>% </m:t>
                          </m:r>
                          <m:r>
                            <a:rPr lang="fr-FR" sz="1600" i="1">
                              <a:latin typeface="Cambria Math" panose="02040503050406030204" pitchFamily="18" charset="0"/>
                              <a:ea typeface="Cambria Math" panose="02040503050406030204" pitchFamily="18" charset="0"/>
                            </a:rPr>
                            <m:t>𝑖𝑛𝑑𝑖𝑣𝑖𝑑𝑢𝑎𝑙</m:t>
                          </m:r>
                          <m:r>
                            <a:rPr lang="fr-FR" sz="1600" i="1">
                              <a:latin typeface="Cambria Math" panose="02040503050406030204" pitchFamily="18" charset="0"/>
                              <a:ea typeface="Cambria Math" panose="02040503050406030204" pitchFamily="18" charset="0"/>
                            </a:rPr>
                            <m:t>/</m:t>
                          </m:r>
                          <m:r>
                            <a:rPr lang="fr-FR" sz="1600" i="1">
                              <a:latin typeface="Cambria Math" panose="02040503050406030204" pitchFamily="18" charset="0"/>
                              <a:ea typeface="Cambria Math" panose="02040503050406030204" pitchFamily="18" charset="0"/>
                            </a:rPr>
                            <m:t>𝑐𝑜𝑙𝑙𝑒𝑐𝑡𝑖𝑣𝑒</m:t>
                          </m:r>
                        </m:e>
                        <m:sub>
                          <m:r>
                            <a:rPr lang="fr-FR" sz="1600" i="1">
                              <a:latin typeface="Cambria Math" panose="02040503050406030204" pitchFamily="18" charset="0"/>
                              <a:ea typeface="Cambria Math" panose="02040503050406030204" pitchFamily="18" charset="0"/>
                            </a:rPr>
                            <m:t>𝑡</m:t>
                          </m:r>
                        </m:sub>
                      </m:sSub>
                    </m:oMath>
                  </m:oMathPara>
                </a14:m>
                <a:endParaRPr lang="fr-FR" sz="1600">
                  <a:latin typeface="Cambria Math" panose="02040503050406030204" pitchFamily="18" charset="0"/>
                  <a:ea typeface="Cambria Math" panose="02040503050406030204" pitchFamily="18" charset="0"/>
                </a:endParaRPr>
              </a:p>
              <a:p>
                <a:pPr algn="ctr"/>
                <a:endParaRPr lang="fr-FR" sz="1600">
                  <a:latin typeface="Cambria Math" panose="02040503050406030204" pitchFamily="18" charset="0"/>
                  <a:ea typeface="Cambria Math" panose="02040503050406030204" pitchFamily="18" charset="0"/>
                </a:endParaRPr>
              </a:p>
              <a:p>
                <a:pPr algn="ctr"/>
                <a:r>
                  <a:rPr lang="fr-FR" sz="1600">
                    <a:latin typeface="Cambria Math" panose="02040503050406030204" pitchFamily="18" charset="0"/>
                    <a:ea typeface="Cambria Math" panose="02040503050406030204" pitchFamily="18" charset="0"/>
                  </a:rPr>
                  <a:t>(in surface)</a:t>
                </a:r>
              </a:p>
            </p:txBody>
          </p:sp>
        </mc:Choice>
        <mc:Fallback xmlns="">
          <p:sp>
            <p:nvSpPr>
              <p:cNvPr id="25" name="ZoneTexte 24">
                <a:extLst>
                  <a:ext uri="{FF2B5EF4-FFF2-40B4-BE49-F238E27FC236}">
                    <a16:creationId xmlns:a16="http://schemas.microsoft.com/office/drawing/2014/main" id="{EE64B17D-DD00-2164-7BA5-B1BB1857F545}"/>
                  </a:ext>
                </a:extLst>
              </p:cNvPr>
              <p:cNvSpPr txBox="1">
                <a:spLocks noRot="1" noChangeAspect="1" noMove="1" noResize="1" noEditPoints="1" noAdjustHandles="1" noChangeArrowheads="1" noChangeShapeType="1" noTextEdit="1"/>
              </p:cNvSpPr>
              <p:nvPr/>
            </p:nvSpPr>
            <p:spPr>
              <a:xfrm>
                <a:off x="7209400" y="4114917"/>
                <a:ext cx="2635592" cy="830997"/>
              </a:xfrm>
              <a:prstGeom prst="rect">
                <a:avLst/>
              </a:prstGeom>
              <a:blipFill>
                <a:blip r:embed="rId5"/>
                <a:stretch>
                  <a:fillRect b="-7246"/>
                </a:stretch>
              </a:blipFill>
              <a:ln>
                <a:solidFill>
                  <a:schemeClr val="tx1"/>
                </a:solidFill>
              </a:ln>
            </p:spPr>
            <p:txBody>
              <a:bodyPr/>
              <a:lstStyle/>
              <a:p>
                <a:r>
                  <a:rPr lang="fr-FR">
                    <a:noFill/>
                  </a:rPr>
                  <a:t> </a:t>
                </a:r>
              </a:p>
            </p:txBody>
          </p:sp>
        </mc:Fallback>
      </mc:AlternateContent>
      <p:sp>
        <p:nvSpPr>
          <p:cNvPr id="34" name="ZoneTexte 33">
            <a:extLst>
              <a:ext uri="{FF2B5EF4-FFF2-40B4-BE49-F238E27FC236}">
                <a16:creationId xmlns:a16="http://schemas.microsoft.com/office/drawing/2014/main" id="{44CFE25A-D6A4-D032-A1A0-B599BAFDDE7B}"/>
              </a:ext>
            </a:extLst>
          </p:cNvPr>
          <p:cNvSpPr txBox="1"/>
          <p:nvPr/>
        </p:nvSpPr>
        <p:spPr>
          <a:xfrm>
            <a:off x="6991038" y="830452"/>
            <a:ext cx="3072316" cy="369332"/>
          </a:xfrm>
          <a:prstGeom prst="rect">
            <a:avLst/>
          </a:prstGeom>
          <a:noFill/>
        </p:spPr>
        <p:txBody>
          <a:bodyPr wrap="none" rtlCol="0">
            <a:spAutoFit/>
          </a:bodyPr>
          <a:lstStyle/>
          <a:p>
            <a:r>
              <a:rPr lang="fr-FR" b="1">
                <a:latin typeface="Times" panose="02020603050405020304" pitchFamily="18" charset="0"/>
                <a:cs typeface="Times" panose="02020603050405020304" pitchFamily="18" charset="0"/>
              </a:rPr>
              <a:t>For </a:t>
            </a:r>
            <a:r>
              <a:rPr lang="en-GB" b="1" i="1">
                <a:latin typeface="Times" panose="02020603050405020304" pitchFamily="18" charset="0"/>
                <a:cs typeface="Times" panose="02020603050405020304" pitchFamily="18" charset="0"/>
              </a:rPr>
              <a:t>t</a:t>
            </a:r>
            <a:r>
              <a:rPr lang="en-GB" b="1">
                <a:latin typeface="Times" panose="02020603050405020304" pitchFamily="18" charset="0"/>
                <a:cs typeface="Times" panose="02020603050405020304" pitchFamily="18" charset="0"/>
              </a:rPr>
              <a:t> in range (2020, 2050, 1)</a:t>
            </a:r>
            <a:r>
              <a:rPr lang="fr-FR" b="1">
                <a:latin typeface="Times" panose="02020603050405020304" pitchFamily="18" charset="0"/>
                <a:cs typeface="Times" panose="02020603050405020304" pitchFamily="18" charset="0"/>
              </a:rPr>
              <a:t> </a:t>
            </a:r>
          </a:p>
        </p:txBody>
      </p:sp>
      <p:sp>
        <p:nvSpPr>
          <p:cNvPr id="40" name="ZoneTexte 39">
            <a:extLst>
              <a:ext uri="{FF2B5EF4-FFF2-40B4-BE49-F238E27FC236}">
                <a16:creationId xmlns:a16="http://schemas.microsoft.com/office/drawing/2014/main" id="{BFE7D180-4280-3333-D7E2-E6A756D6AF43}"/>
              </a:ext>
            </a:extLst>
          </p:cNvPr>
          <p:cNvSpPr txBox="1"/>
          <p:nvPr/>
        </p:nvSpPr>
        <p:spPr>
          <a:xfrm>
            <a:off x="7209400" y="5429315"/>
            <a:ext cx="2635592" cy="830997"/>
          </a:xfrm>
          <a:prstGeom prst="rect">
            <a:avLst/>
          </a:prstGeom>
          <a:noFill/>
          <a:ln>
            <a:solidFill>
              <a:schemeClr val="tx1"/>
            </a:solidFill>
          </a:ln>
        </p:spPr>
        <p:txBody>
          <a:bodyPr wrap="square">
            <a:spAutoFit/>
          </a:bodyPr>
          <a:lstStyle/>
          <a:p>
            <a:pPr algn="ctr"/>
            <a:endParaRPr lang="fr-FR" sz="1600">
              <a:latin typeface="Cambria Math" panose="02040503050406030204" pitchFamily="18" charset="0"/>
              <a:ea typeface="Cambria Math" panose="02040503050406030204" pitchFamily="18" charset="0"/>
            </a:endParaRPr>
          </a:p>
          <a:p>
            <a:pPr algn="ctr"/>
            <a:r>
              <a:rPr lang="fr-FR" sz="1600">
                <a:latin typeface="Cambria Math" panose="02040503050406030204" pitchFamily="18" charset="0"/>
                <a:ea typeface="Cambria Math" panose="02040503050406030204" pitchFamily="18" charset="0"/>
              </a:rPr>
              <a:t>m</a:t>
            </a:r>
            <a:r>
              <a:rPr lang="fr-FR" sz="1600" baseline="30000">
                <a:latin typeface="Cambria Math" panose="02040503050406030204" pitchFamily="18" charset="0"/>
                <a:ea typeface="Cambria Math" panose="02040503050406030204" pitchFamily="18" charset="0"/>
              </a:rPr>
              <a:t>2</a:t>
            </a:r>
            <a:r>
              <a:rPr lang="fr-FR" sz="1600">
                <a:latin typeface="Cambria Math" panose="02040503050406030204" pitchFamily="18" charset="0"/>
                <a:ea typeface="Cambria Math" panose="02040503050406030204" pitchFamily="18" charset="0"/>
              </a:rPr>
              <a:t>/</a:t>
            </a:r>
            <a:r>
              <a:rPr lang="fr-FR" sz="1600" err="1">
                <a:latin typeface="Cambria Math" panose="02040503050406030204" pitchFamily="18" charset="0"/>
                <a:ea typeface="Cambria Math" panose="02040503050406030204" pitchFamily="18" charset="0"/>
              </a:rPr>
              <a:t>dwelling</a:t>
            </a:r>
            <a:r>
              <a:rPr lang="fr-FR" sz="1600">
                <a:latin typeface="Cambria Math" panose="02040503050406030204" pitchFamily="18" charset="0"/>
                <a:ea typeface="Cambria Math" panose="02040503050406030204" pitchFamily="18" charset="0"/>
              </a:rPr>
              <a:t> type</a:t>
            </a:r>
          </a:p>
          <a:p>
            <a:pPr algn="ctr"/>
            <a:r>
              <a:rPr lang="fr-FR" sz="1600">
                <a:latin typeface="Cambria Math" panose="02040503050406030204" pitchFamily="18" charset="0"/>
                <a:ea typeface="Cambria Math" panose="02040503050406030204" pitchFamily="18" charset="0"/>
              </a:rPr>
              <a:t> </a:t>
            </a:r>
          </a:p>
        </p:txBody>
      </p:sp>
      <p:sp>
        <p:nvSpPr>
          <p:cNvPr id="12" name="Flèche : bas 11">
            <a:extLst>
              <a:ext uri="{FF2B5EF4-FFF2-40B4-BE49-F238E27FC236}">
                <a16:creationId xmlns:a16="http://schemas.microsoft.com/office/drawing/2014/main" id="{E07243D3-744B-922A-BEFA-B86127115FC8}"/>
              </a:ext>
            </a:extLst>
          </p:cNvPr>
          <p:cNvSpPr/>
          <p:nvPr/>
        </p:nvSpPr>
        <p:spPr>
          <a:xfrm>
            <a:off x="8418867" y="2424024"/>
            <a:ext cx="206828" cy="348733"/>
          </a:xfrm>
          <a:prstGeom prst="downArrow">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 bas 13">
            <a:extLst>
              <a:ext uri="{FF2B5EF4-FFF2-40B4-BE49-F238E27FC236}">
                <a16:creationId xmlns:a16="http://schemas.microsoft.com/office/drawing/2014/main" id="{5FED6B1A-4D4C-2CBE-8F05-49B9943A1924}"/>
              </a:ext>
            </a:extLst>
          </p:cNvPr>
          <p:cNvSpPr/>
          <p:nvPr/>
        </p:nvSpPr>
        <p:spPr>
          <a:xfrm>
            <a:off x="8418867" y="3704952"/>
            <a:ext cx="206828" cy="348733"/>
          </a:xfrm>
          <a:prstGeom prst="downArrow">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 bas 14">
            <a:extLst>
              <a:ext uri="{FF2B5EF4-FFF2-40B4-BE49-F238E27FC236}">
                <a16:creationId xmlns:a16="http://schemas.microsoft.com/office/drawing/2014/main" id="{A8C63834-713C-3215-CC17-FAA714796154}"/>
              </a:ext>
            </a:extLst>
          </p:cNvPr>
          <p:cNvSpPr/>
          <p:nvPr/>
        </p:nvSpPr>
        <p:spPr>
          <a:xfrm>
            <a:off x="8418867" y="5013248"/>
            <a:ext cx="206828" cy="348733"/>
          </a:xfrm>
          <a:prstGeom prst="downArrow">
            <a:avLst/>
          </a:prstGeom>
          <a:solidFill>
            <a:schemeClr val="bg2">
              <a:lumMod val="9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99FFFE28-ECCC-7003-48DC-017BFEE6B555}"/>
              </a:ext>
            </a:extLst>
          </p:cNvPr>
          <p:cNvSpPr txBox="1"/>
          <p:nvPr/>
        </p:nvSpPr>
        <p:spPr>
          <a:xfrm>
            <a:off x="381000" y="1832500"/>
            <a:ext cx="4237057" cy="369332"/>
          </a:xfrm>
          <a:prstGeom prst="rect">
            <a:avLst/>
          </a:prstGeom>
          <a:noFill/>
        </p:spPr>
        <p:txBody>
          <a:bodyPr wrap="none" rtlCol="0">
            <a:spAutoFit/>
          </a:bodyPr>
          <a:lstStyle/>
          <a:p>
            <a:r>
              <a:rPr lang="en-GB" i="1">
                <a:latin typeface="Times" panose="02020603050405020304" pitchFamily="18" charset="0"/>
                <a:cs typeface="Times" panose="02020603050405020304" pitchFamily="18" charset="0"/>
              </a:rPr>
              <a:t>What is needed to satisfy population needs?</a:t>
            </a:r>
          </a:p>
        </p:txBody>
      </p:sp>
      <p:sp>
        <p:nvSpPr>
          <p:cNvPr id="17" name="ZoneTexte 16">
            <a:extLst>
              <a:ext uri="{FF2B5EF4-FFF2-40B4-BE49-F238E27FC236}">
                <a16:creationId xmlns:a16="http://schemas.microsoft.com/office/drawing/2014/main" id="{D147003C-1919-BE3E-1303-F06F64704C97}"/>
              </a:ext>
            </a:extLst>
          </p:cNvPr>
          <p:cNvSpPr txBox="1"/>
          <p:nvPr/>
        </p:nvSpPr>
        <p:spPr>
          <a:xfrm>
            <a:off x="381000" y="3023483"/>
            <a:ext cx="4518991" cy="646331"/>
          </a:xfrm>
          <a:prstGeom prst="rect">
            <a:avLst/>
          </a:prstGeom>
          <a:noFill/>
        </p:spPr>
        <p:txBody>
          <a:bodyPr wrap="square" rtlCol="0">
            <a:spAutoFit/>
          </a:bodyPr>
          <a:lstStyle/>
          <a:p>
            <a:r>
              <a:rPr lang="en-GB" i="1">
                <a:latin typeface="Times" panose="02020603050405020304" pitchFamily="18" charset="0"/>
                <a:cs typeface="Times" panose="02020603050405020304" pitchFamily="18" charset="0"/>
              </a:rPr>
              <a:t>Based on demolition and (potential) additional needs, how much should we build?</a:t>
            </a:r>
          </a:p>
        </p:txBody>
      </p:sp>
      <p:sp>
        <p:nvSpPr>
          <p:cNvPr id="18" name="ZoneTexte 17">
            <a:extLst>
              <a:ext uri="{FF2B5EF4-FFF2-40B4-BE49-F238E27FC236}">
                <a16:creationId xmlns:a16="http://schemas.microsoft.com/office/drawing/2014/main" id="{A721B77B-0A11-6F5B-27A9-FF4DFA8AAAD0}"/>
              </a:ext>
            </a:extLst>
          </p:cNvPr>
          <p:cNvSpPr txBox="1"/>
          <p:nvPr/>
        </p:nvSpPr>
        <p:spPr>
          <a:xfrm>
            <a:off x="381000" y="4289449"/>
            <a:ext cx="4157933" cy="646331"/>
          </a:xfrm>
          <a:prstGeom prst="rect">
            <a:avLst/>
          </a:prstGeom>
          <a:noFill/>
        </p:spPr>
        <p:txBody>
          <a:bodyPr wrap="none" rtlCol="0">
            <a:spAutoFit/>
          </a:bodyPr>
          <a:lstStyle/>
          <a:p>
            <a:r>
              <a:rPr lang="en-GB" i="1">
                <a:latin typeface="Times" panose="02020603050405020304" pitchFamily="18" charset="0"/>
                <a:cs typeface="Times" panose="02020603050405020304" pitchFamily="18" charset="0"/>
              </a:rPr>
              <a:t>How do we share this new surface between</a:t>
            </a:r>
          </a:p>
          <a:p>
            <a:r>
              <a:rPr lang="en-GB" i="1">
                <a:latin typeface="Times" panose="02020603050405020304" pitchFamily="18" charset="0"/>
                <a:cs typeface="Times" panose="02020603050405020304" pitchFamily="18" charset="0"/>
              </a:rPr>
              <a:t>individual/collective surface? </a:t>
            </a:r>
          </a:p>
        </p:txBody>
      </p:sp>
      <p:sp>
        <p:nvSpPr>
          <p:cNvPr id="19" name="ZoneTexte 18">
            <a:extLst>
              <a:ext uri="{FF2B5EF4-FFF2-40B4-BE49-F238E27FC236}">
                <a16:creationId xmlns:a16="http://schemas.microsoft.com/office/drawing/2014/main" id="{F1828BEE-91B6-19FA-F0A0-D963DA4E4904}"/>
              </a:ext>
            </a:extLst>
          </p:cNvPr>
          <p:cNvSpPr txBox="1"/>
          <p:nvPr/>
        </p:nvSpPr>
        <p:spPr>
          <a:xfrm>
            <a:off x="381000" y="5532547"/>
            <a:ext cx="3807453" cy="646331"/>
          </a:xfrm>
          <a:prstGeom prst="rect">
            <a:avLst/>
          </a:prstGeom>
          <a:noFill/>
        </p:spPr>
        <p:txBody>
          <a:bodyPr wrap="none" rtlCol="0">
            <a:spAutoFit/>
          </a:bodyPr>
          <a:lstStyle/>
          <a:p>
            <a:r>
              <a:rPr lang="en-GB" i="1">
                <a:latin typeface="Times" panose="02020603050405020304" pitchFamily="18" charset="0"/>
                <a:cs typeface="Times" panose="02020603050405020304" pitchFamily="18" charset="0"/>
              </a:rPr>
              <a:t>On average, what is the surface of one </a:t>
            </a:r>
          </a:p>
          <a:p>
            <a:r>
              <a:rPr lang="en-GB" i="1">
                <a:latin typeface="Times" panose="02020603050405020304" pitchFamily="18" charset="0"/>
                <a:cs typeface="Times" panose="02020603050405020304" pitchFamily="18" charset="0"/>
              </a:rPr>
              <a:t>individual/collective dwelling?</a:t>
            </a:r>
          </a:p>
        </p:txBody>
      </p:sp>
      <p:cxnSp>
        <p:nvCxnSpPr>
          <p:cNvPr id="22" name="Connecteur droit avec flèche 21">
            <a:extLst>
              <a:ext uri="{FF2B5EF4-FFF2-40B4-BE49-F238E27FC236}">
                <a16:creationId xmlns:a16="http://schemas.microsoft.com/office/drawing/2014/main" id="{F2B5F340-4C83-09FD-0AF5-9C5B70410D30}"/>
              </a:ext>
            </a:extLst>
          </p:cNvPr>
          <p:cNvCxnSpPr/>
          <p:nvPr/>
        </p:nvCxnSpPr>
        <p:spPr>
          <a:xfrm>
            <a:off x="5072270" y="2007704"/>
            <a:ext cx="10237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9288B713-078A-F19E-E100-75189C0813F2}"/>
              </a:ext>
            </a:extLst>
          </p:cNvPr>
          <p:cNvCxnSpPr/>
          <p:nvPr/>
        </p:nvCxnSpPr>
        <p:spPr>
          <a:xfrm>
            <a:off x="5072270" y="3243469"/>
            <a:ext cx="10237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EA79067D-7D6F-C800-50B9-D73E649AEB3F}"/>
              </a:ext>
            </a:extLst>
          </p:cNvPr>
          <p:cNvCxnSpPr/>
          <p:nvPr/>
        </p:nvCxnSpPr>
        <p:spPr>
          <a:xfrm>
            <a:off x="5072270" y="5890591"/>
            <a:ext cx="10237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eur droit avec flèche 26">
            <a:extLst>
              <a:ext uri="{FF2B5EF4-FFF2-40B4-BE49-F238E27FC236}">
                <a16:creationId xmlns:a16="http://schemas.microsoft.com/office/drawing/2014/main" id="{DC5A99C8-9D64-535C-538E-9930B1083386}"/>
              </a:ext>
            </a:extLst>
          </p:cNvPr>
          <p:cNvCxnSpPr/>
          <p:nvPr/>
        </p:nvCxnSpPr>
        <p:spPr>
          <a:xfrm>
            <a:off x="5072270" y="4618382"/>
            <a:ext cx="102373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76EB1EE4-B278-23A4-E68B-A27E4DCC6FE5}"/>
              </a:ext>
            </a:extLst>
          </p:cNvPr>
          <p:cNvSpPr/>
          <p:nvPr/>
        </p:nvSpPr>
        <p:spPr>
          <a:xfrm>
            <a:off x="0" y="-31805"/>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Construction </a:t>
            </a:r>
            <a:r>
              <a:rPr lang="fr-FR" sz="2400" b="1" dirty="0" err="1">
                <a:solidFill>
                  <a:schemeClr val="tx1"/>
                </a:solidFill>
                <a:latin typeface="Roboto Black" panose="02000000000000000000" pitchFamily="2" charset="0"/>
                <a:ea typeface="Roboto Black" panose="02000000000000000000" pitchFamily="2" charset="0"/>
                <a:cs typeface="Roboto Black" panose="02000000000000000000" pitchFamily="2" charset="0"/>
              </a:rPr>
              <a:t>dynamics</a:t>
            </a:r>
            <a:r>
              <a:rPr lang="fr-FR"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 </a:t>
            </a:r>
          </a:p>
        </p:txBody>
      </p:sp>
    </p:spTree>
    <p:extLst>
      <p:ext uri="{BB962C8B-B14F-4D97-AF65-F5344CB8AC3E}">
        <p14:creationId xmlns:p14="http://schemas.microsoft.com/office/powerpoint/2010/main" val="2848965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Stock dynamics</a:t>
            </a:r>
          </a:p>
        </p:txBody>
      </p:sp>
      <p:sp>
        <p:nvSpPr>
          <p:cNvPr id="8" name="Espace réservé du numéro de diapositive 7">
            <a:extLst>
              <a:ext uri="{FF2B5EF4-FFF2-40B4-BE49-F238E27FC236}">
                <a16:creationId xmlns:a16="http://schemas.microsoft.com/office/drawing/2014/main" id="{971BB2C9-F077-0D5A-D7EC-AA26E0B0F57D}"/>
              </a:ext>
            </a:extLst>
          </p:cNvPr>
          <p:cNvSpPr>
            <a:spLocks noGrp="1"/>
          </p:cNvSpPr>
          <p:nvPr>
            <p:ph type="sldNum" sz="quarter" idx="12"/>
          </p:nvPr>
        </p:nvSpPr>
        <p:spPr/>
        <p:txBody>
          <a:bodyPr/>
          <a:lstStyle/>
          <a:p>
            <a:fld id="{1E55F5E4-9D21-4F00-9F86-7105B16B518E}" type="slidenum">
              <a:rPr lang="fr-FR" smtClean="0"/>
              <a:pPr/>
              <a:t>37</a:t>
            </a:fld>
            <a:endParaRPr lang="fr-FR"/>
          </a:p>
        </p:txBody>
      </p:sp>
      <p:sp>
        <p:nvSpPr>
          <p:cNvPr id="17" name="ZoneTexte 16">
            <a:extLst>
              <a:ext uri="{FF2B5EF4-FFF2-40B4-BE49-F238E27FC236}">
                <a16:creationId xmlns:a16="http://schemas.microsoft.com/office/drawing/2014/main" id="{56E9FFEA-976E-9D5A-97A9-6FCEB953F647}"/>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18" name="Rectangle : coins arrondis 17">
            <a:extLst>
              <a:ext uri="{FF2B5EF4-FFF2-40B4-BE49-F238E27FC236}">
                <a16:creationId xmlns:a16="http://schemas.microsoft.com/office/drawing/2014/main" id="{F000E8EC-FAB5-74D4-E9D0-A1685E78893E}"/>
              </a:ext>
            </a:extLst>
          </p:cNvPr>
          <p:cNvSpPr/>
          <p:nvPr/>
        </p:nvSpPr>
        <p:spPr>
          <a:xfrm>
            <a:off x="9994521" y="179145"/>
            <a:ext cx="716132" cy="381513"/>
          </a:xfrm>
          <a:prstGeom prst="round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RQ2</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sp>
        <p:nvSpPr>
          <p:cNvPr id="34" name="Rectangle 33">
            <a:extLst>
              <a:ext uri="{FF2B5EF4-FFF2-40B4-BE49-F238E27FC236}">
                <a16:creationId xmlns:a16="http://schemas.microsoft.com/office/drawing/2014/main" id="{39932390-7F68-5218-7FF0-17B264538D8F}"/>
              </a:ext>
            </a:extLst>
          </p:cNvPr>
          <p:cNvSpPr/>
          <p:nvPr/>
        </p:nvSpPr>
        <p:spPr>
          <a:xfrm>
            <a:off x="1095469" y="4585448"/>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B21570E9-7A8A-3A5C-1309-AEFC43157F39}"/>
              </a:ext>
            </a:extLst>
          </p:cNvPr>
          <p:cNvSpPr/>
          <p:nvPr/>
        </p:nvSpPr>
        <p:spPr>
          <a:xfrm>
            <a:off x="2680495"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2F8EE0E-69A7-D92E-6714-C93F1B8CDC8D}"/>
              </a:ext>
            </a:extLst>
          </p:cNvPr>
          <p:cNvSpPr/>
          <p:nvPr/>
        </p:nvSpPr>
        <p:spPr>
          <a:xfrm>
            <a:off x="5219138" y="4585448"/>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61F3C9C3-C8FC-0E20-60F3-2E9CC23F6C50}"/>
              </a:ext>
            </a:extLst>
          </p:cNvPr>
          <p:cNvSpPr/>
          <p:nvPr/>
        </p:nvSpPr>
        <p:spPr>
          <a:xfrm>
            <a:off x="6804164"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0FA66186-7FA5-1462-B345-626FAB04F1C7}"/>
              </a:ext>
            </a:extLst>
          </p:cNvPr>
          <p:cNvSpPr/>
          <p:nvPr/>
        </p:nvSpPr>
        <p:spPr>
          <a:xfrm>
            <a:off x="10854164"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descr="Une image contenant texte, diagramme, ligne, Tracé&#10;&#10;Description générée automatiquement">
            <a:extLst>
              <a:ext uri="{FF2B5EF4-FFF2-40B4-BE49-F238E27FC236}">
                <a16:creationId xmlns:a16="http://schemas.microsoft.com/office/drawing/2014/main" id="{F1B68206-F9D1-AB0D-A88A-04DB370634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48" y="2249692"/>
            <a:ext cx="5760000" cy="3277452"/>
          </a:xfrm>
          <a:prstGeom prst="rect">
            <a:avLst/>
          </a:prstGeom>
        </p:spPr>
      </p:pic>
      <p:pic>
        <p:nvPicPr>
          <p:cNvPr id="7" name="Image 6" descr="Une image contenant texte, diagramme, ligne, capture d’écran&#10;&#10;Description générée automatiquement">
            <a:extLst>
              <a:ext uri="{FF2B5EF4-FFF2-40B4-BE49-F238E27FC236}">
                <a16:creationId xmlns:a16="http://schemas.microsoft.com/office/drawing/2014/main" id="{CC86047D-A907-1280-1677-695F12FEED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7581" y="2249692"/>
            <a:ext cx="5760000" cy="3277452"/>
          </a:xfrm>
          <a:prstGeom prst="rect">
            <a:avLst/>
          </a:prstGeom>
        </p:spPr>
      </p:pic>
    </p:spTree>
    <p:extLst>
      <p:ext uri="{BB962C8B-B14F-4D97-AF65-F5344CB8AC3E}">
        <p14:creationId xmlns:p14="http://schemas.microsoft.com/office/powerpoint/2010/main" val="3649795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Renovation paces </a:t>
            </a:r>
          </a:p>
        </p:txBody>
      </p:sp>
      <p:sp>
        <p:nvSpPr>
          <p:cNvPr id="8" name="Espace réservé du numéro de diapositive 7">
            <a:extLst>
              <a:ext uri="{FF2B5EF4-FFF2-40B4-BE49-F238E27FC236}">
                <a16:creationId xmlns:a16="http://schemas.microsoft.com/office/drawing/2014/main" id="{971BB2C9-F077-0D5A-D7EC-AA26E0B0F57D}"/>
              </a:ext>
            </a:extLst>
          </p:cNvPr>
          <p:cNvSpPr>
            <a:spLocks noGrp="1"/>
          </p:cNvSpPr>
          <p:nvPr>
            <p:ph type="sldNum" sz="quarter" idx="12"/>
          </p:nvPr>
        </p:nvSpPr>
        <p:spPr/>
        <p:txBody>
          <a:bodyPr/>
          <a:lstStyle/>
          <a:p>
            <a:fld id="{1E55F5E4-9D21-4F00-9F86-7105B16B518E}" type="slidenum">
              <a:rPr lang="fr-FR" smtClean="0"/>
              <a:pPr/>
              <a:t>38</a:t>
            </a:fld>
            <a:endParaRPr lang="fr-FR"/>
          </a:p>
        </p:txBody>
      </p:sp>
      <p:sp>
        <p:nvSpPr>
          <p:cNvPr id="17" name="ZoneTexte 16">
            <a:extLst>
              <a:ext uri="{FF2B5EF4-FFF2-40B4-BE49-F238E27FC236}">
                <a16:creationId xmlns:a16="http://schemas.microsoft.com/office/drawing/2014/main" id="{56E9FFEA-976E-9D5A-97A9-6FCEB953F647}"/>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18" name="Rectangle : coins arrondis 17">
            <a:extLst>
              <a:ext uri="{FF2B5EF4-FFF2-40B4-BE49-F238E27FC236}">
                <a16:creationId xmlns:a16="http://schemas.microsoft.com/office/drawing/2014/main" id="{F000E8EC-FAB5-74D4-E9D0-A1685E78893E}"/>
              </a:ext>
            </a:extLst>
          </p:cNvPr>
          <p:cNvSpPr/>
          <p:nvPr/>
        </p:nvSpPr>
        <p:spPr>
          <a:xfrm>
            <a:off x="9994521" y="179145"/>
            <a:ext cx="716132" cy="381513"/>
          </a:xfrm>
          <a:prstGeom prst="round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RQ2</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sp>
        <p:nvSpPr>
          <p:cNvPr id="34" name="Rectangle 33">
            <a:extLst>
              <a:ext uri="{FF2B5EF4-FFF2-40B4-BE49-F238E27FC236}">
                <a16:creationId xmlns:a16="http://schemas.microsoft.com/office/drawing/2014/main" id="{39932390-7F68-5218-7FF0-17B264538D8F}"/>
              </a:ext>
            </a:extLst>
          </p:cNvPr>
          <p:cNvSpPr/>
          <p:nvPr/>
        </p:nvSpPr>
        <p:spPr>
          <a:xfrm>
            <a:off x="1095469" y="4585448"/>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B21570E9-7A8A-3A5C-1309-AEFC43157F39}"/>
              </a:ext>
            </a:extLst>
          </p:cNvPr>
          <p:cNvSpPr/>
          <p:nvPr/>
        </p:nvSpPr>
        <p:spPr>
          <a:xfrm>
            <a:off x="2680495"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2F8EE0E-69A7-D92E-6714-C93F1B8CDC8D}"/>
              </a:ext>
            </a:extLst>
          </p:cNvPr>
          <p:cNvSpPr/>
          <p:nvPr/>
        </p:nvSpPr>
        <p:spPr>
          <a:xfrm>
            <a:off x="5219138" y="4585448"/>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61F3C9C3-C8FC-0E20-60F3-2E9CC23F6C50}"/>
              </a:ext>
            </a:extLst>
          </p:cNvPr>
          <p:cNvSpPr/>
          <p:nvPr/>
        </p:nvSpPr>
        <p:spPr>
          <a:xfrm>
            <a:off x="6804164"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0FA66186-7FA5-1462-B345-626FAB04F1C7}"/>
              </a:ext>
            </a:extLst>
          </p:cNvPr>
          <p:cNvSpPr/>
          <p:nvPr/>
        </p:nvSpPr>
        <p:spPr>
          <a:xfrm>
            <a:off x="10854164"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descr="Une image contenant texte, ligne, Tracé, diagramme&#10;&#10;Description générée automatiquement">
            <a:extLst>
              <a:ext uri="{FF2B5EF4-FFF2-40B4-BE49-F238E27FC236}">
                <a16:creationId xmlns:a16="http://schemas.microsoft.com/office/drawing/2014/main" id="{EE05DC9B-611C-445A-57CA-38B9307DF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17" y="1543356"/>
            <a:ext cx="5760000" cy="4320000"/>
          </a:xfrm>
          <a:prstGeom prst="rect">
            <a:avLst/>
          </a:prstGeom>
        </p:spPr>
      </p:pic>
      <p:pic>
        <p:nvPicPr>
          <p:cNvPr id="5" name="Image 4" descr="Une image contenant texte, capture d’écran, Tracé, ligne&#10;&#10;Description générée automatiquement">
            <a:extLst>
              <a:ext uri="{FF2B5EF4-FFF2-40B4-BE49-F238E27FC236}">
                <a16:creationId xmlns:a16="http://schemas.microsoft.com/office/drawing/2014/main" id="{2372A454-3045-3431-4B87-8FE5C4C188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2733" y="1543356"/>
            <a:ext cx="5760000" cy="4320000"/>
          </a:xfrm>
          <a:prstGeom prst="rect">
            <a:avLst/>
          </a:prstGeom>
        </p:spPr>
      </p:pic>
    </p:spTree>
    <p:extLst>
      <p:ext uri="{BB962C8B-B14F-4D97-AF65-F5344CB8AC3E}">
        <p14:creationId xmlns:p14="http://schemas.microsoft.com/office/powerpoint/2010/main" val="2350630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2030, 2040 and 2050 GHG in BAU and AMB</a:t>
            </a:r>
          </a:p>
        </p:txBody>
      </p:sp>
      <p:sp>
        <p:nvSpPr>
          <p:cNvPr id="8" name="Espace réservé du numéro de diapositive 7">
            <a:extLst>
              <a:ext uri="{FF2B5EF4-FFF2-40B4-BE49-F238E27FC236}">
                <a16:creationId xmlns:a16="http://schemas.microsoft.com/office/drawing/2014/main" id="{971BB2C9-F077-0D5A-D7EC-AA26E0B0F57D}"/>
              </a:ext>
            </a:extLst>
          </p:cNvPr>
          <p:cNvSpPr>
            <a:spLocks noGrp="1"/>
          </p:cNvSpPr>
          <p:nvPr>
            <p:ph type="sldNum" sz="quarter" idx="12"/>
          </p:nvPr>
        </p:nvSpPr>
        <p:spPr/>
        <p:txBody>
          <a:bodyPr/>
          <a:lstStyle/>
          <a:p>
            <a:fld id="{1E55F5E4-9D21-4F00-9F86-7105B16B518E}" type="slidenum">
              <a:rPr lang="fr-FR" smtClean="0"/>
              <a:pPr/>
              <a:t>39</a:t>
            </a:fld>
            <a:endParaRPr lang="fr-FR"/>
          </a:p>
        </p:txBody>
      </p:sp>
      <p:sp>
        <p:nvSpPr>
          <p:cNvPr id="17" name="ZoneTexte 16">
            <a:extLst>
              <a:ext uri="{FF2B5EF4-FFF2-40B4-BE49-F238E27FC236}">
                <a16:creationId xmlns:a16="http://schemas.microsoft.com/office/drawing/2014/main" id="{56E9FFEA-976E-9D5A-97A9-6FCEB953F647}"/>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18" name="Rectangle : coins arrondis 17">
            <a:extLst>
              <a:ext uri="{FF2B5EF4-FFF2-40B4-BE49-F238E27FC236}">
                <a16:creationId xmlns:a16="http://schemas.microsoft.com/office/drawing/2014/main" id="{F000E8EC-FAB5-74D4-E9D0-A1685E78893E}"/>
              </a:ext>
            </a:extLst>
          </p:cNvPr>
          <p:cNvSpPr/>
          <p:nvPr/>
        </p:nvSpPr>
        <p:spPr>
          <a:xfrm>
            <a:off x="9994521" y="179145"/>
            <a:ext cx="716132" cy="381513"/>
          </a:xfrm>
          <a:prstGeom prst="round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RQ2</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pic>
        <p:nvPicPr>
          <p:cNvPr id="21" name="Image 20" descr="Une image contenant texte, capture d’écran, Rectangle, Caractère coloré&#10;&#10;Description générée automatiquement">
            <a:extLst>
              <a:ext uri="{FF2B5EF4-FFF2-40B4-BE49-F238E27FC236}">
                <a16:creationId xmlns:a16="http://schemas.microsoft.com/office/drawing/2014/main" id="{A73E61E5-F3FC-E808-761B-9C3CC31EEE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66922"/>
            <a:ext cx="4050000" cy="3240000"/>
          </a:xfrm>
          <a:prstGeom prst="rect">
            <a:avLst/>
          </a:prstGeom>
        </p:spPr>
      </p:pic>
      <p:pic>
        <p:nvPicPr>
          <p:cNvPr id="26" name="Image 25" descr="Une image contenant texte, capture d’écran, Rectangle, diagramme&#10;&#10;Description générée automatiquement">
            <a:extLst>
              <a:ext uri="{FF2B5EF4-FFF2-40B4-BE49-F238E27FC236}">
                <a16:creationId xmlns:a16="http://schemas.microsoft.com/office/drawing/2014/main" id="{88507C88-7C09-2F4A-1673-8E3FB0F7AB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1000" y="1666922"/>
            <a:ext cx="4050000" cy="3240000"/>
          </a:xfrm>
          <a:prstGeom prst="rect">
            <a:avLst/>
          </a:prstGeom>
        </p:spPr>
      </p:pic>
      <p:pic>
        <p:nvPicPr>
          <p:cNvPr id="28" name="Image 27" descr="Une image contenant texte, capture d’écran, diagramme, Rectangle&#10;&#10;Description générée automatiquement">
            <a:extLst>
              <a:ext uri="{FF2B5EF4-FFF2-40B4-BE49-F238E27FC236}">
                <a16:creationId xmlns:a16="http://schemas.microsoft.com/office/drawing/2014/main" id="{8900E23B-FBCB-81DF-A83B-575ECAF0B9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42000" y="1666922"/>
            <a:ext cx="4050000" cy="3240000"/>
          </a:xfrm>
          <a:prstGeom prst="rect">
            <a:avLst/>
          </a:prstGeom>
        </p:spPr>
      </p:pic>
      <p:sp>
        <p:nvSpPr>
          <p:cNvPr id="29" name="ZoneTexte 28">
            <a:extLst>
              <a:ext uri="{FF2B5EF4-FFF2-40B4-BE49-F238E27FC236}">
                <a16:creationId xmlns:a16="http://schemas.microsoft.com/office/drawing/2014/main" id="{E2E1CF09-E879-E8B2-62A0-B13820688E2F}"/>
              </a:ext>
            </a:extLst>
          </p:cNvPr>
          <p:cNvSpPr txBox="1"/>
          <p:nvPr/>
        </p:nvSpPr>
        <p:spPr>
          <a:xfrm>
            <a:off x="9492777" y="1666922"/>
            <a:ext cx="1348446" cy="400110"/>
          </a:xfrm>
          <a:prstGeom prst="rect">
            <a:avLst/>
          </a:prstGeom>
          <a:noFill/>
        </p:spPr>
        <p:txBody>
          <a:bodyPr wrap="none" rtlCol="0">
            <a:spAutoFit/>
          </a:bodyPr>
          <a:lstStyle/>
          <a:p>
            <a:r>
              <a:rPr lang="fr-FR" sz="2000" b="1">
                <a:latin typeface="Abadi" panose="020B0604020104020204" pitchFamily="34" charset="0"/>
              </a:rPr>
              <a:t>2050 GHG</a:t>
            </a:r>
          </a:p>
        </p:txBody>
      </p:sp>
      <p:sp>
        <p:nvSpPr>
          <p:cNvPr id="30" name="ZoneTexte 29">
            <a:extLst>
              <a:ext uri="{FF2B5EF4-FFF2-40B4-BE49-F238E27FC236}">
                <a16:creationId xmlns:a16="http://schemas.microsoft.com/office/drawing/2014/main" id="{A4CEECF5-4D0A-8B0B-7839-A5D4EE720ABA}"/>
              </a:ext>
            </a:extLst>
          </p:cNvPr>
          <p:cNvSpPr txBox="1"/>
          <p:nvPr/>
        </p:nvSpPr>
        <p:spPr>
          <a:xfrm>
            <a:off x="5421777" y="1666922"/>
            <a:ext cx="1348446" cy="400110"/>
          </a:xfrm>
          <a:prstGeom prst="rect">
            <a:avLst/>
          </a:prstGeom>
          <a:noFill/>
        </p:spPr>
        <p:txBody>
          <a:bodyPr wrap="none" rtlCol="0">
            <a:spAutoFit/>
          </a:bodyPr>
          <a:lstStyle/>
          <a:p>
            <a:r>
              <a:rPr lang="fr-FR" sz="2000" b="1">
                <a:latin typeface="Abadi" panose="020B0604020104020204" pitchFamily="34" charset="0"/>
              </a:rPr>
              <a:t>2040 GHG</a:t>
            </a:r>
          </a:p>
        </p:txBody>
      </p:sp>
      <p:sp>
        <p:nvSpPr>
          <p:cNvPr id="31" name="ZoneTexte 30">
            <a:extLst>
              <a:ext uri="{FF2B5EF4-FFF2-40B4-BE49-F238E27FC236}">
                <a16:creationId xmlns:a16="http://schemas.microsoft.com/office/drawing/2014/main" id="{B61F31D1-58A5-2E4A-39CC-E6987D0B9B14}"/>
              </a:ext>
            </a:extLst>
          </p:cNvPr>
          <p:cNvSpPr txBox="1"/>
          <p:nvPr/>
        </p:nvSpPr>
        <p:spPr>
          <a:xfrm>
            <a:off x="1303413" y="1666922"/>
            <a:ext cx="1348446" cy="400110"/>
          </a:xfrm>
          <a:prstGeom prst="rect">
            <a:avLst/>
          </a:prstGeom>
          <a:noFill/>
        </p:spPr>
        <p:txBody>
          <a:bodyPr wrap="none" rtlCol="0">
            <a:spAutoFit/>
          </a:bodyPr>
          <a:lstStyle/>
          <a:p>
            <a:r>
              <a:rPr lang="fr-FR" sz="2000" b="1">
                <a:latin typeface="Abadi" panose="020B0604020104020204" pitchFamily="34" charset="0"/>
              </a:rPr>
              <a:t>2030 GHG</a:t>
            </a:r>
          </a:p>
        </p:txBody>
      </p:sp>
      <p:sp>
        <p:nvSpPr>
          <p:cNvPr id="32" name="ZoneTexte 31">
            <a:extLst>
              <a:ext uri="{FF2B5EF4-FFF2-40B4-BE49-F238E27FC236}">
                <a16:creationId xmlns:a16="http://schemas.microsoft.com/office/drawing/2014/main" id="{74BC7756-511C-F995-9821-6596F217AEC0}"/>
              </a:ext>
            </a:extLst>
          </p:cNvPr>
          <p:cNvSpPr txBox="1"/>
          <p:nvPr/>
        </p:nvSpPr>
        <p:spPr>
          <a:xfrm>
            <a:off x="2198235" y="4692668"/>
            <a:ext cx="1362874" cy="338554"/>
          </a:xfrm>
          <a:prstGeom prst="rect">
            <a:avLst/>
          </a:prstGeom>
          <a:noFill/>
        </p:spPr>
        <p:txBody>
          <a:bodyPr wrap="none" rtlCol="0">
            <a:spAutoFit/>
          </a:bodyPr>
          <a:lstStyle/>
          <a:p>
            <a:r>
              <a:rPr lang="fr-FR" sz="1600" b="1">
                <a:solidFill>
                  <a:schemeClr val="accent6"/>
                </a:solidFill>
                <a:latin typeface="Abadi" panose="020B0604020104020204" pitchFamily="34" charset="0"/>
              </a:rPr>
              <a:t>AMB scenario</a:t>
            </a:r>
          </a:p>
        </p:txBody>
      </p:sp>
      <p:sp>
        <p:nvSpPr>
          <p:cNvPr id="33" name="ZoneTexte 32">
            <a:extLst>
              <a:ext uri="{FF2B5EF4-FFF2-40B4-BE49-F238E27FC236}">
                <a16:creationId xmlns:a16="http://schemas.microsoft.com/office/drawing/2014/main" id="{58AD1049-361B-649C-7DA5-4C924C66B743}"/>
              </a:ext>
            </a:extLst>
          </p:cNvPr>
          <p:cNvSpPr txBox="1"/>
          <p:nvPr/>
        </p:nvSpPr>
        <p:spPr>
          <a:xfrm>
            <a:off x="639609" y="4692668"/>
            <a:ext cx="1327608" cy="338554"/>
          </a:xfrm>
          <a:prstGeom prst="rect">
            <a:avLst/>
          </a:prstGeom>
          <a:noFill/>
        </p:spPr>
        <p:txBody>
          <a:bodyPr wrap="none" rtlCol="0">
            <a:spAutoFit/>
          </a:bodyPr>
          <a:lstStyle/>
          <a:p>
            <a:r>
              <a:rPr lang="fr-FR" sz="1600" b="1">
                <a:solidFill>
                  <a:srgbClr val="C00000"/>
                </a:solidFill>
                <a:latin typeface="Abadi" panose="020B0604020104020204" pitchFamily="34" charset="0"/>
              </a:rPr>
              <a:t>BAU scenario</a:t>
            </a:r>
          </a:p>
        </p:txBody>
      </p:sp>
      <p:sp>
        <p:nvSpPr>
          <p:cNvPr id="34" name="Rectangle 33">
            <a:extLst>
              <a:ext uri="{FF2B5EF4-FFF2-40B4-BE49-F238E27FC236}">
                <a16:creationId xmlns:a16="http://schemas.microsoft.com/office/drawing/2014/main" id="{39932390-7F68-5218-7FF0-17B264538D8F}"/>
              </a:ext>
            </a:extLst>
          </p:cNvPr>
          <p:cNvSpPr/>
          <p:nvPr/>
        </p:nvSpPr>
        <p:spPr>
          <a:xfrm>
            <a:off x="1095469" y="4585448"/>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B21570E9-7A8A-3A5C-1309-AEFC43157F39}"/>
              </a:ext>
            </a:extLst>
          </p:cNvPr>
          <p:cNvSpPr/>
          <p:nvPr/>
        </p:nvSpPr>
        <p:spPr>
          <a:xfrm>
            <a:off x="2680495"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ACA00C9B-70A4-563E-E3FA-5CE8BBF5394C}"/>
              </a:ext>
            </a:extLst>
          </p:cNvPr>
          <p:cNvSpPr txBox="1"/>
          <p:nvPr/>
        </p:nvSpPr>
        <p:spPr>
          <a:xfrm>
            <a:off x="6321904" y="4692668"/>
            <a:ext cx="1362874" cy="338554"/>
          </a:xfrm>
          <a:prstGeom prst="rect">
            <a:avLst/>
          </a:prstGeom>
          <a:noFill/>
        </p:spPr>
        <p:txBody>
          <a:bodyPr wrap="none" rtlCol="0">
            <a:spAutoFit/>
          </a:bodyPr>
          <a:lstStyle/>
          <a:p>
            <a:r>
              <a:rPr lang="fr-FR" sz="1600" b="1">
                <a:solidFill>
                  <a:schemeClr val="accent6"/>
                </a:solidFill>
                <a:latin typeface="Abadi" panose="020B0604020104020204" pitchFamily="34" charset="0"/>
              </a:rPr>
              <a:t>AMB scenario</a:t>
            </a:r>
          </a:p>
        </p:txBody>
      </p:sp>
      <p:sp>
        <p:nvSpPr>
          <p:cNvPr id="37" name="ZoneTexte 36">
            <a:extLst>
              <a:ext uri="{FF2B5EF4-FFF2-40B4-BE49-F238E27FC236}">
                <a16:creationId xmlns:a16="http://schemas.microsoft.com/office/drawing/2014/main" id="{D7808BFC-F324-C778-9557-2914521D2592}"/>
              </a:ext>
            </a:extLst>
          </p:cNvPr>
          <p:cNvSpPr txBox="1"/>
          <p:nvPr/>
        </p:nvSpPr>
        <p:spPr>
          <a:xfrm>
            <a:off x="4763278" y="4692668"/>
            <a:ext cx="1327608" cy="338554"/>
          </a:xfrm>
          <a:prstGeom prst="rect">
            <a:avLst/>
          </a:prstGeom>
          <a:noFill/>
        </p:spPr>
        <p:txBody>
          <a:bodyPr wrap="none" rtlCol="0">
            <a:spAutoFit/>
          </a:bodyPr>
          <a:lstStyle/>
          <a:p>
            <a:r>
              <a:rPr lang="fr-FR" sz="1600" b="1">
                <a:solidFill>
                  <a:srgbClr val="C00000"/>
                </a:solidFill>
                <a:latin typeface="Abadi" panose="020B0604020104020204" pitchFamily="34" charset="0"/>
              </a:rPr>
              <a:t>BAU scenario</a:t>
            </a:r>
          </a:p>
        </p:txBody>
      </p:sp>
      <p:sp>
        <p:nvSpPr>
          <p:cNvPr id="38" name="Rectangle 37">
            <a:extLst>
              <a:ext uri="{FF2B5EF4-FFF2-40B4-BE49-F238E27FC236}">
                <a16:creationId xmlns:a16="http://schemas.microsoft.com/office/drawing/2014/main" id="{12F8EE0E-69A7-D92E-6714-C93F1B8CDC8D}"/>
              </a:ext>
            </a:extLst>
          </p:cNvPr>
          <p:cNvSpPr/>
          <p:nvPr/>
        </p:nvSpPr>
        <p:spPr>
          <a:xfrm>
            <a:off x="5219138" y="4585448"/>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61F3C9C3-C8FC-0E20-60F3-2E9CC23F6C50}"/>
              </a:ext>
            </a:extLst>
          </p:cNvPr>
          <p:cNvSpPr/>
          <p:nvPr/>
        </p:nvSpPr>
        <p:spPr>
          <a:xfrm>
            <a:off x="6804164"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95BE5BA3-577C-7367-4A65-97B63A1D1A0E}"/>
              </a:ext>
            </a:extLst>
          </p:cNvPr>
          <p:cNvSpPr txBox="1"/>
          <p:nvPr/>
        </p:nvSpPr>
        <p:spPr>
          <a:xfrm>
            <a:off x="10371904" y="4692668"/>
            <a:ext cx="1362874" cy="338554"/>
          </a:xfrm>
          <a:prstGeom prst="rect">
            <a:avLst/>
          </a:prstGeom>
          <a:noFill/>
        </p:spPr>
        <p:txBody>
          <a:bodyPr wrap="none" rtlCol="0">
            <a:spAutoFit/>
          </a:bodyPr>
          <a:lstStyle/>
          <a:p>
            <a:r>
              <a:rPr lang="fr-FR" sz="1600" b="1">
                <a:solidFill>
                  <a:schemeClr val="accent6"/>
                </a:solidFill>
                <a:latin typeface="Abadi" panose="020B0604020104020204" pitchFamily="34" charset="0"/>
              </a:rPr>
              <a:t>AMB scenario</a:t>
            </a:r>
          </a:p>
        </p:txBody>
      </p:sp>
      <p:sp>
        <p:nvSpPr>
          <p:cNvPr id="41" name="ZoneTexte 40">
            <a:extLst>
              <a:ext uri="{FF2B5EF4-FFF2-40B4-BE49-F238E27FC236}">
                <a16:creationId xmlns:a16="http://schemas.microsoft.com/office/drawing/2014/main" id="{F5DE5A04-4229-9CB6-1627-6B0075674595}"/>
              </a:ext>
            </a:extLst>
          </p:cNvPr>
          <p:cNvSpPr txBox="1"/>
          <p:nvPr/>
        </p:nvSpPr>
        <p:spPr>
          <a:xfrm>
            <a:off x="8813278" y="4692668"/>
            <a:ext cx="1327608" cy="338554"/>
          </a:xfrm>
          <a:prstGeom prst="rect">
            <a:avLst/>
          </a:prstGeom>
          <a:noFill/>
        </p:spPr>
        <p:txBody>
          <a:bodyPr wrap="none" rtlCol="0">
            <a:spAutoFit/>
          </a:bodyPr>
          <a:lstStyle/>
          <a:p>
            <a:r>
              <a:rPr lang="fr-FR" sz="1600" b="1">
                <a:solidFill>
                  <a:srgbClr val="C00000"/>
                </a:solidFill>
                <a:latin typeface="Abadi" panose="020B0604020104020204" pitchFamily="34" charset="0"/>
              </a:rPr>
              <a:t>BAU scenario</a:t>
            </a:r>
          </a:p>
        </p:txBody>
      </p:sp>
      <p:sp>
        <p:nvSpPr>
          <p:cNvPr id="42" name="Rectangle 41">
            <a:extLst>
              <a:ext uri="{FF2B5EF4-FFF2-40B4-BE49-F238E27FC236}">
                <a16:creationId xmlns:a16="http://schemas.microsoft.com/office/drawing/2014/main" id="{C7F4E5DF-72F6-922A-62A2-38D4BBA830A8}"/>
              </a:ext>
            </a:extLst>
          </p:cNvPr>
          <p:cNvSpPr/>
          <p:nvPr/>
        </p:nvSpPr>
        <p:spPr>
          <a:xfrm>
            <a:off x="9269138" y="4585448"/>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0FA66186-7FA5-1462-B345-626FAB04F1C7}"/>
              </a:ext>
            </a:extLst>
          </p:cNvPr>
          <p:cNvSpPr/>
          <p:nvPr/>
        </p:nvSpPr>
        <p:spPr>
          <a:xfrm>
            <a:off x="10854164"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825816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EF9E05-8302-6FBF-CBC3-A9E3527E4FA7}"/>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a:solidFill>
                  <a:schemeClr val="tx1"/>
                </a:solidFill>
                <a:latin typeface="Roboto Black" panose="02000000000000000000" pitchFamily="2" charset="0"/>
                <a:ea typeface="Roboto Black" panose="02000000000000000000" pitchFamily="2" charset="0"/>
                <a:cs typeface="Roboto Black" panose="02000000000000000000" pitchFamily="2" charset="0"/>
              </a:rPr>
              <a:t>Introduction &amp; context</a:t>
            </a:r>
          </a:p>
          <a:p>
            <a:r>
              <a:rPr lang="en-GB"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Shrinking carbon budgets</a:t>
            </a:r>
          </a:p>
        </p:txBody>
      </p:sp>
      <p:sp>
        <p:nvSpPr>
          <p:cNvPr id="6" name="ZoneTexte 5">
            <a:extLst>
              <a:ext uri="{FF2B5EF4-FFF2-40B4-BE49-F238E27FC236}">
                <a16:creationId xmlns:a16="http://schemas.microsoft.com/office/drawing/2014/main" id="{CB247FD1-C128-A6D5-6C78-FABFED7ADC96}"/>
              </a:ext>
            </a:extLst>
          </p:cNvPr>
          <p:cNvSpPr txBox="1"/>
          <p:nvPr/>
        </p:nvSpPr>
        <p:spPr>
          <a:xfrm>
            <a:off x="9383787" y="-49516"/>
            <a:ext cx="2664512" cy="830997"/>
          </a:xfrm>
          <a:prstGeom prst="rect">
            <a:avLst/>
          </a:prstGeom>
          <a:noFill/>
        </p:spPr>
        <p:txBody>
          <a:bodyPr wrap="none" rtlCol="0">
            <a:spAutoFit/>
          </a:bodyPr>
          <a:lstStyle/>
          <a:p>
            <a:r>
              <a:rPr lang="en-GB" sz="1600">
                <a:latin typeface="Roboto Black" panose="02000000000000000000" pitchFamily="2" charset="0"/>
                <a:ea typeface="Roboto Black" panose="02000000000000000000" pitchFamily="2" charset="0"/>
                <a:cs typeface="Roboto Black" panose="02000000000000000000" pitchFamily="2" charset="0"/>
              </a:rPr>
              <a:t>Climate objectives</a:t>
            </a:r>
          </a:p>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Buildings GHG emissions</a:t>
            </a:r>
          </a:p>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Climate &amp; building policies</a:t>
            </a:r>
          </a:p>
        </p:txBody>
      </p:sp>
      <p:pic>
        <p:nvPicPr>
          <p:cNvPr id="9" name="Image 8" descr="Une image contenant texte, capture d’écran, diagramme, Police&#10;&#10;Description générée automatiquement">
            <a:extLst>
              <a:ext uri="{FF2B5EF4-FFF2-40B4-BE49-F238E27FC236}">
                <a16:creationId xmlns:a16="http://schemas.microsoft.com/office/drawing/2014/main" id="{8C085305-6762-F830-7A0E-CF56ADE870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85" y="2706450"/>
            <a:ext cx="4688321" cy="2523105"/>
          </a:xfrm>
          <a:prstGeom prst="rect">
            <a:avLst/>
          </a:prstGeom>
        </p:spPr>
      </p:pic>
      <p:pic>
        <p:nvPicPr>
          <p:cNvPr id="5" name="Image 4">
            <a:extLst>
              <a:ext uri="{FF2B5EF4-FFF2-40B4-BE49-F238E27FC236}">
                <a16:creationId xmlns:a16="http://schemas.microsoft.com/office/drawing/2014/main" id="{7EC79DA5-AEBA-728A-058F-2770A23DFDDD}"/>
              </a:ext>
            </a:extLst>
          </p:cNvPr>
          <p:cNvPicPr>
            <a:picLocks noChangeAspect="1"/>
          </p:cNvPicPr>
          <p:nvPr/>
        </p:nvPicPr>
        <p:blipFill rotWithShape="1">
          <a:blip r:embed="rId4"/>
          <a:srcRect b="7508"/>
          <a:stretch/>
        </p:blipFill>
        <p:spPr>
          <a:xfrm>
            <a:off x="6885325" y="2863652"/>
            <a:ext cx="4680000" cy="3175035"/>
          </a:xfrm>
          <a:prstGeom prst="rect">
            <a:avLst/>
          </a:prstGeom>
        </p:spPr>
      </p:pic>
      <p:pic>
        <p:nvPicPr>
          <p:cNvPr id="8" name="Picture 4" descr="1,695 IMAGES, PHOTOS ET ILLUSTRATIONS VECTORIELLES STOCK APPROPRIÉES SUR LE  THÈME &amp;quot;Carte De France&amp;quot; | Adobe Stock">
            <a:extLst>
              <a:ext uri="{FF2B5EF4-FFF2-40B4-BE49-F238E27FC236}">
                <a16:creationId xmlns:a16="http://schemas.microsoft.com/office/drawing/2014/main" id="{6C79C208-3507-303C-D4D7-F6B5B4403D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46083" y="850204"/>
            <a:ext cx="1291449" cy="12914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lanète Terre Conception Pictogramme Icône Vecteur Image Illustration Clip  Art Libres De Droits , Vecteurs Et Illustration. Image 65130158.">
            <a:extLst>
              <a:ext uri="{FF2B5EF4-FFF2-40B4-BE49-F238E27FC236}">
                <a16:creationId xmlns:a16="http://schemas.microsoft.com/office/drawing/2014/main" id="{7F63E395-1312-82B6-B5F1-30CEAF8FECE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244" t="13089" r="11040" b="13425"/>
          <a:stretch/>
        </p:blipFill>
        <p:spPr bwMode="auto">
          <a:xfrm>
            <a:off x="2354223" y="798299"/>
            <a:ext cx="1291449" cy="1237072"/>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Connecteur droit avec flèche 11">
            <a:extLst>
              <a:ext uri="{FF2B5EF4-FFF2-40B4-BE49-F238E27FC236}">
                <a16:creationId xmlns:a16="http://schemas.microsoft.com/office/drawing/2014/main" id="{B01DA47A-9E5B-A242-4609-94A6E1E913A5}"/>
              </a:ext>
            </a:extLst>
          </p:cNvPr>
          <p:cNvCxnSpPr>
            <a:cxnSpLocks/>
          </p:cNvCxnSpPr>
          <p:nvPr/>
        </p:nvCxnSpPr>
        <p:spPr>
          <a:xfrm>
            <a:off x="11560039" y="4658061"/>
            <a:ext cx="0" cy="56174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Rectangle : coins arrondis 12">
            <a:extLst>
              <a:ext uri="{FF2B5EF4-FFF2-40B4-BE49-F238E27FC236}">
                <a16:creationId xmlns:a16="http://schemas.microsoft.com/office/drawing/2014/main" id="{C95EA82F-E99E-9F46-D756-B9A1D55ABD38}"/>
              </a:ext>
            </a:extLst>
          </p:cNvPr>
          <p:cNvSpPr/>
          <p:nvPr/>
        </p:nvSpPr>
        <p:spPr>
          <a:xfrm>
            <a:off x="539592" y="2622558"/>
            <a:ext cx="4920712" cy="3513341"/>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 coins arrondis 13">
            <a:extLst>
              <a:ext uri="{FF2B5EF4-FFF2-40B4-BE49-F238E27FC236}">
                <a16:creationId xmlns:a16="http://schemas.microsoft.com/office/drawing/2014/main" id="{8E2A2D6D-C381-0FB6-278E-C0FAE65598DB}"/>
              </a:ext>
            </a:extLst>
          </p:cNvPr>
          <p:cNvSpPr/>
          <p:nvPr/>
        </p:nvSpPr>
        <p:spPr>
          <a:xfrm>
            <a:off x="6731208" y="2709721"/>
            <a:ext cx="4921200" cy="3416127"/>
          </a:xfrm>
          <a:prstGeom prst="roundRect">
            <a:avLst/>
          </a:prstGeom>
          <a:no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necteur droit avec flèche 16">
            <a:extLst>
              <a:ext uri="{FF2B5EF4-FFF2-40B4-BE49-F238E27FC236}">
                <a16:creationId xmlns:a16="http://schemas.microsoft.com/office/drawing/2014/main" id="{C3C4778F-D9FE-23CB-68FB-FAADAABACFC5}"/>
              </a:ext>
            </a:extLst>
          </p:cNvPr>
          <p:cNvCxnSpPr/>
          <p:nvPr/>
        </p:nvCxnSpPr>
        <p:spPr>
          <a:xfrm>
            <a:off x="4269539" y="1495929"/>
            <a:ext cx="3820332"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096CAC99-3DFE-F382-0552-750C70755F5D}"/>
              </a:ext>
            </a:extLst>
          </p:cNvPr>
          <p:cNvSpPr txBox="1"/>
          <p:nvPr/>
        </p:nvSpPr>
        <p:spPr>
          <a:xfrm>
            <a:off x="1467315" y="2090809"/>
            <a:ext cx="3065263" cy="400110"/>
          </a:xfrm>
          <a:prstGeom prst="rect">
            <a:avLst/>
          </a:prstGeom>
          <a:noFill/>
        </p:spPr>
        <p:txBody>
          <a:bodyPr wrap="none" rtlCol="0">
            <a:spAutoFit/>
          </a:bodyPr>
          <a:lstStyle/>
          <a:p>
            <a:r>
              <a:rPr lang="en-GB" sz="2000" b="1">
                <a:latin typeface="Abadi" panose="020B0604020104020204" pitchFamily="34" charset="0"/>
              </a:rPr>
              <a:t>Remaining carbon budgets</a:t>
            </a:r>
          </a:p>
        </p:txBody>
      </p:sp>
      <p:sp>
        <p:nvSpPr>
          <p:cNvPr id="19" name="ZoneTexte 18">
            <a:extLst>
              <a:ext uri="{FF2B5EF4-FFF2-40B4-BE49-F238E27FC236}">
                <a16:creationId xmlns:a16="http://schemas.microsoft.com/office/drawing/2014/main" id="{F0E79D57-C8A2-E176-A719-97ED51EF6E49}"/>
              </a:ext>
            </a:extLst>
          </p:cNvPr>
          <p:cNvSpPr txBox="1"/>
          <p:nvPr/>
        </p:nvSpPr>
        <p:spPr>
          <a:xfrm>
            <a:off x="7053240" y="2094184"/>
            <a:ext cx="4277133" cy="400110"/>
          </a:xfrm>
          <a:prstGeom prst="rect">
            <a:avLst/>
          </a:prstGeom>
          <a:noFill/>
        </p:spPr>
        <p:txBody>
          <a:bodyPr wrap="none" rtlCol="0">
            <a:spAutoFit/>
          </a:bodyPr>
          <a:lstStyle/>
          <a:p>
            <a:r>
              <a:rPr lang="en-GB" sz="2000" b="1">
                <a:latin typeface="Abadi" panose="020B0604020104020204" pitchFamily="34" charset="0"/>
              </a:rPr>
              <a:t>Low-Carbon National Strategy (SNBC)</a:t>
            </a:r>
          </a:p>
        </p:txBody>
      </p:sp>
      <p:sp>
        <p:nvSpPr>
          <p:cNvPr id="20" name="Espace réservé du numéro de diapositive 19">
            <a:extLst>
              <a:ext uri="{FF2B5EF4-FFF2-40B4-BE49-F238E27FC236}">
                <a16:creationId xmlns:a16="http://schemas.microsoft.com/office/drawing/2014/main" id="{8062A057-F5F2-FFE6-17FD-EEF78FA2C8E2}"/>
              </a:ext>
            </a:extLst>
          </p:cNvPr>
          <p:cNvSpPr>
            <a:spLocks noGrp="1"/>
          </p:cNvSpPr>
          <p:nvPr>
            <p:ph type="sldNum" sz="quarter" idx="12"/>
          </p:nvPr>
        </p:nvSpPr>
        <p:spPr/>
        <p:txBody>
          <a:bodyPr/>
          <a:lstStyle/>
          <a:p>
            <a:fld id="{1E55F5E4-9D21-4F00-9F86-7105B16B518E}" type="slidenum">
              <a:rPr lang="fr-FR" smtClean="0"/>
              <a:pPr/>
              <a:t>4</a:t>
            </a:fld>
            <a:endParaRPr lang="fr-FR"/>
          </a:p>
        </p:txBody>
      </p:sp>
      <p:sp>
        <p:nvSpPr>
          <p:cNvPr id="3" name="ZoneTexte 2">
            <a:extLst>
              <a:ext uri="{FF2B5EF4-FFF2-40B4-BE49-F238E27FC236}">
                <a16:creationId xmlns:a16="http://schemas.microsoft.com/office/drawing/2014/main" id="{B2753CAB-D3A4-9ED2-A8A8-A570BC7D2087}"/>
              </a:ext>
            </a:extLst>
          </p:cNvPr>
          <p:cNvSpPr txBox="1"/>
          <p:nvPr/>
        </p:nvSpPr>
        <p:spPr>
          <a:xfrm>
            <a:off x="1467315" y="6320537"/>
            <a:ext cx="2773516" cy="338554"/>
          </a:xfrm>
          <a:prstGeom prst="rect">
            <a:avLst/>
          </a:prstGeom>
          <a:noFill/>
        </p:spPr>
        <p:txBody>
          <a:bodyPr wrap="none" rtlCol="0">
            <a:spAutoFit/>
          </a:bodyPr>
          <a:lstStyle/>
          <a:p>
            <a:r>
              <a:rPr lang="en-GB" sz="1600" i="1">
                <a:solidFill>
                  <a:schemeClr val="tx2"/>
                </a:solidFill>
                <a:latin typeface="Abadi" panose="020B0604020104020204" pitchFamily="34" charset="0"/>
              </a:rPr>
              <a:t>Global Carbon Project (2023)</a:t>
            </a:r>
          </a:p>
        </p:txBody>
      </p:sp>
      <p:sp>
        <p:nvSpPr>
          <p:cNvPr id="4" name="ZoneTexte 3">
            <a:extLst>
              <a:ext uri="{FF2B5EF4-FFF2-40B4-BE49-F238E27FC236}">
                <a16:creationId xmlns:a16="http://schemas.microsoft.com/office/drawing/2014/main" id="{A6505382-5BB6-98EA-6721-4C9909FEADB1}"/>
              </a:ext>
            </a:extLst>
          </p:cNvPr>
          <p:cNvSpPr txBox="1"/>
          <p:nvPr/>
        </p:nvSpPr>
        <p:spPr>
          <a:xfrm>
            <a:off x="7320342" y="6323598"/>
            <a:ext cx="3714478" cy="338554"/>
          </a:xfrm>
          <a:prstGeom prst="rect">
            <a:avLst/>
          </a:prstGeom>
          <a:noFill/>
        </p:spPr>
        <p:txBody>
          <a:bodyPr wrap="none" rtlCol="0">
            <a:spAutoFit/>
          </a:bodyPr>
          <a:lstStyle/>
          <a:p>
            <a:r>
              <a:rPr lang="en-GB" sz="1600" i="1">
                <a:solidFill>
                  <a:schemeClr val="tx2"/>
                </a:solidFill>
                <a:latin typeface="Abadi" panose="020B0604020104020204" pitchFamily="34" charset="0"/>
              </a:rPr>
              <a:t>Ministry for Ecological Transition (2019)</a:t>
            </a:r>
          </a:p>
        </p:txBody>
      </p:sp>
    </p:spTree>
    <p:extLst>
      <p:ext uri="{BB962C8B-B14F-4D97-AF65-F5344CB8AC3E}">
        <p14:creationId xmlns:p14="http://schemas.microsoft.com/office/powerpoint/2010/main" val="158324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Average surface per EPC label and dwelling type</a:t>
            </a:r>
          </a:p>
        </p:txBody>
      </p:sp>
      <p:sp>
        <p:nvSpPr>
          <p:cNvPr id="8" name="Espace réservé du numéro de diapositive 7">
            <a:extLst>
              <a:ext uri="{FF2B5EF4-FFF2-40B4-BE49-F238E27FC236}">
                <a16:creationId xmlns:a16="http://schemas.microsoft.com/office/drawing/2014/main" id="{971BB2C9-F077-0D5A-D7EC-AA26E0B0F57D}"/>
              </a:ext>
            </a:extLst>
          </p:cNvPr>
          <p:cNvSpPr>
            <a:spLocks noGrp="1"/>
          </p:cNvSpPr>
          <p:nvPr>
            <p:ph type="sldNum" sz="quarter" idx="12"/>
          </p:nvPr>
        </p:nvSpPr>
        <p:spPr/>
        <p:txBody>
          <a:bodyPr/>
          <a:lstStyle/>
          <a:p>
            <a:fld id="{1E55F5E4-9D21-4F00-9F86-7105B16B518E}" type="slidenum">
              <a:rPr lang="fr-FR" smtClean="0"/>
              <a:pPr/>
              <a:t>40</a:t>
            </a:fld>
            <a:endParaRPr lang="fr-FR"/>
          </a:p>
        </p:txBody>
      </p:sp>
      <p:sp>
        <p:nvSpPr>
          <p:cNvPr id="17" name="ZoneTexte 16">
            <a:extLst>
              <a:ext uri="{FF2B5EF4-FFF2-40B4-BE49-F238E27FC236}">
                <a16:creationId xmlns:a16="http://schemas.microsoft.com/office/drawing/2014/main" id="{56E9FFEA-976E-9D5A-97A9-6FCEB953F647}"/>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18" name="Rectangle : coins arrondis 17">
            <a:extLst>
              <a:ext uri="{FF2B5EF4-FFF2-40B4-BE49-F238E27FC236}">
                <a16:creationId xmlns:a16="http://schemas.microsoft.com/office/drawing/2014/main" id="{F000E8EC-FAB5-74D4-E9D0-A1685E78893E}"/>
              </a:ext>
            </a:extLst>
          </p:cNvPr>
          <p:cNvSpPr/>
          <p:nvPr/>
        </p:nvSpPr>
        <p:spPr>
          <a:xfrm>
            <a:off x="9994521" y="179145"/>
            <a:ext cx="716132" cy="381513"/>
          </a:xfrm>
          <a:prstGeom prst="roundRect">
            <a:avLst/>
          </a:prstGeom>
          <a:solidFill>
            <a:schemeClr val="tx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RQ2</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sp>
        <p:nvSpPr>
          <p:cNvPr id="34" name="Rectangle 33">
            <a:extLst>
              <a:ext uri="{FF2B5EF4-FFF2-40B4-BE49-F238E27FC236}">
                <a16:creationId xmlns:a16="http://schemas.microsoft.com/office/drawing/2014/main" id="{39932390-7F68-5218-7FF0-17B264538D8F}"/>
              </a:ext>
            </a:extLst>
          </p:cNvPr>
          <p:cNvSpPr/>
          <p:nvPr/>
        </p:nvSpPr>
        <p:spPr>
          <a:xfrm>
            <a:off x="1095469" y="4585448"/>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B21570E9-7A8A-3A5C-1309-AEFC43157F39}"/>
              </a:ext>
            </a:extLst>
          </p:cNvPr>
          <p:cNvSpPr/>
          <p:nvPr/>
        </p:nvSpPr>
        <p:spPr>
          <a:xfrm>
            <a:off x="2680495"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12F8EE0E-69A7-D92E-6714-C93F1B8CDC8D}"/>
              </a:ext>
            </a:extLst>
          </p:cNvPr>
          <p:cNvSpPr/>
          <p:nvPr/>
        </p:nvSpPr>
        <p:spPr>
          <a:xfrm>
            <a:off x="5219138" y="4585448"/>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61F3C9C3-C8FC-0E20-60F3-2E9CC23F6C50}"/>
              </a:ext>
            </a:extLst>
          </p:cNvPr>
          <p:cNvSpPr/>
          <p:nvPr/>
        </p:nvSpPr>
        <p:spPr>
          <a:xfrm>
            <a:off x="6804164"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0FA66186-7FA5-1462-B345-626FAB04F1C7}"/>
              </a:ext>
            </a:extLst>
          </p:cNvPr>
          <p:cNvSpPr/>
          <p:nvPr/>
        </p:nvSpPr>
        <p:spPr>
          <a:xfrm>
            <a:off x="10854164" y="4585447"/>
            <a:ext cx="398353" cy="13437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 name="Image 2" descr="Une image contenant texte, capture d’écran, Rectangle, conception&#10;&#10;Description générée automatiquement">
            <a:extLst>
              <a:ext uri="{FF2B5EF4-FFF2-40B4-BE49-F238E27FC236}">
                <a16:creationId xmlns:a16="http://schemas.microsoft.com/office/drawing/2014/main" id="{E8831BA3-F6A6-1290-DBFC-512F1FE292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3643" y="997320"/>
            <a:ext cx="8107696" cy="5495555"/>
          </a:xfrm>
          <a:prstGeom prst="rect">
            <a:avLst/>
          </a:prstGeom>
        </p:spPr>
      </p:pic>
    </p:spTree>
    <p:extLst>
      <p:ext uri="{BB962C8B-B14F-4D97-AF65-F5344CB8AC3E}">
        <p14:creationId xmlns:p14="http://schemas.microsoft.com/office/powerpoint/2010/main" val="2778673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Cumulative 2020-2050 GHG in BAU vs AMB scenarios</a:t>
            </a:r>
          </a:p>
        </p:txBody>
      </p:sp>
      <p:pic>
        <p:nvPicPr>
          <p:cNvPr id="5" name="Image 4" descr="Une image contenant texte, capture d’écran, Police, Rectangle&#10;&#10;Description générée automatiquement">
            <a:extLst>
              <a:ext uri="{FF2B5EF4-FFF2-40B4-BE49-F238E27FC236}">
                <a16:creationId xmlns:a16="http://schemas.microsoft.com/office/drawing/2014/main" id="{B7F0CC9B-76FC-25E2-0D02-978B83C39D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59" t="11055" r="8273" b="5928"/>
          <a:stretch/>
        </p:blipFill>
        <p:spPr>
          <a:xfrm>
            <a:off x="79937" y="1195626"/>
            <a:ext cx="6596743" cy="4902343"/>
          </a:xfrm>
          <a:prstGeom prst="rect">
            <a:avLst/>
          </a:prstGeom>
        </p:spPr>
      </p:pic>
      <p:sp>
        <p:nvSpPr>
          <p:cNvPr id="8" name="Espace réservé du numéro de diapositive 7">
            <a:extLst>
              <a:ext uri="{FF2B5EF4-FFF2-40B4-BE49-F238E27FC236}">
                <a16:creationId xmlns:a16="http://schemas.microsoft.com/office/drawing/2014/main" id="{971BB2C9-F077-0D5A-D7EC-AA26E0B0F57D}"/>
              </a:ext>
            </a:extLst>
          </p:cNvPr>
          <p:cNvSpPr>
            <a:spLocks noGrp="1"/>
          </p:cNvSpPr>
          <p:nvPr>
            <p:ph type="sldNum" sz="quarter" idx="12"/>
          </p:nvPr>
        </p:nvSpPr>
        <p:spPr/>
        <p:txBody>
          <a:bodyPr/>
          <a:lstStyle/>
          <a:p>
            <a:fld id="{1E55F5E4-9D21-4F00-9F86-7105B16B518E}" type="slidenum">
              <a:rPr lang="fr-FR" smtClean="0"/>
              <a:pPr/>
              <a:t>41</a:t>
            </a:fld>
            <a:endParaRPr lang="fr-FR"/>
          </a:p>
        </p:txBody>
      </p:sp>
      <p:sp>
        <p:nvSpPr>
          <p:cNvPr id="11" name="ZoneTexte 10">
            <a:extLst>
              <a:ext uri="{FF2B5EF4-FFF2-40B4-BE49-F238E27FC236}">
                <a16:creationId xmlns:a16="http://schemas.microsoft.com/office/drawing/2014/main" id="{1943479D-E373-797F-B1E8-3D4DC6C87F48}"/>
              </a:ext>
            </a:extLst>
          </p:cNvPr>
          <p:cNvSpPr txBox="1"/>
          <p:nvPr/>
        </p:nvSpPr>
        <p:spPr>
          <a:xfrm>
            <a:off x="10530240" y="-40208"/>
            <a:ext cx="1657826" cy="830997"/>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Carbon budgets</a:t>
            </a:r>
          </a:p>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2" name="ZoneTexte 1">
            <a:extLst>
              <a:ext uri="{FF2B5EF4-FFF2-40B4-BE49-F238E27FC236}">
                <a16:creationId xmlns:a16="http://schemas.microsoft.com/office/drawing/2014/main" id="{4B0F8B19-F1BC-8FCD-627A-0FF3B3AE9F36}"/>
              </a:ext>
            </a:extLst>
          </p:cNvPr>
          <p:cNvSpPr txBox="1"/>
          <p:nvPr/>
        </p:nvSpPr>
        <p:spPr>
          <a:xfrm>
            <a:off x="1440924" y="6087644"/>
            <a:ext cx="1636987" cy="400110"/>
          </a:xfrm>
          <a:prstGeom prst="rect">
            <a:avLst/>
          </a:prstGeom>
          <a:noFill/>
        </p:spPr>
        <p:txBody>
          <a:bodyPr wrap="none" rtlCol="0">
            <a:spAutoFit/>
          </a:bodyPr>
          <a:lstStyle/>
          <a:p>
            <a:r>
              <a:rPr lang="fr-FR" sz="2000" b="1">
                <a:solidFill>
                  <a:srgbClr val="C00000"/>
                </a:solidFill>
                <a:latin typeface="Abadi" panose="020B0604020104020204" pitchFamily="34" charset="0"/>
              </a:rPr>
              <a:t>BAU scenario</a:t>
            </a:r>
          </a:p>
        </p:txBody>
      </p:sp>
      <p:sp>
        <p:nvSpPr>
          <p:cNvPr id="4" name="ZoneTexte 3">
            <a:extLst>
              <a:ext uri="{FF2B5EF4-FFF2-40B4-BE49-F238E27FC236}">
                <a16:creationId xmlns:a16="http://schemas.microsoft.com/office/drawing/2014/main" id="{3FE123DD-97E0-A9D5-4738-2F1C2965AD11}"/>
              </a:ext>
            </a:extLst>
          </p:cNvPr>
          <p:cNvSpPr txBox="1"/>
          <p:nvPr/>
        </p:nvSpPr>
        <p:spPr>
          <a:xfrm>
            <a:off x="4310938" y="6087644"/>
            <a:ext cx="1657826" cy="400110"/>
          </a:xfrm>
          <a:prstGeom prst="rect">
            <a:avLst/>
          </a:prstGeom>
          <a:noFill/>
        </p:spPr>
        <p:txBody>
          <a:bodyPr wrap="none" rtlCol="0">
            <a:spAutoFit/>
          </a:bodyPr>
          <a:lstStyle/>
          <a:p>
            <a:r>
              <a:rPr lang="fr-FR" sz="2000" b="1">
                <a:solidFill>
                  <a:schemeClr val="accent6"/>
                </a:solidFill>
                <a:latin typeface="Abadi" panose="020B0604020104020204" pitchFamily="34" charset="0"/>
              </a:rPr>
              <a:t>AMB scenario</a:t>
            </a:r>
          </a:p>
        </p:txBody>
      </p:sp>
      <p:sp>
        <p:nvSpPr>
          <p:cNvPr id="7" name="Rectangle 6">
            <a:extLst>
              <a:ext uri="{FF2B5EF4-FFF2-40B4-BE49-F238E27FC236}">
                <a16:creationId xmlns:a16="http://schemas.microsoft.com/office/drawing/2014/main" id="{B61B865D-69D9-5CA2-28A5-ED5469FF3D03}"/>
              </a:ext>
            </a:extLst>
          </p:cNvPr>
          <p:cNvSpPr/>
          <p:nvPr/>
        </p:nvSpPr>
        <p:spPr>
          <a:xfrm>
            <a:off x="1998921" y="5826642"/>
            <a:ext cx="520995" cy="2713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1E52C936-0FFA-4C0E-83BB-4B24D06D7494}"/>
              </a:ext>
            </a:extLst>
          </p:cNvPr>
          <p:cNvSpPr/>
          <p:nvPr/>
        </p:nvSpPr>
        <p:spPr>
          <a:xfrm>
            <a:off x="4879354" y="5853419"/>
            <a:ext cx="520995" cy="27132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F484A0C9-8EFF-10D8-F32B-1943C70B8D5D}"/>
              </a:ext>
            </a:extLst>
          </p:cNvPr>
          <p:cNvSpPr txBox="1"/>
          <p:nvPr/>
        </p:nvSpPr>
        <p:spPr>
          <a:xfrm>
            <a:off x="7222519" y="2828835"/>
            <a:ext cx="4965547" cy="1200329"/>
          </a:xfrm>
          <a:prstGeom prst="rect">
            <a:avLst/>
          </a:prstGeom>
          <a:noFill/>
        </p:spPr>
        <p:txBody>
          <a:bodyPr wrap="square" rtlCol="0">
            <a:spAutoFit/>
          </a:bodyPr>
          <a:lstStyle/>
          <a:p>
            <a:pPr marL="285750" indent="-285750">
              <a:buFont typeface="Wingdings" panose="05000000000000000000" pitchFamily="2" charset="2"/>
              <a:buChar char="Ø"/>
            </a:pPr>
            <a:r>
              <a:rPr lang="en-GB">
                <a:latin typeface="Abadi" panose="020B0604020104020204" pitchFamily="34" charset="0"/>
              </a:rPr>
              <a:t>The sooner the reduction, the better </a:t>
            </a:r>
          </a:p>
          <a:p>
            <a:endParaRPr lang="en-GB">
              <a:latin typeface="Abadi" panose="020B0604020104020204" pitchFamily="34" charset="0"/>
            </a:endParaRPr>
          </a:p>
          <a:p>
            <a:pPr marL="285750" indent="-285750">
              <a:buFont typeface="Wingdings" panose="05000000000000000000" pitchFamily="2" charset="2"/>
              <a:buChar char="Ø"/>
            </a:pPr>
            <a:r>
              <a:rPr lang="en-GB">
                <a:latin typeface="Abadi" panose="020B0604020104020204" pitchFamily="34" charset="0"/>
              </a:rPr>
              <a:t>Non-linear budgets need to be developed</a:t>
            </a:r>
          </a:p>
          <a:p>
            <a:pPr marL="285750" indent="-285750">
              <a:buFont typeface="Wingdings" panose="05000000000000000000" pitchFamily="2" charset="2"/>
              <a:buChar char="Ø"/>
            </a:pPr>
            <a:endParaRPr lang="en-GB">
              <a:latin typeface="Abadi" panose="020B0604020104020204" pitchFamily="34" charset="0"/>
            </a:endParaRPr>
          </a:p>
        </p:txBody>
      </p:sp>
    </p:spTree>
    <p:extLst>
      <p:ext uri="{BB962C8B-B14F-4D97-AF65-F5344CB8AC3E}">
        <p14:creationId xmlns:p14="http://schemas.microsoft.com/office/powerpoint/2010/main" val="308159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Results – Targeting variants, example in BAU </a:t>
            </a:r>
          </a:p>
        </p:txBody>
      </p:sp>
      <p:pic>
        <p:nvPicPr>
          <p:cNvPr id="4" name="Image 3" descr="Une image contenant texte, capture d’écran, ligne, Tracé&#10;&#10;Description générée automatiquement">
            <a:extLst>
              <a:ext uri="{FF2B5EF4-FFF2-40B4-BE49-F238E27FC236}">
                <a16:creationId xmlns:a16="http://schemas.microsoft.com/office/drawing/2014/main" id="{9A89C5CD-6FCC-A831-A12A-2D915A7A94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6591" y="1081461"/>
            <a:ext cx="3600000" cy="2880000"/>
          </a:xfrm>
          <a:prstGeom prst="rect">
            <a:avLst/>
          </a:prstGeom>
        </p:spPr>
      </p:pic>
      <p:pic>
        <p:nvPicPr>
          <p:cNvPr id="7" name="Image 6" descr="Une image contenant texte, capture d’écran, ligne, Tracé&#10;&#10;Description générée automatiquement">
            <a:extLst>
              <a:ext uri="{FF2B5EF4-FFF2-40B4-BE49-F238E27FC236}">
                <a16:creationId xmlns:a16="http://schemas.microsoft.com/office/drawing/2014/main" id="{63AE7B65-6302-2EA1-63D9-FF32FCE1D5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0647" y="1074002"/>
            <a:ext cx="3600000" cy="2880000"/>
          </a:xfrm>
          <a:prstGeom prst="rect">
            <a:avLst/>
          </a:prstGeom>
        </p:spPr>
      </p:pic>
      <p:pic>
        <p:nvPicPr>
          <p:cNvPr id="9" name="Image 8" descr="Une image contenant texte, capture d’écran, ligne, Tracé&#10;&#10;Description générée automatiquement">
            <a:extLst>
              <a:ext uri="{FF2B5EF4-FFF2-40B4-BE49-F238E27FC236}">
                <a16:creationId xmlns:a16="http://schemas.microsoft.com/office/drawing/2014/main" id="{27ED3DD8-E7C1-D47C-D00C-A345F47F6F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6591" y="3897424"/>
            <a:ext cx="3600000" cy="2880000"/>
          </a:xfrm>
          <a:prstGeom prst="rect">
            <a:avLst/>
          </a:prstGeom>
        </p:spPr>
      </p:pic>
      <p:pic>
        <p:nvPicPr>
          <p:cNvPr id="12" name="Image 11" descr="Une image contenant texte, capture d’écran, ligne, Tracé&#10;&#10;Description générée automatiquement">
            <a:extLst>
              <a:ext uri="{FF2B5EF4-FFF2-40B4-BE49-F238E27FC236}">
                <a16:creationId xmlns:a16="http://schemas.microsoft.com/office/drawing/2014/main" id="{F4DA7BC9-6E1D-48B7-D03A-683307EA0E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712" y="3897424"/>
            <a:ext cx="3600000" cy="2880000"/>
          </a:xfrm>
          <a:prstGeom prst="rect">
            <a:avLst/>
          </a:prstGeom>
        </p:spPr>
      </p:pic>
      <p:sp>
        <p:nvSpPr>
          <p:cNvPr id="13" name="Espace réservé du numéro de diapositive 12">
            <a:extLst>
              <a:ext uri="{FF2B5EF4-FFF2-40B4-BE49-F238E27FC236}">
                <a16:creationId xmlns:a16="http://schemas.microsoft.com/office/drawing/2014/main" id="{83EC3654-52F6-F973-52C1-96BC62476FE6}"/>
              </a:ext>
            </a:extLst>
          </p:cNvPr>
          <p:cNvSpPr>
            <a:spLocks noGrp="1"/>
          </p:cNvSpPr>
          <p:nvPr>
            <p:ph type="sldNum" sz="quarter" idx="12"/>
          </p:nvPr>
        </p:nvSpPr>
        <p:spPr/>
        <p:txBody>
          <a:bodyPr/>
          <a:lstStyle/>
          <a:p>
            <a:fld id="{1E55F5E4-9D21-4F00-9F86-7105B16B518E}" type="slidenum">
              <a:rPr lang="fr-FR" smtClean="0"/>
              <a:pPr/>
              <a:t>42</a:t>
            </a:fld>
            <a:endParaRPr lang="fr-FR"/>
          </a:p>
        </p:txBody>
      </p:sp>
      <p:sp>
        <p:nvSpPr>
          <p:cNvPr id="16" name="ZoneTexte 15">
            <a:extLst>
              <a:ext uri="{FF2B5EF4-FFF2-40B4-BE49-F238E27FC236}">
                <a16:creationId xmlns:a16="http://schemas.microsoft.com/office/drawing/2014/main" id="{63437462-C0EC-8E5E-6EE6-73E5123BFF8F}"/>
              </a:ext>
            </a:extLst>
          </p:cNvPr>
          <p:cNvSpPr txBox="1"/>
          <p:nvPr/>
        </p:nvSpPr>
        <p:spPr>
          <a:xfrm>
            <a:off x="8893483" y="3074130"/>
            <a:ext cx="3238976" cy="1477328"/>
          </a:xfrm>
          <a:prstGeom prst="rect">
            <a:avLst/>
          </a:prstGeom>
          <a:noFill/>
        </p:spPr>
        <p:txBody>
          <a:bodyPr wrap="square" rtlCol="0">
            <a:spAutoFit/>
          </a:bodyPr>
          <a:lstStyle/>
          <a:p>
            <a:pPr marL="285750" indent="-285750">
              <a:buFont typeface="Wingdings" panose="05000000000000000000" pitchFamily="2" charset="2"/>
              <a:buChar char="Ø"/>
            </a:pPr>
            <a:r>
              <a:rPr lang="en-GB">
                <a:latin typeface="Abadi" panose="020B0604020104020204" pitchFamily="34" charset="0"/>
              </a:rPr>
              <a:t>Plateau from 2040 due to </a:t>
            </a:r>
            <a:r>
              <a:rPr lang="en-US">
                <a:latin typeface="Abadi" panose="020B0604020104020204" pitchFamily="34" charset="0"/>
              </a:rPr>
              <a:t>renovation of relatively poor energy efficiency housing (e.g., D-E) that already uses low-energy carriers</a:t>
            </a:r>
            <a:endParaRPr lang="en-GB">
              <a:latin typeface="Abadi" panose="020B0604020104020204" pitchFamily="34" charset="0"/>
            </a:endParaRPr>
          </a:p>
        </p:txBody>
      </p:sp>
      <p:cxnSp>
        <p:nvCxnSpPr>
          <p:cNvPr id="18" name="Connecteur droit avec flèche 17">
            <a:extLst>
              <a:ext uri="{FF2B5EF4-FFF2-40B4-BE49-F238E27FC236}">
                <a16:creationId xmlns:a16="http://schemas.microsoft.com/office/drawing/2014/main" id="{30A22473-68D7-5586-B3A5-04AF8752E343}"/>
              </a:ext>
            </a:extLst>
          </p:cNvPr>
          <p:cNvCxnSpPr>
            <a:cxnSpLocks/>
          </p:cNvCxnSpPr>
          <p:nvPr/>
        </p:nvCxnSpPr>
        <p:spPr>
          <a:xfrm>
            <a:off x="7407838" y="5086213"/>
            <a:ext cx="1133475" cy="9525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215EA53B-4980-897A-2410-56A891546313}"/>
              </a:ext>
            </a:extLst>
          </p:cNvPr>
          <p:cNvCxnSpPr>
            <a:cxnSpLocks/>
          </p:cNvCxnSpPr>
          <p:nvPr/>
        </p:nvCxnSpPr>
        <p:spPr>
          <a:xfrm>
            <a:off x="3469042" y="4731619"/>
            <a:ext cx="1114425" cy="8454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CA5655A5-E7B7-FF7D-4F14-A9A975D25E07}"/>
              </a:ext>
            </a:extLst>
          </p:cNvPr>
          <p:cNvCxnSpPr>
            <a:cxnSpLocks/>
          </p:cNvCxnSpPr>
          <p:nvPr/>
        </p:nvCxnSpPr>
        <p:spPr>
          <a:xfrm>
            <a:off x="7440496" y="2253838"/>
            <a:ext cx="1133475" cy="9525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9118EB19-6502-4D08-AFC6-A71B364CA34E}"/>
              </a:ext>
            </a:extLst>
          </p:cNvPr>
          <p:cNvCxnSpPr>
            <a:cxnSpLocks/>
          </p:cNvCxnSpPr>
          <p:nvPr/>
        </p:nvCxnSpPr>
        <p:spPr>
          <a:xfrm>
            <a:off x="3469042" y="1914547"/>
            <a:ext cx="1114425" cy="845434"/>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6C4155D2-4C5F-B37C-2F6B-FDE1CC23335C}"/>
              </a:ext>
            </a:extLst>
          </p:cNvPr>
          <p:cNvSpPr txBox="1"/>
          <p:nvPr/>
        </p:nvSpPr>
        <p:spPr>
          <a:xfrm rot="16200000">
            <a:off x="-825357" y="5118895"/>
            <a:ext cx="2925801" cy="400110"/>
          </a:xfrm>
          <a:prstGeom prst="rect">
            <a:avLst/>
          </a:prstGeom>
          <a:noFill/>
        </p:spPr>
        <p:txBody>
          <a:bodyPr wrap="none" rtlCol="0">
            <a:spAutoFit/>
          </a:bodyPr>
          <a:lstStyle/>
          <a:p>
            <a:r>
              <a:rPr lang="en-GB" sz="2000" b="1">
                <a:latin typeface="Abadi" panose="020B0604020104020204" pitchFamily="34" charset="0"/>
              </a:rPr>
              <a:t>Energy performance label</a:t>
            </a:r>
          </a:p>
        </p:txBody>
      </p:sp>
      <p:sp>
        <p:nvSpPr>
          <p:cNvPr id="27" name="ZoneTexte 26">
            <a:extLst>
              <a:ext uri="{FF2B5EF4-FFF2-40B4-BE49-F238E27FC236}">
                <a16:creationId xmlns:a16="http://schemas.microsoft.com/office/drawing/2014/main" id="{C410E60B-EEB0-7658-CE75-A962115D1422}"/>
              </a:ext>
            </a:extLst>
          </p:cNvPr>
          <p:cNvSpPr txBox="1"/>
          <p:nvPr/>
        </p:nvSpPr>
        <p:spPr>
          <a:xfrm rot="16200000">
            <a:off x="-256291" y="2339590"/>
            <a:ext cx="1787669" cy="400110"/>
          </a:xfrm>
          <a:prstGeom prst="rect">
            <a:avLst/>
          </a:prstGeom>
          <a:noFill/>
        </p:spPr>
        <p:txBody>
          <a:bodyPr wrap="none" rtlCol="0">
            <a:spAutoFit/>
          </a:bodyPr>
          <a:lstStyle/>
          <a:p>
            <a:r>
              <a:rPr lang="en-GB" sz="2000" b="1">
                <a:latin typeface="Abadi" panose="020B0604020104020204" pitchFamily="34" charset="0"/>
              </a:rPr>
              <a:t>Energy carriers</a:t>
            </a:r>
          </a:p>
        </p:txBody>
      </p:sp>
      <p:sp>
        <p:nvSpPr>
          <p:cNvPr id="28" name="ZoneTexte 27">
            <a:extLst>
              <a:ext uri="{FF2B5EF4-FFF2-40B4-BE49-F238E27FC236}">
                <a16:creationId xmlns:a16="http://schemas.microsoft.com/office/drawing/2014/main" id="{B708C9BC-8DAC-0753-5229-E5245631DF62}"/>
              </a:ext>
            </a:extLst>
          </p:cNvPr>
          <p:cNvSpPr txBox="1"/>
          <p:nvPr/>
        </p:nvSpPr>
        <p:spPr>
          <a:xfrm>
            <a:off x="6131734" y="737904"/>
            <a:ext cx="1657826" cy="400110"/>
          </a:xfrm>
          <a:prstGeom prst="rect">
            <a:avLst/>
          </a:prstGeom>
          <a:noFill/>
        </p:spPr>
        <p:txBody>
          <a:bodyPr wrap="none" rtlCol="0">
            <a:spAutoFit/>
          </a:bodyPr>
          <a:lstStyle/>
          <a:p>
            <a:r>
              <a:rPr lang="en-GB" sz="2000" b="1">
                <a:latin typeface="Abadi" panose="020B0604020104020204" pitchFamily="34" charset="0"/>
              </a:rPr>
              <a:t>EPC targeting</a:t>
            </a:r>
          </a:p>
        </p:txBody>
      </p:sp>
      <p:sp>
        <p:nvSpPr>
          <p:cNvPr id="29" name="ZoneTexte 28">
            <a:extLst>
              <a:ext uri="{FF2B5EF4-FFF2-40B4-BE49-F238E27FC236}">
                <a16:creationId xmlns:a16="http://schemas.microsoft.com/office/drawing/2014/main" id="{E818B7B2-F457-E9DD-6F13-63B48E863506}"/>
              </a:ext>
            </a:extLst>
          </p:cNvPr>
          <p:cNvSpPr txBox="1"/>
          <p:nvPr/>
        </p:nvSpPr>
        <p:spPr>
          <a:xfrm>
            <a:off x="1926411" y="725864"/>
            <a:ext cx="2428870" cy="400110"/>
          </a:xfrm>
          <a:prstGeom prst="rect">
            <a:avLst/>
          </a:prstGeom>
          <a:noFill/>
        </p:spPr>
        <p:txBody>
          <a:bodyPr wrap="none" rtlCol="0">
            <a:spAutoFit/>
          </a:bodyPr>
          <a:lstStyle/>
          <a:p>
            <a:r>
              <a:rPr lang="en-GB" sz="2000" b="1">
                <a:latin typeface="Abadi" panose="020B0604020104020204" pitchFamily="34" charset="0"/>
              </a:rPr>
              <a:t>Fossil fuels targeting</a:t>
            </a:r>
          </a:p>
        </p:txBody>
      </p:sp>
      <p:sp>
        <p:nvSpPr>
          <p:cNvPr id="31" name="Rectangle 30">
            <a:extLst>
              <a:ext uri="{FF2B5EF4-FFF2-40B4-BE49-F238E27FC236}">
                <a16:creationId xmlns:a16="http://schemas.microsoft.com/office/drawing/2014/main" id="{77229714-CE9D-FA97-919D-3FE4B98B44B2}"/>
              </a:ext>
            </a:extLst>
          </p:cNvPr>
          <p:cNvSpPr/>
          <p:nvPr/>
        </p:nvSpPr>
        <p:spPr>
          <a:xfrm>
            <a:off x="1926411" y="1074002"/>
            <a:ext cx="2218000" cy="14183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5DFA0C0D-0474-8C25-B0CE-B0AB93132E12}"/>
              </a:ext>
            </a:extLst>
          </p:cNvPr>
          <p:cNvSpPr/>
          <p:nvPr/>
        </p:nvSpPr>
        <p:spPr>
          <a:xfrm>
            <a:off x="5885288" y="1092347"/>
            <a:ext cx="2070847" cy="12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20B5DD27-CAF4-4818-4878-74465A4E4985}"/>
              </a:ext>
            </a:extLst>
          </p:cNvPr>
          <p:cNvSpPr/>
          <p:nvPr/>
        </p:nvSpPr>
        <p:spPr>
          <a:xfrm>
            <a:off x="2034409" y="3954002"/>
            <a:ext cx="2070847" cy="8794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5D85A4CF-B539-3D3D-05EC-037E957FA0AA}"/>
              </a:ext>
            </a:extLst>
          </p:cNvPr>
          <p:cNvSpPr/>
          <p:nvPr/>
        </p:nvSpPr>
        <p:spPr>
          <a:xfrm>
            <a:off x="5903729" y="3917345"/>
            <a:ext cx="2070847" cy="12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ADC2EF32-DC4E-E608-2238-938A27FD3DE0}"/>
              </a:ext>
            </a:extLst>
          </p:cNvPr>
          <p:cNvSpPr txBox="1"/>
          <p:nvPr/>
        </p:nvSpPr>
        <p:spPr>
          <a:xfrm>
            <a:off x="10530240" y="-40208"/>
            <a:ext cx="1657826" cy="830997"/>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Carbon budgets</a:t>
            </a:r>
          </a:p>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Tree>
    <p:extLst>
      <p:ext uri="{BB962C8B-B14F-4D97-AF65-F5344CB8AC3E}">
        <p14:creationId xmlns:p14="http://schemas.microsoft.com/office/powerpoint/2010/main" val="891813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2. Exploratory decarbonisation pathways for residential buildings</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Results – Cumulative GHG between scenarios </a:t>
            </a:r>
          </a:p>
        </p:txBody>
      </p:sp>
      <p:sp>
        <p:nvSpPr>
          <p:cNvPr id="16" name="Espace réservé du numéro de diapositive 15">
            <a:extLst>
              <a:ext uri="{FF2B5EF4-FFF2-40B4-BE49-F238E27FC236}">
                <a16:creationId xmlns:a16="http://schemas.microsoft.com/office/drawing/2014/main" id="{5BDB57F1-5124-D430-1100-485B02E81766}"/>
              </a:ext>
            </a:extLst>
          </p:cNvPr>
          <p:cNvSpPr>
            <a:spLocks noGrp="1"/>
          </p:cNvSpPr>
          <p:nvPr>
            <p:ph type="sldNum" sz="quarter" idx="12"/>
          </p:nvPr>
        </p:nvSpPr>
        <p:spPr/>
        <p:txBody>
          <a:bodyPr/>
          <a:lstStyle/>
          <a:p>
            <a:fld id="{1E55F5E4-9D21-4F00-9F86-7105B16B518E}" type="slidenum">
              <a:rPr lang="fr-FR" smtClean="0"/>
              <a:pPr/>
              <a:t>43</a:t>
            </a:fld>
            <a:endParaRPr lang="fr-FR"/>
          </a:p>
        </p:txBody>
      </p:sp>
      <p:sp>
        <p:nvSpPr>
          <p:cNvPr id="23" name="Rectangle 22">
            <a:extLst>
              <a:ext uri="{FF2B5EF4-FFF2-40B4-BE49-F238E27FC236}">
                <a16:creationId xmlns:a16="http://schemas.microsoft.com/office/drawing/2014/main" id="{000AACCF-20B2-B10F-98AD-8404BF6A9BE0}"/>
              </a:ext>
            </a:extLst>
          </p:cNvPr>
          <p:cNvSpPr/>
          <p:nvPr/>
        </p:nvSpPr>
        <p:spPr>
          <a:xfrm>
            <a:off x="5680544" y="1143281"/>
            <a:ext cx="2070847" cy="12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6EFE6476-A590-4FF0-04CD-82AD0F539323}"/>
              </a:ext>
            </a:extLst>
          </p:cNvPr>
          <p:cNvSpPr/>
          <p:nvPr/>
        </p:nvSpPr>
        <p:spPr>
          <a:xfrm>
            <a:off x="1802369" y="1179115"/>
            <a:ext cx="2070847" cy="12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C48E52F7-E8BB-0B98-286F-BBB086925590}"/>
              </a:ext>
            </a:extLst>
          </p:cNvPr>
          <p:cNvSpPr/>
          <p:nvPr/>
        </p:nvSpPr>
        <p:spPr>
          <a:xfrm>
            <a:off x="1758587" y="3998177"/>
            <a:ext cx="2070847" cy="12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78B07A09-FE79-5294-489D-9FBC95B336B5}"/>
              </a:ext>
            </a:extLst>
          </p:cNvPr>
          <p:cNvSpPr/>
          <p:nvPr/>
        </p:nvSpPr>
        <p:spPr>
          <a:xfrm>
            <a:off x="5691813" y="4001881"/>
            <a:ext cx="2070847" cy="12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ZoneTexte 26">
            <a:extLst>
              <a:ext uri="{FF2B5EF4-FFF2-40B4-BE49-F238E27FC236}">
                <a16:creationId xmlns:a16="http://schemas.microsoft.com/office/drawing/2014/main" id="{5E8408D4-1454-8050-8935-707813DBF277}"/>
              </a:ext>
            </a:extLst>
          </p:cNvPr>
          <p:cNvSpPr txBox="1"/>
          <p:nvPr/>
        </p:nvSpPr>
        <p:spPr>
          <a:xfrm>
            <a:off x="10530240" y="-40208"/>
            <a:ext cx="1657826" cy="830997"/>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Carbon budgets</a:t>
            </a:r>
          </a:p>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pic>
        <p:nvPicPr>
          <p:cNvPr id="3" name="Image 2" descr="Une image contenant texte, capture d’écran, ligne, Tracé&#10;&#10;Description générée automatiquement">
            <a:extLst>
              <a:ext uri="{FF2B5EF4-FFF2-40B4-BE49-F238E27FC236}">
                <a16:creationId xmlns:a16="http://schemas.microsoft.com/office/drawing/2014/main" id="{9831F22E-9998-BD77-44A9-7862CD1CAA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685298"/>
            <a:ext cx="5400000" cy="4320000"/>
          </a:xfrm>
          <a:prstGeom prst="rect">
            <a:avLst/>
          </a:prstGeom>
        </p:spPr>
      </p:pic>
      <p:pic>
        <p:nvPicPr>
          <p:cNvPr id="6" name="Image 5" descr="Une image contenant texte, capture d’écran, ligne, Tracé&#10;&#10;Description générée automatiquement">
            <a:extLst>
              <a:ext uri="{FF2B5EF4-FFF2-40B4-BE49-F238E27FC236}">
                <a16:creationId xmlns:a16="http://schemas.microsoft.com/office/drawing/2014/main" id="{7BC9120D-DF89-81E6-57BF-752E697007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363" y="1685298"/>
            <a:ext cx="5400000" cy="4320000"/>
          </a:xfrm>
          <a:prstGeom prst="rect">
            <a:avLst/>
          </a:prstGeom>
        </p:spPr>
      </p:pic>
    </p:spTree>
    <p:extLst>
      <p:ext uri="{BB962C8B-B14F-4D97-AF65-F5344CB8AC3E}">
        <p14:creationId xmlns:p14="http://schemas.microsoft.com/office/powerpoint/2010/main" val="1249902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9639DE8-07FF-1FBC-39D3-81A518E39299}"/>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3. Prospective LCA for new construction </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Future upstream embodied performance, IMAGE RCP1.9 scenario</a:t>
            </a:r>
          </a:p>
        </p:txBody>
      </p:sp>
      <p:sp>
        <p:nvSpPr>
          <p:cNvPr id="2" name="Espace réservé du numéro de diapositive 1">
            <a:extLst>
              <a:ext uri="{FF2B5EF4-FFF2-40B4-BE49-F238E27FC236}">
                <a16:creationId xmlns:a16="http://schemas.microsoft.com/office/drawing/2014/main" id="{FE11216D-9D09-F4FB-FD4E-F0910FAB7FAC}"/>
              </a:ext>
            </a:extLst>
          </p:cNvPr>
          <p:cNvSpPr>
            <a:spLocks noGrp="1"/>
          </p:cNvSpPr>
          <p:nvPr>
            <p:ph type="sldNum" sz="quarter" idx="12"/>
          </p:nvPr>
        </p:nvSpPr>
        <p:spPr/>
        <p:txBody>
          <a:bodyPr/>
          <a:lstStyle/>
          <a:p>
            <a:fld id="{1E55F5E4-9D21-4F00-9F86-7105B16B518E}" type="slidenum">
              <a:rPr lang="fr-FR" smtClean="0"/>
              <a:pPr/>
              <a:t>44</a:t>
            </a:fld>
            <a:endParaRPr lang="fr-FR"/>
          </a:p>
        </p:txBody>
      </p:sp>
      <p:sp>
        <p:nvSpPr>
          <p:cNvPr id="79" name="Rectangle 78">
            <a:extLst>
              <a:ext uri="{FF2B5EF4-FFF2-40B4-BE49-F238E27FC236}">
                <a16:creationId xmlns:a16="http://schemas.microsoft.com/office/drawing/2014/main" id="{D0FDB95A-1E48-8E8F-6FA3-83A2AAA959C7}"/>
              </a:ext>
            </a:extLst>
          </p:cNvPr>
          <p:cNvSpPr/>
          <p:nvPr/>
        </p:nvSpPr>
        <p:spPr>
          <a:xfrm>
            <a:off x="6772746" y="6588917"/>
            <a:ext cx="1506461" cy="208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87B2D48C-B5C7-2587-1866-1E89C830CE26}"/>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5" name="Rectangle : coins arrondis 4">
            <a:extLst>
              <a:ext uri="{FF2B5EF4-FFF2-40B4-BE49-F238E27FC236}">
                <a16:creationId xmlns:a16="http://schemas.microsoft.com/office/drawing/2014/main" id="{5EE33573-440D-FA1E-E745-73208CF81069}"/>
              </a:ext>
            </a:extLst>
          </p:cNvPr>
          <p:cNvSpPr/>
          <p:nvPr/>
        </p:nvSpPr>
        <p:spPr>
          <a:xfrm>
            <a:off x="9994521" y="179145"/>
            <a:ext cx="716132" cy="381513"/>
          </a:xfrm>
          <a:prstGeom prst="roundRect">
            <a:avLst/>
          </a:prstGeom>
          <a:solidFill>
            <a:schemeClr val="tx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RQ3</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pic>
        <p:nvPicPr>
          <p:cNvPr id="11" name="Image 10" descr="Une image contenant texte, capture d’écran, Rectangle, diagramme&#10;&#10;Description générée automatiquement">
            <a:extLst>
              <a:ext uri="{FF2B5EF4-FFF2-40B4-BE49-F238E27FC236}">
                <a16:creationId xmlns:a16="http://schemas.microsoft.com/office/drawing/2014/main" id="{E2BB1368-FE52-1F37-FF00-456E26847B8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7581" y="1743300"/>
            <a:ext cx="5940000" cy="3960000"/>
          </a:xfrm>
          <a:prstGeom prst="rect">
            <a:avLst/>
          </a:prstGeom>
        </p:spPr>
      </p:pic>
      <p:pic>
        <p:nvPicPr>
          <p:cNvPr id="13" name="Image 12" descr="Une image contenant texte, capture d’écran, Parallèle, conception&#10;&#10;Description générée automatiquement">
            <a:extLst>
              <a:ext uri="{FF2B5EF4-FFF2-40B4-BE49-F238E27FC236}">
                <a16:creationId xmlns:a16="http://schemas.microsoft.com/office/drawing/2014/main" id="{C9E51CEC-1021-A956-A559-D8E8E9D549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20" y="1743300"/>
            <a:ext cx="5940000" cy="3960000"/>
          </a:xfrm>
          <a:prstGeom prst="rect">
            <a:avLst/>
          </a:prstGeom>
        </p:spPr>
      </p:pic>
      <p:sp>
        <p:nvSpPr>
          <p:cNvPr id="14" name="ZoneTexte 13">
            <a:extLst>
              <a:ext uri="{FF2B5EF4-FFF2-40B4-BE49-F238E27FC236}">
                <a16:creationId xmlns:a16="http://schemas.microsoft.com/office/drawing/2014/main" id="{FCBB7F6C-4767-4EF3-FF27-08A059B1DAC7}"/>
              </a:ext>
            </a:extLst>
          </p:cNvPr>
          <p:cNvSpPr txBox="1"/>
          <p:nvPr/>
        </p:nvSpPr>
        <p:spPr>
          <a:xfrm>
            <a:off x="810031" y="1201937"/>
            <a:ext cx="3110147" cy="400110"/>
          </a:xfrm>
          <a:prstGeom prst="rect">
            <a:avLst/>
          </a:prstGeom>
          <a:noFill/>
        </p:spPr>
        <p:txBody>
          <a:bodyPr wrap="none" rtlCol="0">
            <a:spAutoFit/>
          </a:bodyPr>
          <a:lstStyle/>
          <a:p>
            <a:r>
              <a:rPr lang="en-GB" sz="2000" b="1" dirty="0">
                <a:latin typeface="Abadi" panose="020B0604020104020204" pitchFamily="34" charset="0"/>
              </a:rPr>
              <a:t>Concrete structure building</a:t>
            </a:r>
          </a:p>
        </p:txBody>
      </p:sp>
      <p:sp>
        <p:nvSpPr>
          <p:cNvPr id="15" name="ZoneTexte 14">
            <a:extLst>
              <a:ext uri="{FF2B5EF4-FFF2-40B4-BE49-F238E27FC236}">
                <a16:creationId xmlns:a16="http://schemas.microsoft.com/office/drawing/2014/main" id="{5C67B229-CF7C-629C-69F9-9425CCF31312}"/>
              </a:ext>
            </a:extLst>
          </p:cNvPr>
          <p:cNvSpPr txBox="1"/>
          <p:nvPr/>
        </p:nvSpPr>
        <p:spPr>
          <a:xfrm>
            <a:off x="6830733" y="1201937"/>
            <a:ext cx="2896947" cy="400110"/>
          </a:xfrm>
          <a:prstGeom prst="rect">
            <a:avLst/>
          </a:prstGeom>
          <a:noFill/>
        </p:spPr>
        <p:txBody>
          <a:bodyPr wrap="none" rtlCol="0">
            <a:spAutoFit/>
          </a:bodyPr>
          <a:lstStyle/>
          <a:p>
            <a:r>
              <a:rPr lang="en-GB" sz="2000" b="1">
                <a:latin typeface="Abadi" panose="020B0604020104020204" pitchFamily="34" charset="0"/>
              </a:rPr>
              <a:t>Timber structure building</a:t>
            </a:r>
          </a:p>
        </p:txBody>
      </p:sp>
    </p:spTree>
    <p:extLst>
      <p:ext uri="{BB962C8B-B14F-4D97-AF65-F5344CB8AC3E}">
        <p14:creationId xmlns:p14="http://schemas.microsoft.com/office/powerpoint/2010/main" val="101822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9639DE8-07FF-1FBC-39D3-81A518E39299}"/>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3. Prospective LCA for new construction </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Temporal profile</a:t>
            </a:r>
          </a:p>
        </p:txBody>
      </p:sp>
      <p:sp>
        <p:nvSpPr>
          <p:cNvPr id="2" name="Espace réservé du numéro de diapositive 1">
            <a:extLst>
              <a:ext uri="{FF2B5EF4-FFF2-40B4-BE49-F238E27FC236}">
                <a16:creationId xmlns:a16="http://schemas.microsoft.com/office/drawing/2014/main" id="{FE11216D-9D09-F4FB-FD4E-F0910FAB7FAC}"/>
              </a:ext>
            </a:extLst>
          </p:cNvPr>
          <p:cNvSpPr>
            <a:spLocks noGrp="1"/>
          </p:cNvSpPr>
          <p:nvPr>
            <p:ph type="sldNum" sz="quarter" idx="12"/>
          </p:nvPr>
        </p:nvSpPr>
        <p:spPr/>
        <p:txBody>
          <a:bodyPr/>
          <a:lstStyle/>
          <a:p>
            <a:fld id="{1E55F5E4-9D21-4F00-9F86-7105B16B518E}" type="slidenum">
              <a:rPr lang="fr-FR" smtClean="0"/>
              <a:pPr/>
              <a:t>45</a:t>
            </a:fld>
            <a:endParaRPr lang="fr-FR"/>
          </a:p>
        </p:txBody>
      </p:sp>
      <p:sp>
        <p:nvSpPr>
          <p:cNvPr id="79" name="Rectangle 78">
            <a:extLst>
              <a:ext uri="{FF2B5EF4-FFF2-40B4-BE49-F238E27FC236}">
                <a16:creationId xmlns:a16="http://schemas.microsoft.com/office/drawing/2014/main" id="{D0FDB95A-1E48-8E8F-6FA3-83A2AAA959C7}"/>
              </a:ext>
            </a:extLst>
          </p:cNvPr>
          <p:cNvSpPr/>
          <p:nvPr/>
        </p:nvSpPr>
        <p:spPr>
          <a:xfrm>
            <a:off x="6772746" y="6588917"/>
            <a:ext cx="1506461" cy="208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87B2D48C-B5C7-2587-1866-1E89C830CE26}"/>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5" name="Rectangle : coins arrondis 4">
            <a:extLst>
              <a:ext uri="{FF2B5EF4-FFF2-40B4-BE49-F238E27FC236}">
                <a16:creationId xmlns:a16="http://schemas.microsoft.com/office/drawing/2014/main" id="{5EE33573-440D-FA1E-E745-73208CF81069}"/>
              </a:ext>
            </a:extLst>
          </p:cNvPr>
          <p:cNvSpPr/>
          <p:nvPr/>
        </p:nvSpPr>
        <p:spPr>
          <a:xfrm>
            <a:off x="9994521" y="179145"/>
            <a:ext cx="716132" cy="381513"/>
          </a:xfrm>
          <a:prstGeom prst="roundRect">
            <a:avLst/>
          </a:prstGeom>
          <a:solidFill>
            <a:schemeClr val="tx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RQ3</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pic>
        <p:nvPicPr>
          <p:cNvPr id="6" name="Image 5" descr="Une image contenant texte, capture d’écran, diagramme, ligne&#10;&#10;Description générée automatiquement">
            <a:extLst>
              <a:ext uri="{FF2B5EF4-FFF2-40B4-BE49-F238E27FC236}">
                <a16:creationId xmlns:a16="http://schemas.microsoft.com/office/drawing/2014/main" id="{A6BB23A8-2519-7B7E-437E-8329E19A47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4568" y="1285502"/>
            <a:ext cx="9324613" cy="5303415"/>
          </a:xfrm>
          <a:prstGeom prst="rect">
            <a:avLst/>
          </a:prstGeom>
        </p:spPr>
      </p:pic>
    </p:spTree>
    <p:extLst>
      <p:ext uri="{BB962C8B-B14F-4D97-AF65-F5344CB8AC3E}">
        <p14:creationId xmlns:p14="http://schemas.microsoft.com/office/powerpoint/2010/main" val="9241184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9639DE8-07FF-1FBC-39D3-81A518E39299}"/>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3. Prospective LCA for new construction </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Clustering</a:t>
            </a:r>
          </a:p>
        </p:txBody>
      </p:sp>
      <p:sp>
        <p:nvSpPr>
          <p:cNvPr id="2" name="Espace réservé du numéro de diapositive 1">
            <a:extLst>
              <a:ext uri="{FF2B5EF4-FFF2-40B4-BE49-F238E27FC236}">
                <a16:creationId xmlns:a16="http://schemas.microsoft.com/office/drawing/2014/main" id="{FE11216D-9D09-F4FB-FD4E-F0910FAB7FAC}"/>
              </a:ext>
            </a:extLst>
          </p:cNvPr>
          <p:cNvSpPr>
            <a:spLocks noGrp="1"/>
          </p:cNvSpPr>
          <p:nvPr>
            <p:ph type="sldNum" sz="quarter" idx="12"/>
          </p:nvPr>
        </p:nvSpPr>
        <p:spPr/>
        <p:txBody>
          <a:bodyPr/>
          <a:lstStyle/>
          <a:p>
            <a:fld id="{1E55F5E4-9D21-4F00-9F86-7105B16B518E}" type="slidenum">
              <a:rPr lang="fr-FR" smtClean="0"/>
              <a:pPr/>
              <a:t>46</a:t>
            </a:fld>
            <a:endParaRPr lang="fr-FR"/>
          </a:p>
        </p:txBody>
      </p:sp>
      <p:sp>
        <p:nvSpPr>
          <p:cNvPr id="79" name="Rectangle 78">
            <a:extLst>
              <a:ext uri="{FF2B5EF4-FFF2-40B4-BE49-F238E27FC236}">
                <a16:creationId xmlns:a16="http://schemas.microsoft.com/office/drawing/2014/main" id="{D0FDB95A-1E48-8E8F-6FA3-83A2AAA959C7}"/>
              </a:ext>
            </a:extLst>
          </p:cNvPr>
          <p:cNvSpPr/>
          <p:nvPr/>
        </p:nvSpPr>
        <p:spPr>
          <a:xfrm>
            <a:off x="6772746" y="6588917"/>
            <a:ext cx="1506461" cy="208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87B2D48C-B5C7-2587-1866-1E89C830CE26}"/>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5" name="Rectangle : coins arrondis 4">
            <a:extLst>
              <a:ext uri="{FF2B5EF4-FFF2-40B4-BE49-F238E27FC236}">
                <a16:creationId xmlns:a16="http://schemas.microsoft.com/office/drawing/2014/main" id="{5EE33573-440D-FA1E-E745-73208CF81069}"/>
              </a:ext>
            </a:extLst>
          </p:cNvPr>
          <p:cNvSpPr/>
          <p:nvPr/>
        </p:nvSpPr>
        <p:spPr>
          <a:xfrm>
            <a:off x="9994521" y="179145"/>
            <a:ext cx="716132" cy="381513"/>
          </a:xfrm>
          <a:prstGeom prst="roundRect">
            <a:avLst/>
          </a:prstGeom>
          <a:solidFill>
            <a:schemeClr val="tx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RQ3</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pic>
        <p:nvPicPr>
          <p:cNvPr id="6" name="Image 5" descr="Une image contenant texte, capture d’écran, diagramme, ligne&#10;&#10;Description générée automatiquement">
            <a:extLst>
              <a:ext uri="{FF2B5EF4-FFF2-40B4-BE49-F238E27FC236}">
                <a16:creationId xmlns:a16="http://schemas.microsoft.com/office/drawing/2014/main" id="{9747C50D-D966-7428-597E-DA390599C1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2746" y="684903"/>
            <a:ext cx="5399999" cy="4320000"/>
          </a:xfrm>
          <a:prstGeom prst="rect">
            <a:avLst/>
          </a:prstGeom>
        </p:spPr>
      </p:pic>
      <p:pic>
        <p:nvPicPr>
          <p:cNvPr id="10" name="Image 9" descr="Une image contenant texte, capture d’écran, diagramme, ligne&#10;&#10;Description générée automatiquement">
            <a:extLst>
              <a:ext uri="{FF2B5EF4-FFF2-40B4-BE49-F238E27FC236}">
                <a16:creationId xmlns:a16="http://schemas.microsoft.com/office/drawing/2014/main" id="{E2A23AAD-4BD9-D595-858F-12C25B805B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721" y="645854"/>
            <a:ext cx="5399999" cy="4320000"/>
          </a:xfrm>
          <a:prstGeom prst="rect">
            <a:avLst/>
          </a:prstGeom>
        </p:spPr>
      </p:pic>
      <p:sp>
        <p:nvSpPr>
          <p:cNvPr id="11" name="ZoneTexte 10">
            <a:extLst>
              <a:ext uri="{FF2B5EF4-FFF2-40B4-BE49-F238E27FC236}">
                <a16:creationId xmlns:a16="http://schemas.microsoft.com/office/drawing/2014/main" id="{7EA03A80-830E-A009-D246-F3A9B0AAA386}"/>
              </a:ext>
            </a:extLst>
          </p:cNvPr>
          <p:cNvSpPr txBox="1"/>
          <p:nvPr/>
        </p:nvSpPr>
        <p:spPr>
          <a:xfrm>
            <a:off x="747976" y="5105043"/>
            <a:ext cx="1885453" cy="2031325"/>
          </a:xfrm>
          <a:prstGeom prst="rect">
            <a:avLst/>
          </a:prstGeom>
          <a:noFill/>
        </p:spPr>
        <p:txBody>
          <a:bodyPr wrap="none" rtlCol="0">
            <a:spAutoFit/>
          </a:bodyPr>
          <a:lstStyle/>
          <a:p>
            <a:r>
              <a:rPr lang="fr-FR" dirty="0">
                <a:latin typeface="Abadi" panose="020B0604020104020204" pitchFamily="34" charset="0"/>
              </a:rPr>
              <a:t>Variables:</a:t>
            </a:r>
          </a:p>
          <a:p>
            <a:pPr marL="285750" indent="-285750">
              <a:buFont typeface="Arial" panose="020B0604020202020204" pitchFamily="34" charset="0"/>
              <a:buChar char="•"/>
            </a:pPr>
            <a:r>
              <a:rPr lang="fr-FR" dirty="0">
                <a:latin typeface="Abadi" panose="020B0604020104020204" pitchFamily="34" charset="0"/>
              </a:rPr>
              <a:t>Main structure</a:t>
            </a:r>
          </a:p>
          <a:p>
            <a:pPr marL="285750" indent="-285750">
              <a:buFont typeface="Arial" panose="020B0604020202020204" pitchFamily="34" charset="0"/>
              <a:buChar char="•"/>
            </a:pPr>
            <a:r>
              <a:rPr lang="fr-FR" dirty="0">
                <a:latin typeface="Abadi" panose="020B0604020104020204" pitchFamily="34" charset="0"/>
              </a:rPr>
              <a:t>Roofs</a:t>
            </a:r>
          </a:p>
          <a:p>
            <a:pPr marL="285750" indent="-285750">
              <a:buFont typeface="Arial" panose="020B0604020202020204" pitchFamily="34" charset="0"/>
              <a:buChar char="•"/>
            </a:pPr>
            <a:r>
              <a:rPr lang="fr-FR" dirty="0" err="1">
                <a:latin typeface="Abadi" panose="020B0604020104020204" pitchFamily="34" charset="0"/>
              </a:rPr>
              <a:t>Floors</a:t>
            </a:r>
            <a:endParaRPr lang="fr-FR" dirty="0">
              <a:latin typeface="Abadi" panose="020B0604020104020204" pitchFamily="34" charset="0"/>
            </a:endParaRPr>
          </a:p>
          <a:p>
            <a:pPr marL="285750" indent="-285750">
              <a:buFont typeface="Arial" panose="020B0604020202020204" pitchFamily="34" charset="0"/>
              <a:buChar char="•"/>
            </a:pPr>
            <a:r>
              <a:rPr lang="fr-FR" dirty="0" err="1">
                <a:latin typeface="Abadi" panose="020B0604020104020204" pitchFamily="34" charset="0"/>
              </a:rPr>
              <a:t>Foundations</a:t>
            </a:r>
            <a:endParaRPr lang="fr-FR" dirty="0">
              <a:latin typeface="Abadi" panose="020B0604020104020204" pitchFamily="34" charset="0"/>
            </a:endParaRPr>
          </a:p>
          <a:p>
            <a:endParaRPr lang="fr-FR" dirty="0">
              <a:latin typeface="Abadi" panose="020B0604020104020204" pitchFamily="34" charset="0"/>
            </a:endParaRPr>
          </a:p>
          <a:p>
            <a:endParaRPr lang="fr-FR" dirty="0">
              <a:latin typeface="Abadi" panose="020B0604020104020204" pitchFamily="34" charset="0"/>
            </a:endParaRPr>
          </a:p>
        </p:txBody>
      </p:sp>
      <p:sp>
        <p:nvSpPr>
          <p:cNvPr id="13" name="ZoneTexte 12">
            <a:extLst>
              <a:ext uri="{FF2B5EF4-FFF2-40B4-BE49-F238E27FC236}">
                <a16:creationId xmlns:a16="http://schemas.microsoft.com/office/drawing/2014/main" id="{1894DD55-4B22-7910-B814-BC5130E8374D}"/>
              </a:ext>
            </a:extLst>
          </p:cNvPr>
          <p:cNvSpPr txBox="1"/>
          <p:nvPr/>
        </p:nvSpPr>
        <p:spPr>
          <a:xfrm>
            <a:off x="4892783" y="5335245"/>
            <a:ext cx="6149340" cy="923330"/>
          </a:xfrm>
          <a:prstGeom prst="rect">
            <a:avLst/>
          </a:prstGeom>
          <a:noFill/>
        </p:spPr>
        <p:txBody>
          <a:bodyPr wrap="square">
            <a:spAutoFit/>
          </a:bodyPr>
          <a:lstStyle/>
          <a:p>
            <a:pPr algn="l"/>
            <a:r>
              <a:rPr lang="fr-FR" sz="1800" b="0" i="0" u="none" strike="noStrike" baseline="0" dirty="0">
                <a:latin typeface="Abadi" panose="020B0604020104020204" pitchFamily="34" charset="0"/>
              </a:rPr>
              <a:t>Confidence(</a:t>
            </a:r>
            <a:r>
              <a:rPr lang="fr-FR" sz="1800" b="0" i="1" u="none" strike="noStrike" baseline="0" dirty="0">
                <a:latin typeface="Abadi" panose="020B0604020104020204" pitchFamily="34" charset="0"/>
              </a:rPr>
              <a:t>X </a:t>
            </a:r>
            <a:r>
              <a:rPr lang="fr-FR" sz="1800" b="0" i="0" u="none" strike="noStrike" baseline="0" dirty="0">
                <a:latin typeface="Abadi" panose="020B0604020104020204" pitchFamily="34" charset="0"/>
              </a:rPr>
              <a:t>⇒ </a:t>
            </a:r>
            <a:r>
              <a:rPr lang="fr-FR" sz="1800" b="0" i="1" u="none" strike="noStrike" baseline="0" dirty="0">
                <a:latin typeface="Abadi" panose="020B0604020104020204" pitchFamily="34" charset="0"/>
              </a:rPr>
              <a:t>Y </a:t>
            </a:r>
            <a:r>
              <a:rPr lang="fr-FR" sz="1800" b="0" i="0" u="none" strike="noStrike" baseline="0" dirty="0">
                <a:latin typeface="Abadi" panose="020B0604020104020204" pitchFamily="34" charset="0"/>
              </a:rPr>
              <a:t>) = Support(</a:t>
            </a:r>
            <a:r>
              <a:rPr lang="fr-FR" sz="1800" b="0" i="1" u="none" strike="noStrike" baseline="0" dirty="0">
                <a:latin typeface="Abadi" panose="020B0604020104020204" pitchFamily="34" charset="0"/>
              </a:rPr>
              <a:t>X </a:t>
            </a:r>
            <a:r>
              <a:rPr lang="fr-FR" sz="1800" b="0" i="0" u="none" strike="noStrike" baseline="0" dirty="0">
                <a:latin typeface="Abadi" panose="020B0604020104020204" pitchFamily="34" charset="0"/>
              </a:rPr>
              <a:t>∪ </a:t>
            </a:r>
            <a:r>
              <a:rPr lang="fr-FR" sz="1800" b="0" i="1" u="none" strike="noStrike" baseline="0" dirty="0">
                <a:latin typeface="Abadi" panose="020B0604020104020204" pitchFamily="34" charset="0"/>
              </a:rPr>
              <a:t>Y </a:t>
            </a:r>
            <a:r>
              <a:rPr lang="fr-FR" sz="1800" b="0" i="0" u="none" strike="noStrike" baseline="0" dirty="0">
                <a:latin typeface="Abadi" panose="020B0604020104020204" pitchFamily="34" charset="0"/>
              </a:rPr>
              <a:t>) / Support(</a:t>
            </a:r>
            <a:r>
              <a:rPr lang="fr-FR" sz="1800" b="0" i="1" u="none" strike="noStrike" baseline="0" dirty="0">
                <a:latin typeface="Abadi" panose="020B0604020104020204" pitchFamily="34" charset="0"/>
              </a:rPr>
              <a:t>X</a:t>
            </a:r>
            <a:r>
              <a:rPr lang="fr-FR" sz="1800" b="0" i="0" u="none" strike="noStrike" baseline="0" dirty="0">
                <a:latin typeface="Abadi" panose="020B0604020104020204" pitchFamily="34" charset="0"/>
              </a:rPr>
              <a:t>)</a:t>
            </a:r>
          </a:p>
          <a:p>
            <a:pPr algn="l"/>
            <a:endParaRPr lang="fr-FR" sz="1800" b="0" i="0" u="none" strike="noStrike" baseline="0" dirty="0">
              <a:latin typeface="Abadi" panose="020B0604020104020204" pitchFamily="34" charset="0"/>
            </a:endParaRPr>
          </a:p>
          <a:p>
            <a:pPr algn="l"/>
            <a:r>
              <a:rPr lang="fr-FR" sz="1800" b="0" i="0" u="none" strike="noStrike" baseline="0" dirty="0">
                <a:latin typeface="Abadi" panose="020B0604020104020204" pitchFamily="34" charset="0"/>
              </a:rPr>
              <a:t>Lift(</a:t>
            </a:r>
            <a:r>
              <a:rPr lang="fr-FR" sz="1800" b="0" i="1" u="none" strike="noStrike" baseline="0" dirty="0">
                <a:latin typeface="Abadi" panose="020B0604020104020204" pitchFamily="34" charset="0"/>
              </a:rPr>
              <a:t>X </a:t>
            </a:r>
            <a:r>
              <a:rPr lang="fr-FR" sz="1800" b="0" i="0" u="none" strike="noStrike" baseline="0" dirty="0">
                <a:latin typeface="Abadi" panose="020B0604020104020204" pitchFamily="34" charset="0"/>
              </a:rPr>
              <a:t>⇒ </a:t>
            </a:r>
            <a:r>
              <a:rPr lang="fr-FR" sz="1800" b="0" i="1" u="none" strike="noStrike" baseline="0" dirty="0">
                <a:latin typeface="Abadi" panose="020B0604020104020204" pitchFamily="34" charset="0"/>
              </a:rPr>
              <a:t>Y </a:t>
            </a:r>
            <a:r>
              <a:rPr lang="fr-FR" sz="1800" b="0" i="0" u="none" strike="noStrike" baseline="0" dirty="0">
                <a:latin typeface="Abadi" panose="020B0604020104020204" pitchFamily="34" charset="0"/>
              </a:rPr>
              <a:t>) = Confidence(</a:t>
            </a:r>
            <a:r>
              <a:rPr lang="fr-FR" sz="1800" b="0" i="1" u="none" strike="noStrike" baseline="0" dirty="0">
                <a:latin typeface="Abadi" panose="020B0604020104020204" pitchFamily="34" charset="0"/>
              </a:rPr>
              <a:t>X </a:t>
            </a:r>
            <a:r>
              <a:rPr lang="fr-FR" sz="1800" b="0" i="0" u="none" strike="noStrike" baseline="0" dirty="0">
                <a:latin typeface="Abadi" panose="020B0604020104020204" pitchFamily="34" charset="0"/>
              </a:rPr>
              <a:t>⇒ </a:t>
            </a:r>
            <a:r>
              <a:rPr lang="fr-FR" sz="1800" b="0" i="1" u="none" strike="noStrike" baseline="0" dirty="0">
                <a:latin typeface="Abadi" panose="020B0604020104020204" pitchFamily="34" charset="0"/>
              </a:rPr>
              <a:t>Y </a:t>
            </a:r>
            <a:r>
              <a:rPr lang="fr-FR" sz="1800" b="0" i="0" u="none" strike="noStrike" baseline="0" dirty="0">
                <a:latin typeface="Abadi" panose="020B0604020104020204" pitchFamily="34" charset="0"/>
              </a:rPr>
              <a:t>) / Support(</a:t>
            </a:r>
            <a:r>
              <a:rPr lang="fr-FR" sz="1800" b="0" i="1" u="none" strike="noStrike" baseline="0" dirty="0">
                <a:latin typeface="Abadi" panose="020B0604020104020204" pitchFamily="34" charset="0"/>
              </a:rPr>
              <a:t>Y </a:t>
            </a:r>
            <a:r>
              <a:rPr lang="fr-FR" sz="1800" b="0" i="0" u="none" strike="noStrike" baseline="0" dirty="0">
                <a:latin typeface="Abadi" panose="020B0604020104020204" pitchFamily="34" charset="0"/>
              </a:rPr>
              <a:t>)</a:t>
            </a:r>
          </a:p>
        </p:txBody>
      </p:sp>
    </p:spTree>
    <p:extLst>
      <p:ext uri="{BB962C8B-B14F-4D97-AF65-F5344CB8AC3E}">
        <p14:creationId xmlns:p14="http://schemas.microsoft.com/office/powerpoint/2010/main" val="2125110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Rectangle 241">
            <a:extLst>
              <a:ext uri="{FF2B5EF4-FFF2-40B4-BE49-F238E27FC236}">
                <a16:creationId xmlns:a16="http://schemas.microsoft.com/office/drawing/2014/main" id="{8A9A07F1-28A3-8A74-DCEC-4CA933B573CF}"/>
              </a:ext>
            </a:extLst>
          </p:cNvPr>
          <p:cNvSpPr/>
          <p:nvPr/>
        </p:nvSpPr>
        <p:spPr>
          <a:xfrm rot="16200000">
            <a:off x="7274407" y="682629"/>
            <a:ext cx="2285985" cy="7177619"/>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C6B72E6F-45F8-5823-DF3B-56B7F778AA5F}"/>
              </a:ext>
            </a:extLst>
          </p:cNvPr>
          <p:cNvSpPr/>
          <p:nvPr/>
        </p:nvSpPr>
        <p:spPr>
          <a:xfrm>
            <a:off x="72456" y="1397814"/>
            <a:ext cx="4608605" cy="3503116"/>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EC3EBE0F-54AF-DCD9-1638-B0865683DF12}"/>
              </a:ext>
            </a:extLst>
          </p:cNvPr>
          <p:cNvSpPr/>
          <p:nvPr/>
        </p:nvSpPr>
        <p:spPr>
          <a:xfrm rot="16200000">
            <a:off x="7985461" y="-1403277"/>
            <a:ext cx="729043" cy="629898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p:cNvSpPr>
            <a:spLocks noGrp="1"/>
          </p:cNvSpPr>
          <p:nvPr>
            <p:ph type="sldNum" sz="quarter" idx="12"/>
          </p:nvPr>
        </p:nvSpPr>
        <p:spPr/>
        <p:txBody>
          <a:bodyPr/>
          <a:lstStyle/>
          <a:p>
            <a:fld id="{1E55F5E4-9D21-4F00-9F86-7105B16B518E}" type="slidenum">
              <a:rPr lang="fr-FR" smtClean="0">
                <a:latin typeface="Times" panose="02020603050405020304" pitchFamily="18" charset="0"/>
                <a:cs typeface="Times" panose="02020603050405020304" pitchFamily="18" charset="0"/>
              </a:rPr>
              <a:t>47</a:t>
            </a:fld>
            <a:endParaRPr lang="fr-FR">
              <a:latin typeface="Times" panose="02020603050405020304" pitchFamily="18" charset="0"/>
              <a:cs typeface="Times" panose="02020603050405020304" pitchFamily="18" charset="0"/>
            </a:endParaRPr>
          </a:p>
        </p:txBody>
      </p:sp>
      <p:sp>
        <p:nvSpPr>
          <p:cNvPr id="4" name="Flèche : droite 3">
            <a:extLst>
              <a:ext uri="{FF2B5EF4-FFF2-40B4-BE49-F238E27FC236}">
                <a16:creationId xmlns:a16="http://schemas.microsoft.com/office/drawing/2014/main" id="{9B276D64-F51B-735C-3B49-05C8907FEA7E}"/>
              </a:ext>
            </a:extLst>
          </p:cNvPr>
          <p:cNvSpPr/>
          <p:nvPr/>
        </p:nvSpPr>
        <p:spPr>
          <a:xfrm>
            <a:off x="1894657" y="2494275"/>
            <a:ext cx="822077" cy="19839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8" name="Ellipse 7">
            <a:extLst>
              <a:ext uri="{FF2B5EF4-FFF2-40B4-BE49-F238E27FC236}">
                <a16:creationId xmlns:a16="http://schemas.microsoft.com/office/drawing/2014/main" id="{6A297ACC-6D8D-CA95-4F92-47735FE443EA}"/>
              </a:ext>
            </a:extLst>
          </p:cNvPr>
          <p:cNvSpPr/>
          <p:nvPr/>
        </p:nvSpPr>
        <p:spPr>
          <a:xfrm>
            <a:off x="139020" y="1791140"/>
            <a:ext cx="1613396" cy="14918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pic>
        <p:nvPicPr>
          <p:cNvPr id="11" name="Image 10">
            <a:extLst>
              <a:ext uri="{FF2B5EF4-FFF2-40B4-BE49-F238E27FC236}">
                <a16:creationId xmlns:a16="http://schemas.microsoft.com/office/drawing/2014/main" id="{9E71BA4F-5DF9-4445-1AF9-58FA7C8D0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133" y="1917694"/>
            <a:ext cx="408631" cy="408631"/>
          </a:xfrm>
          <a:prstGeom prst="rect">
            <a:avLst/>
          </a:prstGeom>
        </p:spPr>
      </p:pic>
      <p:pic>
        <p:nvPicPr>
          <p:cNvPr id="15" name="Image 14">
            <a:extLst>
              <a:ext uri="{FF2B5EF4-FFF2-40B4-BE49-F238E27FC236}">
                <a16:creationId xmlns:a16="http://schemas.microsoft.com/office/drawing/2014/main" id="{F6000E09-3A1A-B94C-B845-2D1474FC2C3F}"/>
              </a:ext>
            </a:extLst>
          </p:cNvPr>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196467" y="2338354"/>
            <a:ext cx="408631" cy="408631"/>
          </a:xfrm>
          <a:prstGeom prst="rect">
            <a:avLst/>
          </a:prstGeom>
        </p:spPr>
      </p:pic>
      <p:pic>
        <p:nvPicPr>
          <p:cNvPr id="17" name="Image 16">
            <a:extLst>
              <a:ext uri="{FF2B5EF4-FFF2-40B4-BE49-F238E27FC236}">
                <a16:creationId xmlns:a16="http://schemas.microsoft.com/office/drawing/2014/main" id="{A6EA9744-6C70-2917-0650-88E79D64973B}"/>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61459" y="1904859"/>
            <a:ext cx="485256" cy="485256"/>
          </a:xfrm>
          <a:prstGeom prst="rect">
            <a:avLst/>
          </a:prstGeom>
        </p:spPr>
      </p:pic>
      <p:pic>
        <p:nvPicPr>
          <p:cNvPr id="21" name="Image 20">
            <a:extLst>
              <a:ext uri="{FF2B5EF4-FFF2-40B4-BE49-F238E27FC236}">
                <a16:creationId xmlns:a16="http://schemas.microsoft.com/office/drawing/2014/main" id="{600A427F-ADD4-5B74-F2E8-F5BE3C406A45}"/>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40338" y="2405725"/>
            <a:ext cx="334383" cy="334383"/>
          </a:xfrm>
          <a:prstGeom prst="rect">
            <a:avLst/>
          </a:prstGeom>
        </p:spPr>
      </p:pic>
      <p:pic>
        <p:nvPicPr>
          <p:cNvPr id="23" name="Image 22">
            <a:extLst>
              <a:ext uri="{FF2B5EF4-FFF2-40B4-BE49-F238E27FC236}">
                <a16:creationId xmlns:a16="http://schemas.microsoft.com/office/drawing/2014/main" id="{EDDC464F-FC7A-37F5-677A-F854A29BF3F5}"/>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3287" y="2853878"/>
            <a:ext cx="220084" cy="220084"/>
          </a:xfrm>
          <a:prstGeom prst="rect">
            <a:avLst/>
          </a:prstGeom>
        </p:spPr>
      </p:pic>
      <p:pic>
        <p:nvPicPr>
          <p:cNvPr id="24" name="Image 23">
            <a:extLst>
              <a:ext uri="{FF2B5EF4-FFF2-40B4-BE49-F238E27FC236}">
                <a16:creationId xmlns:a16="http://schemas.microsoft.com/office/drawing/2014/main" id="{653E8502-7FDC-9DF1-3D34-0814F09A3D0F}"/>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932134" y="2863654"/>
            <a:ext cx="322218" cy="322218"/>
          </a:xfrm>
          <a:prstGeom prst="rect">
            <a:avLst/>
          </a:prstGeom>
        </p:spPr>
      </p:pic>
      <p:pic>
        <p:nvPicPr>
          <p:cNvPr id="25" name="Image 24">
            <a:extLst>
              <a:ext uri="{FF2B5EF4-FFF2-40B4-BE49-F238E27FC236}">
                <a16:creationId xmlns:a16="http://schemas.microsoft.com/office/drawing/2014/main" id="{1C92EF94-4133-152C-1004-A7968D796892}"/>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01879" y="2529584"/>
            <a:ext cx="273734" cy="273734"/>
          </a:xfrm>
          <a:prstGeom prst="rect">
            <a:avLst/>
          </a:prstGeom>
        </p:spPr>
      </p:pic>
      <p:sp>
        <p:nvSpPr>
          <p:cNvPr id="34" name="ZoneTexte 33">
            <a:extLst>
              <a:ext uri="{FF2B5EF4-FFF2-40B4-BE49-F238E27FC236}">
                <a16:creationId xmlns:a16="http://schemas.microsoft.com/office/drawing/2014/main" id="{C8E661E7-6CA3-6BEC-6684-62A604F2DC2A}"/>
              </a:ext>
            </a:extLst>
          </p:cNvPr>
          <p:cNvSpPr txBox="1"/>
          <p:nvPr/>
        </p:nvSpPr>
        <p:spPr>
          <a:xfrm>
            <a:off x="303658" y="1430118"/>
            <a:ext cx="1412078" cy="307777"/>
          </a:xfrm>
          <a:prstGeom prst="rect">
            <a:avLst/>
          </a:prstGeom>
          <a:noFill/>
        </p:spPr>
        <p:txBody>
          <a:bodyPr wrap="square" rtlCol="0">
            <a:spAutoFit/>
          </a:bodyPr>
          <a:lstStyle/>
          <a:p>
            <a:pPr algn="ctr"/>
            <a:r>
              <a:rPr lang="fr-FR" sz="1400" b="1">
                <a:latin typeface="Times" panose="02020603050405020304" pitchFamily="18" charset="0"/>
                <a:cs typeface="Times" panose="02020603050405020304" pitchFamily="18" charset="0"/>
              </a:rPr>
              <a:t>POPULATION</a:t>
            </a:r>
          </a:p>
        </p:txBody>
      </p:sp>
      <p:sp>
        <p:nvSpPr>
          <p:cNvPr id="45" name="ZoneTexte 44">
            <a:extLst>
              <a:ext uri="{FF2B5EF4-FFF2-40B4-BE49-F238E27FC236}">
                <a16:creationId xmlns:a16="http://schemas.microsoft.com/office/drawing/2014/main" id="{F2CE8EF4-1E16-A46A-AC59-AFA09AE597CC}"/>
              </a:ext>
            </a:extLst>
          </p:cNvPr>
          <p:cNvSpPr txBox="1"/>
          <p:nvPr/>
        </p:nvSpPr>
        <p:spPr>
          <a:xfrm>
            <a:off x="2805473" y="1430118"/>
            <a:ext cx="1930560" cy="307777"/>
          </a:xfrm>
          <a:prstGeom prst="rect">
            <a:avLst/>
          </a:prstGeom>
          <a:noFill/>
        </p:spPr>
        <p:txBody>
          <a:bodyPr wrap="square" rtlCol="0">
            <a:spAutoFit/>
          </a:bodyPr>
          <a:lstStyle/>
          <a:p>
            <a:pPr algn="ctr"/>
            <a:r>
              <a:rPr lang="fr-FR" sz="1400" b="1">
                <a:latin typeface="Times" panose="02020603050405020304" pitchFamily="18" charset="0"/>
                <a:cs typeface="Times" panose="02020603050405020304" pitchFamily="18" charset="0"/>
              </a:rPr>
              <a:t>SUB-POPULATION</a:t>
            </a:r>
            <a:endParaRPr lang="fr-FR" sz="1200" b="1">
              <a:latin typeface="Times" panose="02020603050405020304" pitchFamily="18" charset="0"/>
              <a:cs typeface="Times" panose="02020603050405020304" pitchFamily="18" charset="0"/>
            </a:endParaRPr>
          </a:p>
        </p:txBody>
      </p:sp>
      <p:sp>
        <p:nvSpPr>
          <p:cNvPr id="48" name="Flèche : courbe vers le haut 47">
            <a:extLst>
              <a:ext uri="{FF2B5EF4-FFF2-40B4-BE49-F238E27FC236}">
                <a16:creationId xmlns:a16="http://schemas.microsoft.com/office/drawing/2014/main" id="{29CEB0FF-ED83-6BD2-1F1D-1A9EBA597645}"/>
              </a:ext>
            </a:extLst>
          </p:cNvPr>
          <p:cNvSpPr/>
          <p:nvPr/>
        </p:nvSpPr>
        <p:spPr>
          <a:xfrm>
            <a:off x="1416498" y="4159618"/>
            <a:ext cx="1817001" cy="402117"/>
          </a:xfrm>
          <a:prstGeom prst="curved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pic>
        <p:nvPicPr>
          <p:cNvPr id="61" name="Image 60">
            <a:extLst>
              <a:ext uri="{FF2B5EF4-FFF2-40B4-BE49-F238E27FC236}">
                <a16:creationId xmlns:a16="http://schemas.microsoft.com/office/drawing/2014/main" id="{7F07A2DD-2142-6DD7-AEB7-C01162F94A9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01232" y="1533818"/>
            <a:ext cx="385589" cy="385589"/>
          </a:xfrm>
          <a:prstGeom prst="rect">
            <a:avLst/>
          </a:prstGeom>
        </p:spPr>
      </p:pic>
      <p:pic>
        <p:nvPicPr>
          <p:cNvPr id="62" name="Image 61">
            <a:extLst>
              <a:ext uri="{FF2B5EF4-FFF2-40B4-BE49-F238E27FC236}">
                <a16:creationId xmlns:a16="http://schemas.microsoft.com/office/drawing/2014/main" id="{6B04CA77-B127-44F1-B225-E5DDBB204B3D}"/>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946452" y="1533818"/>
            <a:ext cx="385589" cy="385589"/>
          </a:xfrm>
          <a:prstGeom prst="rect">
            <a:avLst/>
          </a:prstGeom>
        </p:spPr>
      </p:pic>
      <p:pic>
        <p:nvPicPr>
          <p:cNvPr id="63" name="Image 62">
            <a:extLst>
              <a:ext uri="{FF2B5EF4-FFF2-40B4-BE49-F238E27FC236}">
                <a16:creationId xmlns:a16="http://schemas.microsoft.com/office/drawing/2014/main" id="{5191FE49-09B6-899D-C3F9-DCCB21879252}"/>
              </a:ext>
            </a:extLst>
          </p:cNvPr>
          <p:cNvPicPr>
            <a:picLocks noChangeAspect="1"/>
          </p:cNvPicPr>
          <p:nvPr/>
        </p:nvPicPr>
        <p:blipFill>
          <a:blip r:embed="rId9"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49981" y="1532573"/>
            <a:ext cx="427279" cy="427279"/>
          </a:xfrm>
          <a:prstGeom prst="rect">
            <a:avLst/>
          </a:prstGeom>
        </p:spPr>
      </p:pic>
      <p:pic>
        <p:nvPicPr>
          <p:cNvPr id="64" name="Image 63">
            <a:extLst>
              <a:ext uri="{FF2B5EF4-FFF2-40B4-BE49-F238E27FC236}">
                <a16:creationId xmlns:a16="http://schemas.microsoft.com/office/drawing/2014/main" id="{C8D6F416-1547-9D94-F7A5-1550B41FD31A}"/>
              </a:ext>
            </a:extLst>
          </p:cNvPr>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903977" y="1523810"/>
            <a:ext cx="385589" cy="385589"/>
          </a:xfrm>
          <a:prstGeom prst="rect">
            <a:avLst/>
          </a:prstGeom>
        </p:spPr>
      </p:pic>
      <p:pic>
        <p:nvPicPr>
          <p:cNvPr id="65" name="Image 64">
            <a:extLst>
              <a:ext uri="{FF2B5EF4-FFF2-40B4-BE49-F238E27FC236}">
                <a16:creationId xmlns:a16="http://schemas.microsoft.com/office/drawing/2014/main" id="{F9417DDB-4419-C1FF-1333-1B0E7BB5E54D}"/>
              </a:ext>
            </a:extLst>
          </p:cNvPr>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24419" y="1553417"/>
            <a:ext cx="385589" cy="385589"/>
          </a:xfrm>
          <a:prstGeom prst="rect">
            <a:avLst/>
          </a:prstGeom>
        </p:spPr>
      </p:pic>
      <p:sp>
        <p:nvSpPr>
          <p:cNvPr id="5" name="Ellipse 4">
            <a:extLst>
              <a:ext uri="{FF2B5EF4-FFF2-40B4-BE49-F238E27FC236}">
                <a16:creationId xmlns:a16="http://schemas.microsoft.com/office/drawing/2014/main" id="{06F34BEF-FDA5-5B54-E9BD-D3948273A8B0}"/>
              </a:ext>
            </a:extLst>
          </p:cNvPr>
          <p:cNvSpPr/>
          <p:nvPr/>
        </p:nvSpPr>
        <p:spPr>
          <a:xfrm>
            <a:off x="2948688" y="1867601"/>
            <a:ext cx="1613396" cy="149181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pic>
        <p:nvPicPr>
          <p:cNvPr id="7" name="Image 6">
            <a:extLst>
              <a:ext uri="{FF2B5EF4-FFF2-40B4-BE49-F238E27FC236}">
                <a16:creationId xmlns:a16="http://schemas.microsoft.com/office/drawing/2014/main" id="{D618B394-EA54-EDDB-6883-F8248BBDD98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3801" y="1994155"/>
            <a:ext cx="408631" cy="408631"/>
          </a:xfrm>
          <a:prstGeom prst="rect">
            <a:avLst/>
          </a:prstGeom>
        </p:spPr>
      </p:pic>
      <p:pic>
        <p:nvPicPr>
          <p:cNvPr id="9" name="Image 8">
            <a:extLst>
              <a:ext uri="{FF2B5EF4-FFF2-40B4-BE49-F238E27FC236}">
                <a16:creationId xmlns:a16="http://schemas.microsoft.com/office/drawing/2014/main" id="{25CC2A2A-8F64-6436-AE15-9A83A1034B68}"/>
              </a:ext>
            </a:extLst>
          </p:cNvPr>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006135" y="2414815"/>
            <a:ext cx="408631" cy="408631"/>
          </a:xfrm>
          <a:prstGeom prst="rect">
            <a:avLst/>
          </a:prstGeom>
        </p:spPr>
      </p:pic>
      <p:pic>
        <p:nvPicPr>
          <p:cNvPr id="10" name="Image 9">
            <a:extLst>
              <a:ext uri="{FF2B5EF4-FFF2-40B4-BE49-F238E27FC236}">
                <a16:creationId xmlns:a16="http://schemas.microsoft.com/office/drawing/2014/main" id="{A52C585F-4A15-F01D-52A9-CB5286098E1E}"/>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771127" y="1981320"/>
            <a:ext cx="485256" cy="485256"/>
          </a:xfrm>
          <a:prstGeom prst="rect">
            <a:avLst/>
          </a:prstGeom>
        </p:spPr>
      </p:pic>
      <p:pic>
        <p:nvPicPr>
          <p:cNvPr id="12" name="Image 11">
            <a:extLst>
              <a:ext uri="{FF2B5EF4-FFF2-40B4-BE49-F238E27FC236}">
                <a16:creationId xmlns:a16="http://schemas.microsoft.com/office/drawing/2014/main" id="{B510B858-3B57-3C5F-C17F-BF3F9790C550}"/>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50006" y="2482186"/>
            <a:ext cx="334383" cy="334383"/>
          </a:xfrm>
          <a:prstGeom prst="rect">
            <a:avLst/>
          </a:prstGeom>
        </p:spPr>
      </p:pic>
      <p:pic>
        <p:nvPicPr>
          <p:cNvPr id="13" name="Image 12">
            <a:extLst>
              <a:ext uri="{FF2B5EF4-FFF2-40B4-BE49-F238E27FC236}">
                <a16:creationId xmlns:a16="http://schemas.microsoft.com/office/drawing/2014/main" id="{2E9DAC56-477B-6BB2-469A-912FFE05B091}"/>
              </a:ext>
            </a:extLst>
          </p:cNvPr>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242955" y="2930339"/>
            <a:ext cx="220084" cy="220084"/>
          </a:xfrm>
          <a:prstGeom prst="rect">
            <a:avLst/>
          </a:prstGeom>
        </p:spPr>
      </p:pic>
      <p:pic>
        <p:nvPicPr>
          <p:cNvPr id="20" name="Image 19">
            <a:extLst>
              <a:ext uri="{FF2B5EF4-FFF2-40B4-BE49-F238E27FC236}">
                <a16:creationId xmlns:a16="http://schemas.microsoft.com/office/drawing/2014/main" id="{21685CCE-0058-90F4-F11C-EFACAB667343}"/>
              </a:ext>
            </a:extLst>
          </p:cNvPr>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3741802" y="2940115"/>
            <a:ext cx="322218" cy="322218"/>
          </a:xfrm>
          <a:prstGeom prst="rect">
            <a:avLst/>
          </a:prstGeom>
        </p:spPr>
      </p:pic>
      <p:pic>
        <p:nvPicPr>
          <p:cNvPr id="27" name="Image 26">
            <a:extLst>
              <a:ext uri="{FF2B5EF4-FFF2-40B4-BE49-F238E27FC236}">
                <a16:creationId xmlns:a16="http://schemas.microsoft.com/office/drawing/2014/main" id="{2BE832DB-D0B9-6E27-68F1-30A7C652E057}"/>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11547" y="2606045"/>
            <a:ext cx="273734" cy="273734"/>
          </a:xfrm>
          <a:prstGeom prst="rect">
            <a:avLst/>
          </a:prstGeom>
        </p:spPr>
      </p:pic>
      <p:sp>
        <p:nvSpPr>
          <p:cNvPr id="32" name="ZoneTexte 31">
            <a:extLst>
              <a:ext uri="{FF2B5EF4-FFF2-40B4-BE49-F238E27FC236}">
                <a16:creationId xmlns:a16="http://schemas.microsoft.com/office/drawing/2014/main" id="{F05D16CA-242E-2F09-EE6B-7ADB7AA1CA61}"/>
              </a:ext>
            </a:extLst>
          </p:cNvPr>
          <p:cNvSpPr txBox="1"/>
          <p:nvPr/>
        </p:nvSpPr>
        <p:spPr>
          <a:xfrm>
            <a:off x="7012979" y="991839"/>
            <a:ext cx="2674003" cy="369332"/>
          </a:xfrm>
          <a:prstGeom prst="rect">
            <a:avLst/>
          </a:prstGeom>
          <a:noFill/>
        </p:spPr>
        <p:txBody>
          <a:bodyPr wrap="square" rtlCol="0">
            <a:spAutoFit/>
          </a:bodyPr>
          <a:lstStyle/>
          <a:p>
            <a:pPr algn="ctr"/>
            <a:r>
              <a:rPr lang="fr-FR" b="1">
                <a:latin typeface="Times" panose="02020603050405020304" pitchFamily="18" charset="0"/>
                <a:cs typeface="Times" panose="02020603050405020304" pitchFamily="18" charset="0"/>
              </a:rPr>
              <a:t>Stratification</a:t>
            </a:r>
            <a:endParaRPr lang="fr-FR" sz="1600" b="1">
              <a:latin typeface="Times" panose="02020603050405020304" pitchFamily="18" charset="0"/>
              <a:cs typeface="Times" panose="02020603050405020304" pitchFamily="18" charset="0"/>
            </a:endParaRPr>
          </a:p>
        </p:txBody>
      </p:sp>
      <p:sp>
        <p:nvSpPr>
          <p:cNvPr id="35" name="ZoneTexte 34">
            <a:extLst>
              <a:ext uri="{FF2B5EF4-FFF2-40B4-BE49-F238E27FC236}">
                <a16:creationId xmlns:a16="http://schemas.microsoft.com/office/drawing/2014/main" id="{68C0B1D3-E18A-A595-8357-093863342781}"/>
              </a:ext>
            </a:extLst>
          </p:cNvPr>
          <p:cNvSpPr txBox="1"/>
          <p:nvPr/>
        </p:nvSpPr>
        <p:spPr>
          <a:xfrm>
            <a:off x="1043690" y="1021295"/>
            <a:ext cx="3020330" cy="369332"/>
          </a:xfrm>
          <a:prstGeom prst="rect">
            <a:avLst/>
          </a:prstGeom>
          <a:noFill/>
        </p:spPr>
        <p:txBody>
          <a:bodyPr wrap="square" rtlCol="0">
            <a:spAutoFit/>
          </a:bodyPr>
          <a:lstStyle/>
          <a:p>
            <a:pPr algn="ctr"/>
            <a:r>
              <a:rPr lang="fr-FR" b="1">
                <a:latin typeface="Times" panose="02020603050405020304" pitchFamily="18" charset="0"/>
                <a:cs typeface="Times" panose="02020603050405020304" pitchFamily="18" charset="0"/>
              </a:rPr>
              <a:t>	Building stock DB</a:t>
            </a:r>
          </a:p>
        </p:txBody>
      </p:sp>
      <p:sp>
        <p:nvSpPr>
          <p:cNvPr id="36" name="Flèche : droite 35">
            <a:extLst>
              <a:ext uri="{FF2B5EF4-FFF2-40B4-BE49-F238E27FC236}">
                <a16:creationId xmlns:a16="http://schemas.microsoft.com/office/drawing/2014/main" id="{6CDA4259-ECC0-C473-69C9-EE5F7A81EF9C}"/>
              </a:ext>
            </a:extLst>
          </p:cNvPr>
          <p:cNvSpPr/>
          <p:nvPr/>
        </p:nvSpPr>
        <p:spPr>
          <a:xfrm rot="5400000">
            <a:off x="5522754" y="2281079"/>
            <a:ext cx="360000" cy="23496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37" name="Flèche : droite 36">
            <a:extLst>
              <a:ext uri="{FF2B5EF4-FFF2-40B4-BE49-F238E27FC236}">
                <a16:creationId xmlns:a16="http://schemas.microsoft.com/office/drawing/2014/main" id="{CF0BD385-4E16-9379-C602-BC28FF64A9AD}"/>
              </a:ext>
            </a:extLst>
          </p:cNvPr>
          <p:cNvSpPr/>
          <p:nvPr/>
        </p:nvSpPr>
        <p:spPr>
          <a:xfrm rot="5400000">
            <a:off x="6931462" y="2336294"/>
            <a:ext cx="360000" cy="19839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38" name="Flèche : droite 37">
            <a:extLst>
              <a:ext uri="{FF2B5EF4-FFF2-40B4-BE49-F238E27FC236}">
                <a16:creationId xmlns:a16="http://schemas.microsoft.com/office/drawing/2014/main" id="{F9C21803-EA83-AF79-CBCD-D8D257EB8333}"/>
              </a:ext>
            </a:extLst>
          </p:cNvPr>
          <p:cNvSpPr/>
          <p:nvPr/>
        </p:nvSpPr>
        <p:spPr>
          <a:xfrm rot="5400000">
            <a:off x="8334337" y="2333657"/>
            <a:ext cx="360000" cy="19839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41" name="Flèche : droite 40">
            <a:extLst>
              <a:ext uri="{FF2B5EF4-FFF2-40B4-BE49-F238E27FC236}">
                <a16:creationId xmlns:a16="http://schemas.microsoft.com/office/drawing/2014/main" id="{220DD242-CDE1-01CA-7183-65AFB4FB730B}"/>
              </a:ext>
            </a:extLst>
          </p:cNvPr>
          <p:cNvSpPr/>
          <p:nvPr/>
        </p:nvSpPr>
        <p:spPr>
          <a:xfrm rot="5400000">
            <a:off x="9737212" y="2322854"/>
            <a:ext cx="360000" cy="19839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53" name="Flèche : droite 52">
            <a:extLst>
              <a:ext uri="{FF2B5EF4-FFF2-40B4-BE49-F238E27FC236}">
                <a16:creationId xmlns:a16="http://schemas.microsoft.com/office/drawing/2014/main" id="{116F3132-6450-9746-BD21-FC38D41B046B}"/>
              </a:ext>
            </a:extLst>
          </p:cNvPr>
          <p:cNvSpPr/>
          <p:nvPr/>
        </p:nvSpPr>
        <p:spPr>
          <a:xfrm rot="5400000">
            <a:off x="10992182" y="2333657"/>
            <a:ext cx="360000" cy="19839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54" name="Ellipse 53">
            <a:extLst>
              <a:ext uri="{FF2B5EF4-FFF2-40B4-BE49-F238E27FC236}">
                <a16:creationId xmlns:a16="http://schemas.microsoft.com/office/drawing/2014/main" id="{60B7EEDE-1012-C732-3710-644093EB2467}"/>
              </a:ext>
            </a:extLst>
          </p:cNvPr>
          <p:cNvSpPr/>
          <p:nvPr/>
        </p:nvSpPr>
        <p:spPr>
          <a:xfrm>
            <a:off x="4916712" y="3189857"/>
            <a:ext cx="1512153" cy="125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60" name="Forme libre : forme 59">
            <a:extLst>
              <a:ext uri="{FF2B5EF4-FFF2-40B4-BE49-F238E27FC236}">
                <a16:creationId xmlns:a16="http://schemas.microsoft.com/office/drawing/2014/main" id="{ABCD83DC-A95B-7135-A080-FA146BDAAF2A}"/>
              </a:ext>
            </a:extLst>
          </p:cNvPr>
          <p:cNvSpPr/>
          <p:nvPr/>
        </p:nvSpPr>
        <p:spPr>
          <a:xfrm>
            <a:off x="5307220" y="3967739"/>
            <a:ext cx="790761" cy="507685"/>
          </a:xfrm>
          <a:custGeom>
            <a:avLst/>
            <a:gdLst>
              <a:gd name="connsiteX0" fmla="*/ 778326 w 1148567"/>
              <a:gd name="connsiteY0" fmla="*/ 8573 h 768724"/>
              <a:gd name="connsiteX1" fmla="*/ 437858 w 1148567"/>
              <a:gd name="connsiteY1" fmla="*/ 154488 h 768724"/>
              <a:gd name="connsiteX2" fmla="*/ 126573 w 1148567"/>
              <a:gd name="connsiteY2" fmla="*/ 203126 h 768724"/>
              <a:gd name="connsiteX3" fmla="*/ 114 w 1148567"/>
              <a:gd name="connsiteY3" fmla="*/ 650598 h 768724"/>
              <a:gd name="connsiteX4" fmla="*/ 107118 w 1148567"/>
              <a:gd name="connsiteY4" fmla="*/ 747875 h 768724"/>
              <a:gd name="connsiteX5" fmla="*/ 262760 w 1148567"/>
              <a:gd name="connsiteY5" fmla="*/ 747875 h 768724"/>
              <a:gd name="connsiteX6" fmla="*/ 486497 w 1148567"/>
              <a:gd name="connsiteY6" fmla="*/ 757603 h 768724"/>
              <a:gd name="connsiteX7" fmla="*/ 846420 w 1148567"/>
              <a:gd name="connsiteY7" fmla="*/ 572777 h 768724"/>
              <a:gd name="connsiteX8" fmla="*/ 1089612 w 1148567"/>
              <a:gd name="connsiteY8" fmla="*/ 456045 h 768724"/>
              <a:gd name="connsiteX9" fmla="*/ 1147977 w 1148567"/>
              <a:gd name="connsiteY9" fmla="*/ 115577 h 768724"/>
              <a:gd name="connsiteX10" fmla="*/ 1109067 w 1148567"/>
              <a:gd name="connsiteY10" fmla="*/ 18301 h 768724"/>
              <a:gd name="connsiteX11" fmla="*/ 953424 w 1148567"/>
              <a:gd name="connsiteY11" fmla="*/ 18301 h 768724"/>
              <a:gd name="connsiteX12" fmla="*/ 778326 w 1148567"/>
              <a:gd name="connsiteY12" fmla="*/ 8573 h 76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8567" h="768724">
                <a:moveTo>
                  <a:pt x="778326" y="8573"/>
                </a:moveTo>
                <a:cubicBezTo>
                  <a:pt x="692399" y="31271"/>
                  <a:pt x="546483" y="122063"/>
                  <a:pt x="437858" y="154488"/>
                </a:cubicBezTo>
                <a:cubicBezTo>
                  <a:pt x="329233" y="186913"/>
                  <a:pt x="199530" y="120441"/>
                  <a:pt x="126573" y="203126"/>
                </a:cubicBezTo>
                <a:cubicBezTo>
                  <a:pt x="53616" y="285811"/>
                  <a:pt x="3356" y="559807"/>
                  <a:pt x="114" y="650598"/>
                </a:cubicBezTo>
                <a:cubicBezTo>
                  <a:pt x="-3128" y="741389"/>
                  <a:pt x="63344" y="731662"/>
                  <a:pt x="107118" y="747875"/>
                </a:cubicBezTo>
                <a:cubicBezTo>
                  <a:pt x="150892" y="764088"/>
                  <a:pt x="199530" y="746254"/>
                  <a:pt x="262760" y="747875"/>
                </a:cubicBezTo>
                <a:cubicBezTo>
                  <a:pt x="325990" y="749496"/>
                  <a:pt x="389220" y="786786"/>
                  <a:pt x="486497" y="757603"/>
                </a:cubicBezTo>
                <a:cubicBezTo>
                  <a:pt x="583774" y="728420"/>
                  <a:pt x="745901" y="623037"/>
                  <a:pt x="846420" y="572777"/>
                </a:cubicBezTo>
                <a:cubicBezTo>
                  <a:pt x="946939" y="522517"/>
                  <a:pt x="1039353" y="532245"/>
                  <a:pt x="1089612" y="456045"/>
                </a:cubicBezTo>
                <a:cubicBezTo>
                  <a:pt x="1139871" y="379845"/>
                  <a:pt x="1144735" y="188534"/>
                  <a:pt x="1147977" y="115577"/>
                </a:cubicBezTo>
                <a:cubicBezTo>
                  <a:pt x="1151220" y="42620"/>
                  <a:pt x="1141492" y="34514"/>
                  <a:pt x="1109067" y="18301"/>
                </a:cubicBezTo>
                <a:cubicBezTo>
                  <a:pt x="1076642" y="2088"/>
                  <a:pt x="1002062" y="21544"/>
                  <a:pt x="953424" y="18301"/>
                </a:cubicBezTo>
                <a:cubicBezTo>
                  <a:pt x="904786" y="15058"/>
                  <a:pt x="864253" y="-14125"/>
                  <a:pt x="778326" y="8573"/>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Forme libre : forme 76">
            <a:extLst>
              <a:ext uri="{FF2B5EF4-FFF2-40B4-BE49-F238E27FC236}">
                <a16:creationId xmlns:a16="http://schemas.microsoft.com/office/drawing/2014/main" id="{7A681FC2-52E3-36CC-F09D-8DD1AC019BE6}"/>
              </a:ext>
            </a:extLst>
          </p:cNvPr>
          <p:cNvSpPr/>
          <p:nvPr/>
        </p:nvSpPr>
        <p:spPr>
          <a:xfrm>
            <a:off x="5691043" y="3273683"/>
            <a:ext cx="657739" cy="768496"/>
          </a:xfrm>
          <a:custGeom>
            <a:avLst/>
            <a:gdLst>
              <a:gd name="connsiteX0" fmla="*/ 167103 w 955356"/>
              <a:gd name="connsiteY0" fmla="*/ 15886 h 1163638"/>
              <a:gd name="connsiteX1" fmla="*/ 1733 w 955356"/>
              <a:gd name="connsiteY1" fmla="*/ 492541 h 1163638"/>
              <a:gd name="connsiteX2" fmla="*/ 254652 w 955356"/>
              <a:gd name="connsiteY2" fmla="*/ 842737 h 1163638"/>
              <a:gd name="connsiteX3" fmla="*/ 264380 w 955356"/>
              <a:gd name="connsiteY3" fmla="*/ 1124839 h 1163638"/>
              <a:gd name="connsiteX4" fmla="*/ 478389 w 955356"/>
              <a:gd name="connsiteY4" fmla="*/ 1154022 h 1163638"/>
              <a:gd name="connsiteX5" fmla="*/ 653486 w 955356"/>
              <a:gd name="connsiteY5" fmla="*/ 1056745 h 1163638"/>
              <a:gd name="connsiteX6" fmla="*/ 916133 w 955356"/>
              <a:gd name="connsiteY6" fmla="*/ 1037290 h 1163638"/>
              <a:gd name="connsiteX7" fmla="*/ 945316 w 955356"/>
              <a:gd name="connsiteY7" fmla="*/ 823281 h 1163638"/>
              <a:gd name="connsiteX8" fmla="*/ 828584 w 955356"/>
              <a:gd name="connsiteY8" fmla="*/ 550907 h 1163638"/>
              <a:gd name="connsiteX9" fmla="*/ 604848 w 955356"/>
              <a:gd name="connsiteY9" fmla="*/ 152073 h 1163638"/>
              <a:gd name="connsiteX10" fmla="*/ 167103 w 955356"/>
              <a:gd name="connsiteY10" fmla="*/ 15886 h 11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5356" h="1163638">
                <a:moveTo>
                  <a:pt x="167103" y="15886"/>
                </a:moveTo>
                <a:cubicBezTo>
                  <a:pt x="66584" y="72631"/>
                  <a:pt x="-12858" y="354733"/>
                  <a:pt x="1733" y="492541"/>
                </a:cubicBezTo>
                <a:cubicBezTo>
                  <a:pt x="16324" y="630349"/>
                  <a:pt x="210878" y="737354"/>
                  <a:pt x="254652" y="842737"/>
                </a:cubicBezTo>
                <a:cubicBezTo>
                  <a:pt x="298426" y="948120"/>
                  <a:pt x="227091" y="1072958"/>
                  <a:pt x="264380" y="1124839"/>
                </a:cubicBezTo>
                <a:cubicBezTo>
                  <a:pt x="301669" y="1176720"/>
                  <a:pt x="413538" y="1165371"/>
                  <a:pt x="478389" y="1154022"/>
                </a:cubicBezTo>
                <a:cubicBezTo>
                  <a:pt x="543240" y="1142673"/>
                  <a:pt x="580529" y="1076200"/>
                  <a:pt x="653486" y="1056745"/>
                </a:cubicBezTo>
                <a:cubicBezTo>
                  <a:pt x="726443" y="1037290"/>
                  <a:pt x="867495" y="1076201"/>
                  <a:pt x="916133" y="1037290"/>
                </a:cubicBezTo>
                <a:cubicBezTo>
                  <a:pt x="964771" y="998379"/>
                  <a:pt x="959908" y="904345"/>
                  <a:pt x="945316" y="823281"/>
                </a:cubicBezTo>
                <a:cubicBezTo>
                  <a:pt x="930725" y="742217"/>
                  <a:pt x="885329" y="662775"/>
                  <a:pt x="828584" y="550907"/>
                </a:cubicBezTo>
                <a:cubicBezTo>
                  <a:pt x="771839" y="439039"/>
                  <a:pt x="716716" y="238001"/>
                  <a:pt x="604848" y="152073"/>
                </a:cubicBezTo>
                <a:cubicBezTo>
                  <a:pt x="492980" y="66145"/>
                  <a:pt x="267622" y="-40859"/>
                  <a:pt x="167103" y="1588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Forme libre : forme 105">
            <a:extLst>
              <a:ext uri="{FF2B5EF4-FFF2-40B4-BE49-F238E27FC236}">
                <a16:creationId xmlns:a16="http://schemas.microsoft.com/office/drawing/2014/main" id="{99769B27-AD1E-7151-3F53-43E6ECFB43FC}"/>
              </a:ext>
            </a:extLst>
          </p:cNvPr>
          <p:cNvSpPr/>
          <p:nvPr/>
        </p:nvSpPr>
        <p:spPr>
          <a:xfrm>
            <a:off x="5011552" y="3304831"/>
            <a:ext cx="790094" cy="854450"/>
          </a:xfrm>
          <a:custGeom>
            <a:avLst/>
            <a:gdLst>
              <a:gd name="connsiteX0" fmla="*/ 597402 w 977602"/>
              <a:gd name="connsiteY0" fmla="*/ 0 h 1293787"/>
              <a:gd name="connsiteX1" fmla="*/ 295845 w 977602"/>
              <a:gd name="connsiteY1" fmla="*/ 77821 h 1293787"/>
              <a:gd name="connsiteX2" fmla="*/ 295845 w 977602"/>
              <a:gd name="connsiteY2" fmla="*/ 77821 h 1293787"/>
              <a:gd name="connsiteX3" fmla="*/ 159657 w 977602"/>
              <a:gd name="connsiteY3" fmla="*/ 291830 h 1293787"/>
              <a:gd name="connsiteX4" fmla="*/ 188840 w 977602"/>
              <a:gd name="connsiteY4" fmla="*/ 564204 h 1293787"/>
              <a:gd name="connsiteX5" fmla="*/ 4015 w 977602"/>
              <a:gd name="connsiteY5" fmla="*/ 943583 h 1293787"/>
              <a:gd name="connsiteX6" fmla="*/ 393121 w 977602"/>
              <a:gd name="connsiteY6" fmla="*/ 1293779 h 1293787"/>
              <a:gd name="connsiteX7" fmla="*/ 840594 w 977602"/>
              <a:gd name="connsiteY7" fmla="*/ 933855 h 1293787"/>
              <a:gd name="connsiteX8" fmla="*/ 976781 w 977602"/>
              <a:gd name="connsiteY8" fmla="*/ 700391 h 1293787"/>
              <a:gd name="connsiteX9" fmla="*/ 889232 w 977602"/>
              <a:gd name="connsiteY9" fmla="*/ 554477 h 1293787"/>
              <a:gd name="connsiteX10" fmla="*/ 723862 w 977602"/>
              <a:gd name="connsiteY10" fmla="*/ 359923 h 1293787"/>
              <a:gd name="connsiteX11" fmla="*/ 597402 w 977602"/>
              <a:gd name="connsiteY11" fmla="*/ 0 h 12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602" h="1293787">
                <a:moveTo>
                  <a:pt x="597402" y="0"/>
                </a:moveTo>
                <a:lnTo>
                  <a:pt x="295845" y="77821"/>
                </a:lnTo>
                <a:lnTo>
                  <a:pt x="295845" y="77821"/>
                </a:lnTo>
                <a:cubicBezTo>
                  <a:pt x="273147" y="113489"/>
                  <a:pt x="177491" y="210766"/>
                  <a:pt x="159657" y="291830"/>
                </a:cubicBezTo>
                <a:cubicBezTo>
                  <a:pt x="141823" y="372894"/>
                  <a:pt x="214780" y="455579"/>
                  <a:pt x="188840" y="564204"/>
                </a:cubicBezTo>
                <a:cubicBezTo>
                  <a:pt x="162900" y="672830"/>
                  <a:pt x="-30032" y="821987"/>
                  <a:pt x="4015" y="943583"/>
                </a:cubicBezTo>
                <a:cubicBezTo>
                  <a:pt x="38062" y="1065179"/>
                  <a:pt x="253691" y="1295400"/>
                  <a:pt x="393121" y="1293779"/>
                </a:cubicBezTo>
                <a:cubicBezTo>
                  <a:pt x="532551" y="1292158"/>
                  <a:pt x="743317" y="1032753"/>
                  <a:pt x="840594" y="933855"/>
                </a:cubicBezTo>
                <a:cubicBezTo>
                  <a:pt x="937871" y="834957"/>
                  <a:pt x="968675" y="763621"/>
                  <a:pt x="976781" y="700391"/>
                </a:cubicBezTo>
                <a:cubicBezTo>
                  <a:pt x="984887" y="637161"/>
                  <a:pt x="931385" y="611222"/>
                  <a:pt x="889232" y="554477"/>
                </a:cubicBezTo>
                <a:cubicBezTo>
                  <a:pt x="847079" y="497732"/>
                  <a:pt x="770879" y="452336"/>
                  <a:pt x="723862" y="359923"/>
                </a:cubicBezTo>
                <a:cubicBezTo>
                  <a:pt x="676845" y="267510"/>
                  <a:pt x="641987" y="133755"/>
                  <a:pt x="597402"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7" name="Image 106">
            <a:extLst>
              <a:ext uri="{FF2B5EF4-FFF2-40B4-BE49-F238E27FC236}">
                <a16:creationId xmlns:a16="http://schemas.microsoft.com/office/drawing/2014/main" id="{1B997A04-BF46-B80F-CAC2-3A576C7DDF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82136" y="3344434"/>
            <a:ext cx="357785" cy="357785"/>
          </a:xfrm>
          <a:prstGeom prst="rect">
            <a:avLst/>
          </a:prstGeom>
        </p:spPr>
      </p:pic>
      <p:pic>
        <p:nvPicPr>
          <p:cNvPr id="122" name="Image 121">
            <a:extLst>
              <a:ext uri="{FF2B5EF4-FFF2-40B4-BE49-F238E27FC236}">
                <a16:creationId xmlns:a16="http://schemas.microsoft.com/office/drawing/2014/main" id="{84AD52EA-F917-4F47-8DE0-26AB53A6E43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61268" y="3376576"/>
            <a:ext cx="265469" cy="265469"/>
          </a:xfrm>
          <a:prstGeom prst="rect">
            <a:avLst/>
          </a:prstGeom>
        </p:spPr>
      </p:pic>
      <p:pic>
        <p:nvPicPr>
          <p:cNvPr id="128" name="Image 127">
            <a:extLst>
              <a:ext uri="{FF2B5EF4-FFF2-40B4-BE49-F238E27FC236}">
                <a16:creationId xmlns:a16="http://schemas.microsoft.com/office/drawing/2014/main" id="{8459F8BB-19AA-9FD8-3EE6-6BADB815132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110865" y="3778693"/>
            <a:ext cx="265469" cy="265469"/>
          </a:xfrm>
          <a:prstGeom prst="rect">
            <a:avLst/>
          </a:prstGeom>
        </p:spPr>
      </p:pic>
      <p:pic>
        <p:nvPicPr>
          <p:cNvPr id="129" name="Image 128">
            <a:extLst>
              <a:ext uri="{FF2B5EF4-FFF2-40B4-BE49-F238E27FC236}">
                <a16:creationId xmlns:a16="http://schemas.microsoft.com/office/drawing/2014/main" id="{C4164300-CC09-162E-649A-175BE494564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79307" y="3778693"/>
            <a:ext cx="265469" cy="265469"/>
          </a:xfrm>
          <a:prstGeom prst="rect">
            <a:avLst/>
          </a:prstGeom>
        </p:spPr>
      </p:pic>
      <p:pic>
        <p:nvPicPr>
          <p:cNvPr id="130" name="Image 129">
            <a:extLst>
              <a:ext uri="{FF2B5EF4-FFF2-40B4-BE49-F238E27FC236}">
                <a16:creationId xmlns:a16="http://schemas.microsoft.com/office/drawing/2014/main" id="{46612D16-72F8-5B07-2C6D-7AD87706908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73852" y="4177051"/>
            <a:ext cx="206328" cy="206328"/>
          </a:xfrm>
          <a:prstGeom prst="rect">
            <a:avLst/>
          </a:prstGeom>
        </p:spPr>
      </p:pic>
      <p:pic>
        <p:nvPicPr>
          <p:cNvPr id="131" name="Image 130">
            <a:extLst>
              <a:ext uri="{FF2B5EF4-FFF2-40B4-BE49-F238E27FC236}">
                <a16:creationId xmlns:a16="http://schemas.microsoft.com/office/drawing/2014/main" id="{D9957B83-477A-9762-1B22-FAAD147CCB4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54035" y="3710420"/>
            <a:ext cx="265469" cy="265469"/>
          </a:xfrm>
          <a:prstGeom prst="rect">
            <a:avLst/>
          </a:prstGeom>
        </p:spPr>
      </p:pic>
      <p:pic>
        <p:nvPicPr>
          <p:cNvPr id="132" name="Image 131">
            <a:extLst>
              <a:ext uri="{FF2B5EF4-FFF2-40B4-BE49-F238E27FC236}">
                <a16:creationId xmlns:a16="http://schemas.microsoft.com/office/drawing/2014/main" id="{E0774B91-CC23-1190-331A-2708049A8561}"/>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71828" y="4096784"/>
            <a:ext cx="265469" cy="265469"/>
          </a:xfrm>
          <a:prstGeom prst="rect">
            <a:avLst/>
          </a:prstGeom>
        </p:spPr>
      </p:pic>
      <p:pic>
        <p:nvPicPr>
          <p:cNvPr id="133" name="Image 132">
            <a:extLst>
              <a:ext uri="{FF2B5EF4-FFF2-40B4-BE49-F238E27FC236}">
                <a16:creationId xmlns:a16="http://schemas.microsoft.com/office/drawing/2014/main" id="{98453B75-C2C1-CA0A-9A83-908C7BDD73F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97173" y="3778693"/>
            <a:ext cx="265469" cy="265469"/>
          </a:xfrm>
          <a:prstGeom prst="rect">
            <a:avLst/>
          </a:prstGeom>
        </p:spPr>
      </p:pic>
      <p:sp>
        <p:nvSpPr>
          <p:cNvPr id="194" name="Ellipse 193">
            <a:extLst>
              <a:ext uri="{FF2B5EF4-FFF2-40B4-BE49-F238E27FC236}">
                <a16:creationId xmlns:a16="http://schemas.microsoft.com/office/drawing/2014/main" id="{6E5F14EC-3C21-90F6-3165-4450EC8E8EF9}"/>
              </a:ext>
            </a:extLst>
          </p:cNvPr>
          <p:cNvSpPr/>
          <p:nvPr/>
        </p:nvSpPr>
        <p:spPr>
          <a:xfrm>
            <a:off x="6352279" y="3979921"/>
            <a:ext cx="1512153" cy="125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195" name="Forme libre : forme 194">
            <a:extLst>
              <a:ext uri="{FF2B5EF4-FFF2-40B4-BE49-F238E27FC236}">
                <a16:creationId xmlns:a16="http://schemas.microsoft.com/office/drawing/2014/main" id="{AACBFAAB-5D06-75A0-0566-8B0B681DDE15}"/>
              </a:ext>
            </a:extLst>
          </p:cNvPr>
          <p:cNvSpPr/>
          <p:nvPr/>
        </p:nvSpPr>
        <p:spPr>
          <a:xfrm>
            <a:off x="6742787" y="4757803"/>
            <a:ext cx="790761" cy="507685"/>
          </a:xfrm>
          <a:custGeom>
            <a:avLst/>
            <a:gdLst>
              <a:gd name="connsiteX0" fmla="*/ 778326 w 1148567"/>
              <a:gd name="connsiteY0" fmla="*/ 8573 h 768724"/>
              <a:gd name="connsiteX1" fmla="*/ 437858 w 1148567"/>
              <a:gd name="connsiteY1" fmla="*/ 154488 h 768724"/>
              <a:gd name="connsiteX2" fmla="*/ 126573 w 1148567"/>
              <a:gd name="connsiteY2" fmla="*/ 203126 h 768724"/>
              <a:gd name="connsiteX3" fmla="*/ 114 w 1148567"/>
              <a:gd name="connsiteY3" fmla="*/ 650598 h 768724"/>
              <a:gd name="connsiteX4" fmla="*/ 107118 w 1148567"/>
              <a:gd name="connsiteY4" fmla="*/ 747875 h 768724"/>
              <a:gd name="connsiteX5" fmla="*/ 262760 w 1148567"/>
              <a:gd name="connsiteY5" fmla="*/ 747875 h 768724"/>
              <a:gd name="connsiteX6" fmla="*/ 486497 w 1148567"/>
              <a:gd name="connsiteY6" fmla="*/ 757603 h 768724"/>
              <a:gd name="connsiteX7" fmla="*/ 846420 w 1148567"/>
              <a:gd name="connsiteY7" fmla="*/ 572777 h 768724"/>
              <a:gd name="connsiteX8" fmla="*/ 1089612 w 1148567"/>
              <a:gd name="connsiteY8" fmla="*/ 456045 h 768724"/>
              <a:gd name="connsiteX9" fmla="*/ 1147977 w 1148567"/>
              <a:gd name="connsiteY9" fmla="*/ 115577 h 768724"/>
              <a:gd name="connsiteX10" fmla="*/ 1109067 w 1148567"/>
              <a:gd name="connsiteY10" fmla="*/ 18301 h 768724"/>
              <a:gd name="connsiteX11" fmla="*/ 953424 w 1148567"/>
              <a:gd name="connsiteY11" fmla="*/ 18301 h 768724"/>
              <a:gd name="connsiteX12" fmla="*/ 778326 w 1148567"/>
              <a:gd name="connsiteY12" fmla="*/ 8573 h 76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8567" h="768724">
                <a:moveTo>
                  <a:pt x="778326" y="8573"/>
                </a:moveTo>
                <a:cubicBezTo>
                  <a:pt x="692399" y="31271"/>
                  <a:pt x="546483" y="122063"/>
                  <a:pt x="437858" y="154488"/>
                </a:cubicBezTo>
                <a:cubicBezTo>
                  <a:pt x="329233" y="186913"/>
                  <a:pt x="199530" y="120441"/>
                  <a:pt x="126573" y="203126"/>
                </a:cubicBezTo>
                <a:cubicBezTo>
                  <a:pt x="53616" y="285811"/>
                  <a:pt x="3356" y="559807"/>
                  <a:pt x="114" y="650598"/>
                </a:cubicBezTo>
                <a:cubicBezTo>
                  <a:pt x="-3128" y="741389"/>
                  <a:pt x="63344" y="731662"/>
                  <a:pt x="107118" y="747875"/>
                </a:cubicBezTo>
                <a:cubicBezTo>
                  <a:pt x="150892" y="764088"/>
                  <a:pt x="199530" y="746254"/>
                  <a:pt x="262760" y="747875"/>
                </a:cubicBezTo>
                <a:cubicBezTo>
                  <a:pt x="325990" y="749496"/>
                  <a:pt x="389220" y="786786"/>
                  <a:pt x="486497" y="757603"/>
                </a:cubicBezTo>
                <a:cubicBezTo>
                  <a:pt x="583774" y="728420"/>
                  <a:pt x="745901" y="623037"/>
                  <a:pt x="846420" y="572777"/>
                </a:cubicBezTo>
                <a:cubicBezTo>
                  <a:pt x="946939" y="522517"/>
                  <a:pt x="1039353" y="532245"/>
                  <a:pt x="1089612" y="456045"/>
                </a:cubicBezTo>
                <a:cubicBezTo>
                  <a:pt x="1139871" y="379845"/>
                  <a:pt x="1144735" y="188534"/>
                  <a:pt x="1147977" y="115577"/>
                </a:cubicBezTo>
                <a:cubicBezTo>
                  <a:pt x="1151220" y="42620"/>
                  <a:pt x="1141492" y="34514"/>
                  <a:pt x="1109067" y="18301"/>
                </a:cubicBezTo>
                <a:cubicBezTo>
                  <a:pt x="1076642" y="2088"/>
                  <a:pt x="1002062" y="21544"/>
                  <a:pt x="953424" y="18301"/>
                </a:cubicBezTo>
                <a:cubicBezTo>
                  <a:pt x="904786" y="15058"/>
                  <a:pt x="864253" y="-14125"/>
                  <a:pt x="778326" y="8573"/>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6" name="Forme libre : forme 195">
            <a:extLst>
              <a:ext uri="{FF2B5EF4-FFF2-40B4-BE49-F238E27FC236}">
                <a16:creationId xmlns:a16="http://schemas.microsoft.com/office/drawing/2014/main" id="{977AA181-9D5D-C4A3-89B5-E16F642D97B3}"/>
              </a:ext>
            </a:extLst>
          </p:cNvPr>
          <p:cNvSpPr/>
          <p:nvPr/>
        </p:nvSpPr>
        <p:spPr>
          <a:xfrm>
            <a:off x="7126610" y="4063747"/>
            <a:ext cx="657739" cy="768496"/>
          </a:xfrm>
          <a:custGeom>
            <a:avLst/>
            <a:gdLst>
              <a:gd name="connsiteX0" fmla="*/ 167103 w 955356"/>
              <a:gd name="connsiteY0" fmla="*/ 15886 h 1163638"/>
              <a:gd name="connsiteX1" fmla="*/ 1733 w 955356"/>
              <a:gd name="connsiteY1" fmla="*/ 492541 h 1163638"/>
              <a:gd name="connsiteX2" fmla="*/ 254652 w 955356"/>
              <a:gd name="connsiteY2" fmla="*/ 842737 h 1163638"/>
              <a:gd name="connsiteX3" fmla="*/ 264380 w 955356"/>
              <a:gd name="connsiteY3" fmla="*/ 1124839 h 1163638"/>
              <a:gd name="connsiteX4" fmla="*/ 478389 w 955356"/>
              <a:gd name="connsiteY4" fmla="*/ 1154022 h 1163638"/>
              <a:gd name="connsiteX5" fmla="*/ 653486 w 955356"/>
              <a:gd name="connsiteY5" fmla="*/ 1056745 h 1163638"/>
              <a:gd name="connsiteX6" fmla="*/ 916133 w 955356"/>
              <a:gd name="connsiteY6" fmla="*/ 1037290 h 1163638"/>
              <a:gd name="connsiteX7" fmla="*/ 945316 w 955356"/>
              <a:gd name="connsiteY7" fmla="*/ 823281 h 1163638"/>
              <a:gd name="connsiteX8" fmla="*/ 828584 w 955356"/>
              <a:gd name="connsiteY8" fmla="*/ 550907 h 1163638"/>
              <a:gd name="connsiteX9" fmla="*/ 604848 w 955356"/>
              <a:gd name="connsiteY9" fmla="*/ 152073 h 1163638"/>
              <a:gd name="connsiteX10" fmla="*/ 167103 w 955356"/>
              <a:gd name="connsiteY10" fmla="*/ 15886 h 11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5356" h="1163638">
                <a:moveTo>
                  <a:pt x="167103" y="15886"/>
                </a:moveTo>
                <a:cubicBezTo>
                  <a:pt x="66584" y="72631"/>
                  <a:pt x="-12858" y="354733"/>
                  <a:pt x="1733" y="492541"/>
                </a:cubicBezTo>
                <a:cubicBezTo>
                  <a:pt x="16324" y="630349"/>
                  <a:pt x="210878" y="737354"/>
                  <a:pt x="254652" y="842737"/>
                </a:cubicBezTo>
                <a:cubicBezTo>
                  <a:pt x="298426" y="948120"/>
                  <a:pt x="227091" y="1072958"/>
                  <a:pt x="264380" y="1124839"/>
                </a:cubicBezTo>
                <a:cubicBezTo>
                  <a:pt x="301669" y="1176720"/>
                  <a:pt x="413538" y="1165371"/>
                  <a:pt x="478389" y="1154022"/>
                </a:cubicBezTo>
                <a:cubicBezTo>
                  <a:pt x="543240" y="1142673"/>
                  <a:pt x="580529" y="1076200"/>
                  <a:pt x="653486" y="1056745"/>
                </a:cubicBezTo>
                <a:cubicBezTo>
                  <a:pt x="726443" y="1037290"/>
                  <a:pt x="867495" y="1076201"/>
                  <a:pt x="916133" y="1037290"/>
                </a:cubicBezTo>
                <a:cubicBezTo>
                  <a:pt x="964771" y="998379"/>
                  <a:pt x="959908" y="904345"/>
                  <a:pt x="945316" y="823281"/>
                </a:cubicBezTo>
                <a:cubicBezTo>
                  <a:pt x="930725" y="742217"/>
                  <a:pt x="885329" y="662775"/>
                  <a:pt x="828584" y="550907"/>
                </a:cubicBezTo>
                <a:cubicBezTo>
                  <a:pt x="771839" y="439039"/>
                  <a:pt x="716716" y="238001"/>
                  <a:pt x="604848" y="152073"/>
                </a:cubicBezTo>
                <a:cubicBezTo>
                  <a:pt x="492980" y="66145"/>
                  <a:pt x="267622" y="-40859"/>
                  <a:pt x="167103" y="1588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7" name="Forme libre : forme 196">
            <a:extLst>
              <a:ext uri="{FF2B5EF4-FFF2-40B4-BE49-F238E27FC236}">
                <a16:creationId xmlns:a16="http://schemas.microsoft.com/office/drawing/2014/main" id="{A0B43105-B185-560A-0EA1-A1911270E58A}"/>
              </a:ext>
            </a:extLst>
          </p:cNvPr>
          <p:cNvSpPr/>
          <p:nvPr/>
        </p:nvSpPr>
        <p:spPr>
          <a:xfrm>
            <a:off x="6447119" y="4094895"/>
            <a:ext cx="790094" cy="854450"/>
          </a:xfrm>
          <a:custGeom>
            <a:avLst/>
            <a:gdLst>
              <a:gd name="connsiteX0" fmla="*/ 597402 w 977602"/>
              <a:gd name="connsiteY0" fmla="*/ 0 h 1293787"/>
              <a:gd name="connsiteX1" fmla="*/ 295845 w 977602"/>
              <a:gd name="connsiteY1" fmla="*/ 77821 h 1293787"/>
              <a:gd name="connsiteX2" fmla="*/ 295845 w 977602"/>
              <a:gd name="connsiteY2" fmla="*/ 77821 h 1293787"/>
              <a:gd name="connsiteX3" fmla="*/ 159657 w 977602"/>
              <a:gd name="connsiteY3" fmla="*/ 291830 h 1293787"/>
              <a:gd name="connsiteX4" fmla="*/ 188840 w 977602"/>
              <a:gd name="connsiteY4" fmla="*/ 564204 h 1293787"/>
              <a:gd name="connsiteX5" fmla="*/ 4015 w 977602"/>
              <a:gd name="connsiteY5" fmla="*/ 943583 h 1293787"/>
              <a:gd name="connsiteX6" fmla="*/ 393121 w 977602"/>
              <a:gd name="connsiteY6" fmla="*/ 1293779 h 1293787"/>
              <a:gd name="connsiteX7" fmla="*/ 840594 w 977602"/>
              <a:gd name="connsiteY7" fmla="*/ 933855 h 1293787"/>
              <a:gd name="connsiteX8" fmla="*/ 976781 w 977602"/>
              <a:gd name="connsiteY8" fmla="*/ 700391 h 1293787"/>
              <a:gd name="connsiteX9" fmla="*/ 889232 w 977602"/>
              <a:gd name="connsiteY9" fmla="*/ 554477 h 1293787"/>
              <a:gd name="connsiteX10" fmla="*/ 723862 w 977602"/>
              <a:gd name="connsiteY10" fmla="*/ 359923 h 1293787"/>
              <a:gd name="connsiteX11" fmla="*/ 597402 w 977602"/>
              <a:gd name="connsiteY11" fmla="*/ 0 h 12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602" h="1293787">
                <a:moveTo>
                  <a:pt x="597402" y="0"/>
                </a:moveTo>
                <a:lnTo>
                  <a:pt x="295845" y="77821"/>
                </a:lnTo>
                <a:lnTo>
                  <a:pt x="295845" y="77821"/>
                </a:lnTo>
                <a:cubicBezTo>
                  <a:pt x="273147" y="113489"/>
                  <a:pt x="177491" y="210766"/>
                  <a:pt x="159657" y="291830"/>
                </a:cubicBezTo>
                <a:cubicBezTo>
                  <a:pt x="141823" y="372894"/>
                  <a:pt x="214780" y="455579"/>
                  <a:pt x="188840" y="564204"/>
                </a:cubicBezTo>
                <a:cubicBezTo>
                  <a:pt x="162900" y="672830"/>
                  <a:pt x="-30032" y="821987"/>
                  <a:pt x="4015" y="943583"/>
                </a:cubicBezTo>
                <a:cubicBezTo>
                  <a:pt x="38062" y="1065179"/>
                  <a:pt x="253691" y="1295400"/>
                  <a:pt x="393121" y="1293779"/>
                </a:cubicBezTo>
                <a:cubicBezTo>
                  <a:pt x="532551" y="1292158"/>
                  <a:pt x="743317" y="1032753"/>
                  <a:pt x="840594" y="933855"/>
                </a:cubicBezTo>
                <a:cubicBezTo>
                  <a:pt x="937871" y="834957"/>
                  <a:pt x="968675" y="763621"/>
                  <a:pt x="976781" y="700391"/>
                </a:cubicBezTo>
                <a:cubicBezTo>
                  <a:pt x="984887" y="637161"/>
                  <a:pt x="931385" y="611222"/>
                  <a:pt x="889232" y="554477"/>
                </a:cubicBezTo>
                <a:cubicBezTo>
                  <a:pt x="847079" y="497732"/>
                  <a:pt x="770879" y="452336"/>
                  <a:pt x="723862" y="359923"/>
                </a:cubicBezTo>
                <a:cubicBezTo>
                  <a:pt x="676845" y="267510"/>
                  <a:pt x="641987" y="133755"/>
                  <a:pt x="597402"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8" name="Image 197">
            <a:extLst>
              <a:ext uri="{FF2B5EF4-FFF2-40B4-BE49-F238E27FC236}">
                <a16:creationId xmlns:a16="http://schemas.microsoft.com/office/drawing/2014/main" id="{1AE78192-76CA-BB4A-1D77-DF0176BDCDF7}"/>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717703" y="4134498"/>
            <a:ext cx="357785" cy="357785"/>
          </a:xfrm>
          <a:prstGeom prst="rect">
            <a:avLst/>
          </a:prstGeom>
        </p:spPr>
      </p:pic>
      <p:pic>
        <p:nvPicPr>
          <p:cNvPr id="199" name="Image 198">
            <a:extLst>
              <a:ext uri="{FF2B5EF4-FFF2-40B4-BE49-F238E27FC236}">
                <a16:creationId xmlns:a16="http://schemas.microsoft.com/office/drawing/2014/main" id="{EC0B9850-E9A8-60CB-ADB6-628B7ADF005B}"/>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96835" y="4166640"/>
            <a:ext cx="265469" cy="265469"/>
          </a:xfrm>
          <a:prstGeom prst="rect">
            <a:avLst/>
          </a:prstGeom>
        </p:spPr>
      </p:pic>
      <p:pic>
        <p:nvPicPr>
          <p:cNvPr id="200" name="Image 199">
            <a:extLst>
              <a:ext uri="{FF2B5EF4-FFF2-40B4-BE49-F238E27FC236}">
                <a16:creationId xmlns:a16="http://schemas.microsoft.com/office/drawing/2014/main" id="{CEEDD2A8-1FD5-B0B1-7685-598F5B9D6919}"/>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546432" y="4568757"/>
            <a:ext cx="265469" cy="265469"/>
          </a:xfrm>
          <a:prstGeom prst="rect">
            <a:avLst/>
          </a:prstGeom>
        </p:spPr>
      </p:pic>
      <p:pic>
        <p:nvPicPr>
          <p:cNvPr id="201" name="Image 200">
            <a:extLst>
              <a:ext uri="{FF2B5EF4-FFF2-40B4-BE49-F238E27FC236}">
                <a16:creationId xmlns:a16="http://schemas.microsoft.com/office/drawing/2014/main" id="{C5624EA5-3864-EA91-C111-F470FA901E0A}"/>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14874" y="4568757"/>
            <a:ext cx="265469" cy="265469"/>
          </a:xfrm>
          <a:prstGeom prst="rect">
            <a:avLst/>
          </a:prstGeom>
        </p:spPr>
      </p:pic>
      <p:pic>
        <p:nvPicPr>
          <p:cNvPr id="202" name="Image 201">
            <a:extLst>
              <a:ext uri="{FF2B5EF4-FFF2-40B4-BE49-F238E27FC236}">
                <a16:creationId xmlns:a16="http://schemas.microsoft.com/office/drawing/2014/main" id="{DAD08733-89BE-5648-047B-E4FC133732F5}"/>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09419" y="4967115"/>
            <a:ext cx="206328" cy="206328"/>
          </a:xfrm>
          <a:prstGeom prst="rect">
            <a:avLst/>
          </a:prstGeom>
        </p:spPr>
      </p:pic>
      <p:pic>
        <p:nvPicPr>
          <p:cNvPr id="203" name="Image 202">
            <a:extLst>
              <a:ext uri="{FF2B5EF4-FFF2-40B4-BE49-F238E27FC236}">
                <a16:creationId xmlns:a16="http://schemas.microsoft.com/office/drawing/2014/main" id="{BA7D7EC8-630D-5218-7D84-E1DB5A2CFA6E}"/>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89602" y="4500484"/>
            <a:ext cx="265469" cy="265469"/>
          </a:xfrm>
          <a:prstGeom prst="rect">
            <a:avLst/>
          </a:prstGeom>
        </p:spPr>
      </p:pic>
      <p:pic>
        <p:nvPicPr>
          <p:cNvPr id="204" name="Image 203">
            <a:extLst>
              <a:ext uri="{FF2B5EF4-FFF2-40B4-BE49-F238E27FC236}">
                <a16:creationId xmlns:a16="http://schemas.microsoft.com/office/drawing/2014/main" id="{369CF65C-E7DF-E962-17FE-81316909D528}"/>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07395" y="4886848"/>
            <a:ext cx="265469" cy="265469"/>
          </a:xfrm>
          <a:prstGeom prst="rect">
            <a:avLst/>
          </a:prstGeom>
        </p:spPr>
      </p:pic>
      <p:pic>
        <p:nvPicPr>
          <p:cNvPr id="205" name="Image 204">
            <a:extLst>
              <a:ext uri="{FF2B5EF4-FFF2-40B4-BE49-F238E27FC236}">
                <a16:creationId xmlns:a16="http://schemas.microsoft.com/office/drawing/2014/main" id="{39AF6FBC-87BE-F1A0-6A25-5EF25E0A66AE}"/>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832740" y="4568757"/>
            <a:ext cx="265469" cy="265469"/>
          </a:xfrm>
          <a:prstGeom prst="rect">
            <a:avLst/>
          </a:prstGeom>
        </p:spPr>
      </p:pic>
      <p:sp>
        <p:nvSpPr>
          <p:cNvPr id="206" name="Ellipse 205">
            <a:extLst>
              <a:ext uri="{FF2B5EF4-FFF2-40B4-BE49-F238E27FC236}">
                <a16:creationId xmlns:a16="http://schemas.microsoft.com/office/drawing/2014/main" id="{E76B39FE-11CC-C1FD-C0DE-C20727B15CFD}"/>
              </a:ext>
            </a:extLst>
          </p:cNvPr>
          <p:cNvSpPr/>
          <p:nvPr/>
        </p:nvSpPr>
        <p:spPr>
          <a:xfrm>
            <a:off x="7843971" y="3247510"/>
            <a:ext cx="1512153" cy="125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207" name="Forme libre : forme 206">
            <a:extLst>
              <a:ext uri="{FF2B5EF4-FFF2-40B4-BE49-F238E27FC236}">
                <a16:creationId xmlns:a16="http://schemas.microsoft.com/office/drawing/2014/main" id="{4F2B321A-BA5B-97E7-35F8-AEC9AA358363}"/>
              </a:ext>
            </a:extLst>
          </p:cNvPr>
          <p:cNvSpPr/>
          <p:nvPr/>
        </p:nvSpPr>
        <p:spPr>
          <a:xfrm>
            <a:off x="8234479" y="4025392"/>
            <a:ext cx="790761" cy="507685"/>
          </a:xfrm>
          <a:custGeom>
            <a:avLst/>
            <a:gdLst>
              <a:gd name="connsiteX0" fmla="*/ 778326 w 1148567"/>
              <a:gd name="connsiteY0" fmla="*/ 8573 h 768724"/>
              <a:gd name="connsiteX1" fmla="*/ 437858 w 1148567"/>
              <a:gd name="connsiteY1" fmla="*/ 154488 h 768724"/>
              <a:gd name="connsiteX2" fmla="*/ 126573 w 1148567"/>
              <a:gd name="connsiteY2" fmla="*/ 203126 h 768724"/>
              <a:gd name="connsiteX3" fmla="*/ 114 w 1148567"/>
              <a:gd name="connsiteY3" fmla="*/ 650598 h 768724"/>
              <a:gd name="connsiteX4" fmla="*/ 107118 w 1148567"/>
              <a:gd name="connsiteY4" fmla="*/ 747875 h 768724"/>
              <a:gd name="connsiteX5" fmla="*/ 262760 w 1148567"/>
              <a:gd name="connsiteY5" fmla="*/ 747875 h 768724"/>
              <a:gd name="connsiteX6" fmla="*/ 486497 w 1148567"/>
              <a:gd name="connsiteY6" fmla="*/ 757603 h 768724"/>
              <a:gd name="connsiteX7" fmla="*/ 846420 w 1148567"/>
              <a:gd name="connsiteY7" fmla="*/ 572777 h 768724"/>
              <a:gd name="connsiteX8" fmla="*/ 1089612 w 1148567"/>
              <a:gd name="connsiteY8" fmla="*/ 456045 h 768724"/>
              <a:gd name="connsiteX9" fmla="*/ 1147977 w 1148567"/>
              <a:gd name="connsiteY9" fmla="*/ 115577 h 768724"/>
              <a:gd name="connsiteX10" fmla="*/ 1109067 w 1148567"/>
              <a:gd name="connsiteY10" fmla="*/ 18301 h 768724"/>
              <a:gd name="connsiteX11" fmla="*/ 953424 w 1148567"/>
              <a:gd name="connsiteY11" fmla="*/ 18301 h 768724"/>
              <a:gd name="connsiteX12" fmla="*/ 778326 w 1148567"/>
              <a:gd name="connsiteY12" fmla="*/ 8573 h 76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8567" h="768724">
                <a:moveTo>
                  <a:pt x="778326" y="8573"/>
                </a:moveTo>
                <a:cubicBezTo>
                  <a:pt x="692399" y="31271"/>
                  <a:pt x="546483" y="122063"/>
                  <a:pt x="437858" y="154488"/>
                </a:cubicBezTo>
                <a:cubicBezTo>
                  <a:pt x="329233" y="186913"/>
                  <a:pt x="199530" y="120441"/>
                  <a:pt x="126573" y="203126"/>
                </a:cubicBezTo>
                <a:cubicBezTo>
                  <a:pt x="53616" y="285811"/>
                  <a:pt x="3356" y="559807"/>
                  <a:pt x="114" y="650598"/>
                </a:cubicBezTo>
                <a:cubicBezTo>
                  <a:pt x="-3128" y="741389"/>
                  <a:pt x="63344" y="731662"/>
                  <a:pt x="107118" y="747875"/>
                </a:cubicBezTo>
                <a:cubicBezTo>
                  <a:pt x="150892" y="764088"/>
                  <a:pt x="199530" y="746254"/>
                  <a:pt x="262760" y="747875"/>
                </a:cubicBezTo>
                <a:cubicBezTo>
                  <a:pt x="325990" y="749496"/>
                  <a:pt x="389220" y="786786"/>
                  <a:pt x="486497" y="757603"/>
                </a:cubicBezTo>
                <a:cubicBezTo>
                  <a:pt x="583774" y="728420"/>
                  <a:pt x="745901" y="623037"/>
                  <a:pt x="846420" y="572777"/>
                </a:cubicBezTo>
                <a:cubicBezTo>
                  <a:pt x="946939" y="522517"/>
                  <a:pt x="1039353" y="532245"/>
                  <a:pt x="1089612" y="456045"/>
                </a:cubicBezTo>
                <a:cubicBezTo>
                  <a:pt x="1139871" y="379845"/>
                  <a:pt x="1144735" y="188534"/>
                  <a:pt x="1147977" y="115577"/>
                </a:cubicBezTo>
                <a:cubicBezTo>
                  <a:pt x="1151220" y="42620"/>
                  <a:pt x="1141492" y="34514"/>
                  <a:pt x="1109067" y="18301"/>
                </a:cubicBezTo>
                <a:cubicBezTo>
                  <a:pt x="1076642" y="2088"/>
                  <a:pt x="1002062" y="21544"/>
                  <a:pt x="953424" y="18301"/>
                </a:cubicBezTo>
                <a:cubicBezTo>
                  <a:pt x="904786" y="15058"/>
                  <a:pt x="864253" y="-14125"/>
                  <a:pt x="778326" y="8573"/>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8" name="Forme libre : forme 207">
            <a:extLst>
              <a:ext uri="{FF2B5EF4-FFF2-40B4-BE49-F238E27FC236}">
                <a16:creationId xmlns:a16="http://schemas.microsoft.com/office/drawing/2014/main" id="{D158B004-8A0B-9DA2-0239-C82757CBB96C}"/>
              </a:ext>
            </a:extLst>
          </p:cNvPr>
          <p:cNvSpPr/>
          <p:nvPr/>
        </p:nvSpPr>
        <p:spPr>
          <a:xfrm>
            <a:off x="8618302" y="3331336"/>
            <a:ext cx="657739" cy="768496"/>
          </a:xfrm>
          <a:custGeom>
            <a:avLst/>
            <a:gdLst>
              <a:gd name="connsiteX0" fmla="*/ 167103 w 955356"/>
              <a:gd name="connsiteY0" fmla="*/ 15886 h 1163638"/>
              <a:gd name="connsiteX1" fmla="*/ 1733 w 955356"/>
              <a:gd name="connsiteY1" fmla="*/ 492541 h 1163638"/>
              <a:gd name="connsiteX2" fmla="*/ 254652 w 955356"/>
              <a:gd name="connsiteY2" fmla="*/ 842737 h 1163638"/>
              <a:gd name="connsiteX3" fmla="*/ 264380 w 955356"/>
              <a:gd name="connsiteY3" fmla="*/ 1124839 h 1163638"/>
              <a:gd name="connsiteX4" fmla="*/ 478389 w 955356"/>
              <a:gd name="connsiteY4" fmla="*/ 1154022 h 1163638"/>
              <a:gd name="connsiteX5" fmla="*/ 653486 w 955356"/>
              <a:gd name="connsiteY5" fmla="*/ 1056745 h 1163638"/>
              <a:gd name="connsiteX6" fmla="*/ 916133 w 955356"/>
              <a:gd name="connsiteY6" fmla="*/ 1037290 h 1163638"/>
              <a:gd name="connsiteX7" fmla="*/ 945316 w 955356"/>
              <a:gd name="connsiteY7" fmla="*/ 823281 h 1163638"/>
              <a:gd name="connsiteX8" fmla="*/ 828584 w 955356"/>
              <a:gd name="connsiteY8" fmla="*/ 550907 h 1163638"/>
              <a:gd name="connsiteX9" fmla="*/ 604848 w 955356"/>
              <a:gd name="connsiteY9" fmla="*/ 152073 h 1163638"/>
              <a:gd name="connsiteX10" fmla="*/ 167103 w 955356"/>
              <a:gd name="connsiteY10" fmla="*/ 15886 h 11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5356" h="1163638">
                <a:moveTo>
                  <a:pt x="167103" y="15886"/>
                </a:moveTo>
                <a:cubicBezTo>
                  <a:pt x="66584" y="72631"/>
                  <a:pt x="-12858" y="354733"/>
                  <a:pt x="1733" y="492541"/>
                </a:cubicBezTo>
                <a:cubicBezTo>
                  <a:pt x="16324" y="630349"/>
                  <a:pt x="210878" y="737354"/>
                  <a:pt x="254652" y="842737"/>
                </a:cubicBezTo>
                <a:cubicBezTo>
                  <a:pt x="298426" y="948120"/>
                  <a:pt x="227091" y="1072958"/>
                  <a:pt x="264380" y="1124839"/>
                </a:cubicBezTo>
                <a:cubicBezTo>
                  <a:pt x="301669" y="1176720"/>
                  <a:pt x="413538" y="1165371"/>
                  <a:pt x="478389" y="1154022"/>
                </a:cubicBezTo>
                <a:cubicBezTo>
                  <a:pt x="543240" y="1142673"/>
                  <a:pt x="580529" y="1076200"/>
                  <a:pt x="653486" y="1056745"/>
                </a:cubicBezTo>
                <a:cubicBezTo>
                  <a:pt x="726443" y="1037290"/>
                  <a:pt x="867495" y="1076201"/>
                  <a:pt x="916133" y="1037290"/>
                </a:cubicBezTo>
                <a:cubicBezTo>
                  <a:pt x="964771" y="998379"/>
                  <a:pt x="959908" y="904345"/>
                  <a:pt x="945316" y="823281"/>
                </a:cubicBezTo>
                <a:cubicBezTo>
                  <a:pt x="930725" y="742217"/>
                  <a:pt x="885329" y="662775"/>
                  <a:pt x="828584" y="550907"/>
                </a:cubicBezTo>
                <a:cubicBezTo>
                  <a:pt x="771839" y="439039"/>
                  <a:pt x="716716" y="238001"/>
                  <a:pt x="604848" y="152073"/>
                </a:cubicBezTo>
                <a:cubicBezTo>
                  <a:pt x="492980" y="66145"/>
                  <a:pt x="267622" y="-40859"/>
                  <a:pt x="167103" y="1588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9" name="Forme libre : forme 208">
            <a:extLst>
              <a:ext uri="{FF2B5EF4-FFF2-40B4-BE49-F238E27FC236}">
                <a16:creationId xmlns:a16="http://schemas.microsoft.com/office/drawing/2014/main" id="{362BA4BA-2C4F-B70C-ED31-5537672EE7FE}"/>
              </a:ext>
            </a:extLst>
          </p:cNvPr>
          <p:cNvSpPr/>
          <p:nvPr/>
        </p:nvSpPr>
        <p:spPr>
          <a:xfrm>
            <a:off x="7938811" y="3362484"/>
            <a:ext cx="790094" cy="854450"/>
          </a:xfrm>
          <a:custGeom>
            <a:avLst/>
            <a:gdLst>
              <a:gd name="connsiteX0" fmla="*/ 597402 w 977602"/>
              <a:gd name="connsiteY0" fmla="*/ 0 h 1293787"/>
              <a:gd name="connsiteX1" fmla="*/ 295845 w 977602"/>
              <a:gd name="connsiteY1" fmla="*/ 77821 h 1293787"/>
              <a:gd name="connsiteX2" fmla="*/ 295845 w 977602"/>
              <a:gd name="connsiteY2" fmla="*/ 77821 h 1293787"/>
              <a:gd name="connsiteX3" fmla="*/ 159657 w 977602"/>
              <a:gd name="connsiteY3" fmla="*/ 291830 h 1293787"/>
              <a:gd name="connsiteX4" fmla="*/ 188840 w 977602"/>
              <a:gd name="connsiteY4" fmla="*/ 564204 h 1293787"/>
              <a:gd name="connsiteX5" fmla="*/ 4015 w 977602"/>
              <a:gd name="connsiteY5" fmla="*/ 943583 h 1293787"/>
              <a:gd name="connsiteX6" fmla="*/ 393121 w 977602"/>
              <a:gd name="connsiteY6" fmla="*/ 1293779 h 1293787"/>
              <a:gd name="connsiteX7" fmla="*/ 840594 w 977602"/>
              <a:gd name="connsiteY7" fmla="*/ 933855 h 1293787"/>
              <a:gd name="connsiteX8" fmla="*/ 976781 w 977602"/>
              <a:gd name="connsiteY8" fmla="*/ 700391 h 1293787"/>
              <a:gd name="connsiteX9" fmla="*/ 889232 w 977602"/>
              <a:gd name="connsiteY9" fmla="*/ 554477 h 1293787"/>
              <a:gd name="connsiteX10" fmla="*/ 723862 w 977602"/>
              <a:gd name="connsiteY10" fmla="*/ 359923 h 1293787"/>
              <a:gd name="connsiteX11" fmla="*/ 597402 w 977602"/>
              <a:gd name="connsiteY11" fmla="*/ 0 h 12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602" h="1293787">
                <a:moveTo>
                  <a:pt x="597402" y="0"/>
                </a:moveTo>
                <a:lnTo>
                  <a:pt x="295845" y="77821"/>
                </a:lnTo>
                <a:lnTo>
                  <a:pt x="295845" y="77821"/>
                </a:lnTo>
                <a:cubicBezTo>
                  <a:pt x="273147" y="113489"/>
                  <a:pt x="177491" y="210766"/>
                  <a:pt x="159657" y="291830"/>
                </a:cubicBezTo>
                <a:cubicBezTo>
                  <a:pt x="141823" y="372894"/>
                  <a:pt x="214780" y="455579"/>
                  <a:pt x="188840" y="564204"/>
                </a:cubicBezTo>
                <a:cubicBezTo>
                  <a:pt x="162900" y="672830"/>
                  <a:pt x="-30032" y="821987"/>
                  <a:pt x="4015" y="943583"/>
                </a:cubicBezTo>
                <a:cubicBezTo>
                  <a:pt x="38062" y="1065179"/>
                  <a:pt x="253691" y="1295400"/>
                  <a:pt x="393121" y="1293779"/>
                </a:cubicBezTo>
                <a:cubicBezTo>
                  <a:pt x="532551" y="1292158"/>
                  <a:pt x="743317" y="1032753"/>
                  <a:pt x="840594" y="933855"/>
                </a:cubicBezTo>
                <a:cubicBezTo>
                  <a:pt x="937871" y="834957"/>
                  <a:pt x="968675" y="763621"/>
                  <a:pt x="976781" y="700391"/>
                </a:cubicBezTo>
                <a:cubicBezTo>
                  <a:pt x="984887" y="637161"/>
                  <a:pt x="931385" y="611222"/>
                  <a:pt x="889232" y="554477"/>
                </a:cubicBezTo>
                <a:cubicBezTo>
                  <a:pt x="847079" y="497732"/>
                  <a:pt x="770879" y="452336"/>
                  <a:pt x="723862" y="359923"/>
                </a:cubicBezTo>
                <a:cubicBezTo>
                  <a:pt x="676845" y="267510"/>
                  <a:pt x="641987" y="133755"/>
                  <a:pt x="597402"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0" name="Image 209">
            <a:extLst>
              <a:ext uri="{FF2B5EF4-FFF2-40B4-BE49-F238E27FC236}">
                <a16:creationId xmlns:a16="http://schemas.microsoft.com/office/drawing/2014/main" id="{3A748018-9A5E-2BDA-03D6-CE627D8845BE}"/>
              </a:ext>
            </a:extLst>
          </p:cNvPr>
          <p:cNvPicPr>
            <a:picLocks noChangeAspect="1"/>
          </p:cNvPicPr>
          <p:nvPr/>
        </p:nvPicPr>
        <p:blipFill>
          <a:blip r:embed="rId10"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209395" y="3402087"/>
            <a:ext cx="357785" cy="357785"/>
          </a:xfrm>
          <a:prstGeom prst="rect">
            <a:avLst/>
          </a:prstGeom>
        </p:spPr>
      </p:pic>
      <p:pic>
        <p:nvPicPr>
          <p:cNvPr id="211" name="Image 210">
            <a:extLst>
              <a:ext uri="{FF2B5EF4-FFF2-40B4-BE49-F238E27FC236}">
                <a16:creationId xmlns:a16="http://schemas.microsoft.com/office/drawing/2014/main" id="{22B707A0-3CD0-4374-3004-CA697D45372F}"/>
              </a:ext>
            </a:extLst>
          </p:cNvPr>
          <p:cNvPicPr>
            <a:picLocks noChangeAspect="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788527" y="3434229"/>
            <a:ext cx="265469" cy="265469"/>
          </a:xfrm>
          <a:prstGeom prst="rect">
            <a:avLst/>
          </a:prstGeom>
        </p:spPr>
      </p:pic>
      <p:pic>
        <p:nvPicPr>
          <p:cNvPr id="212" name="Image 211">
            <a:extLst>
              <a:ext uri="{FF2B5EF4-FFF2-40B4-BE49-F238E27FC236}">
                <a16:creationId xmlns:a16="http://schemas.microsoft.com/office/drawing/2014/main" id="{4C6E6E5B-9C63-BE31-CF59-66BE8C7B5665}"/>
              </a:ext>
            </a:extLst>
          </p:cNvPr>
          <p:cNvPicPr>
            <a:picLocks noChangeAspect="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038124" y="3836346"/>
            <a:ext cx="265469" cy="265469"/>
          </a:xfrm>
          <a:prstGeom prst="rect">
            <a:avLst/>
          </a:prstGeom>
        </p:spPr>
      </p:pic>
      <p:pic>
        <p:nvPicPr>
          <p:cNvPr id="213" name="Image 212">
            <a:extLst>
              <a:ext uri="{FF2B5EF4-FFF2-40B4-BE49-F238E27FC236}">
                <a16:creationId xmlns:a16="http://schemas.microsoft.com/office/drawing/2014/main" id="{D91AE8AA-C106-3166-5E8A-ABFE0FF5F268}"/>
              </a:ext>
            </a:extLst>
          </p:cNvPr>
          <p:cNvPicPr>
            <a:picLocks noChangeAspect="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006566" y="3836346"/>
            <a:ext cx="265469" cy="265469"/>
          </a:xfrm>
          <a:prstGeom prst="rect">
            <a:avLst/>
          </a:prstGeom>
        </p:spPr>
      </p:pic>
      <p:pic>
        <p:nvPicPr>
          <p:cNvPr id="214" name="Image 213">
            <a:extLst>
              <a:ext uri="{FF2B5EF4-FFF2-40B4-BE49-F238E27FC236}">
                <a16:creationId xmlns:a16="http://schemas.microsoft.com/office/drawing/2014/main" id="{BE307A55-0164-3092-4633-AFA652C0AB49}"/>
              </a:ext>
            </a:extLst>
          </p:cNvPr>
          <p:cNvPicPr>
            <a:picLocks noChangeAspect="1"/>
          </p:cNvPicPr>
          <p:nvPr/>
        </p:nvPicPr>
        <p:blipFill>
          <a:blip r:embed="rId1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01111" y="4234704"/>
            <a:ext cx="206328" cy="206328"/>
          </a:xfrm>
          <a:prstGeom prst="rect">
            <a:avLst/>
          </a:prstGeom>
        </p:spPr>
      </p:pic>
      <p:pic>
        <p:nvPicPr>
          <p:cNvPr id="215" name="Image 214">
            <a:extLst>
              <a:ext uri="{FF2B5EF4-FFF2-40B4-BE49-F238E27FC236}">
                <a16:creationId xmlns:a16="http://schemas.microsoft.com/office/drawing/2014/main" id="{5C88AD5F-0D97-8201-920B-206A6616DE78}"/>
              </a:ext>
            </a:extLst>
          </p:cNvPr>
          <p:cNvPicPr>
            <a:picLocks noChangeAspect="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681294" y="3768073"/>
            <a:ext cx="265469" cy="265469"/>
          </a:xfrm>
          <a:prstGeom prst="rect">
            <a:avLst/>
          </a:prstGeom>
        </p:spPr>
      </p:pic>
      <p:pic>
        <p:nvPicPr>
          <p:cNvPr id="216" name="Image 215">
            <a:extLst>
              <a:ext uri="{FF2B5EF4-FFF2-40B4-BE49-F238E27FC236}">
                <a16:creationId xmlns:a16="http://schemas.microsoft.com/office/drawing/2014/main" id="{102ED76C-FAA6-1F00-DDD8-A95C28AA0D67}"/>
              </a:ext>
            </a:extLst>
          </p:cNvPr>
          <p:cNvPicPr>
            <a:picLocks noChangeAspect="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699087" y="4154437"/>
            <a:ext cx="265469" cy="265469"/>
          </a:xfrm>
          <a:prstGeom prst="rect">
            <a:avLst/>
          </a:prstGeom>
        </p:spPr>
      </p:pic>
      <p:pic>
        <p:nvPicPr>
          <p:cNvPr id="217" name="Image 216">
            <a:extLst>
              <a:ext uri="{FF2B5EF4-FFF2-40B4-BE49-F238E27FC236}">
                <a16:creationId xmlns:a16="http://schemas.microsoft.com/office/drawing/2014/main" id="{55AC4E90-1C8A-5790-798F-D2A46564ADDD}"/>
              </a:ext>
            </a:extLst>
          </p:cNvPr>
          <p:cNvPicPr>
            <a:picLocks noChangeAspect="1"/>
          </p:cNvPicPr>
          <p:nvPr/>
        </p:nvPicPr>
        <p:blipFill>
          <a:blip r:embed="rId11"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324432" y="3836346"/>
            <a:ext cx="265469" cy="265469"/>
          </a:xfrm>
          <a:prstGeom prst="rect">
            <a:avLst/>
          </a:prstGeom>
        </p:spPr>
      </p:pic>
      <p:sp>
        <p:nvSpPr>
          <p:cNvPr id="218" name="Ellipse 217">
            <a:extLst>
              <a:ext uri="{FF2B5EF4-FFF2-40B4-BE49-F238E27FC236}">
                <a16:creationId xmlns:a16="http://schemas.microsoft.com/office/drawing/2014/main" id="{FADDEFFC-5197-981F-646F-516C7D02B3B3}"/>
              </a:ext>
            </a:extLst>
          </p:cNvPr>
          <p:cNvSpPr/>
          <p:nvPr/>
        </p:nvSpPr>
        <p:spPr>
          <a:xfrm>
            <a:off x="9288925" y="4029471"/>
            <a:ext cx="1512153" cy="125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219" name="Forme libre : forme 218">
            <a:extLst>
              <a:ext uri="{FF2B5EF4-FFF2-40B4-BE49-F238E27FC236}">
                <a16:creationId xmlns:a16="http://schemas.microsoft.com/office/drawing/2014/main" id="{4578EE75-9C4E-C00A-F89B-7C7D918D8C1F}"/>
              </a:ext>
            </a:extLst>
          </p:cNvPr>
          <p:cNvSpPr/>
          <p:nvPr/>
        </p:nvSpPr>
        <p:spPr>
          <a:xfrm>
            <a:off x="9679433" y="4807353"/>
            <a:ext cx="790761" cy="507685"/>
          </a:xfrm>
          <a:custGeom>
            <a:avLst/>
            <a:gdLst>
              <a:gd name="connsiteX0" fmla="*/ 778326 w 1148567"/>
              <a:gd name="connsiteY0" fmla="*/ 8573 h 768724"/>
              <a:gd name="connsiteX1" fmla="*/ 437858 w 1148567"/>
              <a:gd name="connsiteY1" fmla="*/ 154488 h 768724"/>
              <a:gd name="connsiteX2" fmla="*/ 126573 w 1148567"/>
              <a:gd name="connsiteY2" fmla="*/ 203126 h 768724"/>
              <a:gd name="connsiteX3" fmla="*/ 114 w 1148567"/>
              <a:gd name="connsiteY3" fmla="*/ 650598 h 768724"/>
              <a:gd name="connsiteX4" fmla="*/ 107118 w 1148567"/>
              <a:gd name="connsiteY4" fmla="*/ 747875 h 768724"/>
              <a:gd name="connsiteX5" fmla="*/ 262760 w 1148567"/>
              <a:gd name="connsiteY5" fmla="*/ 747875 h 768724"/>
              <a:gd name="connsiteX6" fmla="*/ 486497 w 1148567"/>
              <a:gd name="connsiteY6" fmla="*/ 757603 h 768724"/>
              <a:gd name="connsiteX7" fmla="*/ 846420 w 1148567"/>
              <a:gd name="connsiteY7" fmla="*/ 572777 h 768724"/>
              <a:gd name="connsiteX8" fmla="*/ 1089612 w 1148567"/>
              <a:gd name="connsiteY8" fmla="*/ 456045 h 768724"/>
              <a:gd name="connsiteX9" fmla="*/ 1147977 w 1148567"/>
              <a:gd name="connsiteY9" fmla="*/ 115577 h 768724"/>
              <a:gd name="connsiteX10" fmla="*/ 1109067 w 1148567"/>
              <a:gd name="connsiteY10" fmla="*/ 18301 h 768724"/>
              <a:gd name="connsiteX11" fmla="*/ 953424 w 1148567"/>
              <a:gd name="connsiteY11" fmla="*/ 18301 h 768724"/>
              <a:gd name="connsiteX12" fmla="*/ 778326 w 1148567"/>
              <a:gd name="connsiteY12" fmla="*/ 8573 h 76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8567" h="768724">
                <a:moveTo>
                  <a:pt x="778326" y="8573"/>
                </a:moveTo>
                <a:cubicBezTo>
                  <a:pt x="692399" y="31271"/>
                  <a:pt x="546483" y="122063"/>
                  <a:pt x="437858" y="154488"/>
                </a:cubicBezTo>
                <a:cubicBezTo>
                  <a:pt x="329233" y="186913"/>
                  <a:pt x="199530" y="120441"/>
                  <a:pt x="126573" y="203126"/>
                </a:cubicBezTo>
                <a:cubicBezTo>
                  <a:pt x="53616" y="285811"/>
                  <a:pt x="3356" y="559807"/>
                  <a:pt x="114" y="650598"/>
                </a:cubicBezTo>
                <a:cubicBezTo>
                  <a:pt x="-3128" y="741389"/>
                  <a:pt x="63344" y="731662"/>
                  <a:pt x="107118" y="747875"/>
                </a:cubicBezTo>
                <a:cubicBezTo>
                  <a:pt x="150892" y="764088"/>
                  <a:pt x="199530" y="746254"/>
                  <a:pt x="262760" y="747875"/>
                </a:cubicBezTo>
                <a:cubicBezTo>
                  <a:pt x="325990" y="749496"/>
                  <a:pt x="389220" y="786786"/>
                  <a:pt x="486497" y="757603"/>
                </a:cubicBezTo>
                <a:cubicBezTo>
                  <a:pt x="583774" y="728420"/>
                  <a:pt x="745901" y="623037"/>
                  <a:pt x="846420" y="572777"/>
                </a:cubicBezTo>
                <a:cubicBezTo>
                  <a:pt x="946939" y="522517"/>
                  <a:pt x="1039353" y="532245"/>
                  <a:pt x="1089612" y="456045"/>
                </a:cubicBezTo>
                <a:cubicBezTo>
                  <a:pt x="1139871" y="379845"/>
                  <a:pt x="1144735" y="188534"/>
                  <a:pt x="1147977" y="115577"/>
                </a:cubicBezTo>
                <a:cubicBezTo>
                  <a:pt x="1151220" y="42620"/>
                  <a:pt x="1141492" y="34514"/>
                  <a:pt x="1109067" y="18301"/>
                </a:cubicBezTo>
                <a:cubicBezTo>
                  <a:pt x="1076642" y="2088"/>
                  <a:pt x="1002062" y="21544"/>
                  <a:pt x="953424" y="18301"/>
                </a:cubicBezTo>
                <a:cubicBezTo>
                  <a:pt x="904786" y="15058"/>
                  <a:pt x="864253" y="-14125"/>
                  <a:pt x="778326" y="8573"/>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0" name="Forme libre : forme 219">
            <a:extLst>
              <a:ext uri="{FF2B5EF4-FFF2-40B4-BE49-F238E27FC236}">
                <a16:creationId xmlns:a16="http://schemas.microsoft.com/office/drawing/2014/main" id="{FF426F90-C265-7B8B-28E7-FA06D22646DD}"/>
              </a:ext>
            </a:extLst>
          </p:cNvPr>
          <p:cNvSpPr/>
          <p:nvPr/>
        </p:nvSpPr>
        <p:spPr>
          <a:xfrm>
            <a:off x="10063256" y="4113297"/>
            <a:ext cx="657739" cy="768496"/>
          </a:xfrm>
          <a:custGeom>
            <a:avLst/>
            <a:gdLst>
              <a:gd name="connsiteX0" fmla="*/ 167103 w 955356"/>
              <a:gd name="connsiteY0" fmla="*/ 15886 h 1163638"/>
              <a:gd name="connsiteX1" fmla="*/ 1733 w 955356"/>
              <a:gd name="connsiteY1" fmla="*/ 492541 h 1163638"/>
              <a:gd name="connsiteX2" fmla="*/ 254652 w 955356"/>
              <a:gd name="connsiteY2" fmla="*/ 842737 h 1163638"/>
              <a:gd name="connsiteX3" fmla="*/ 264380 w 955356"/>
              <a:gd name="connsiteY3" fmla="*/ 1124839 h 1163638"/>
              <a:gd name="connsiteX4" fmla="*/ 478389 w 955356"/>
              <a:gd name="connsiteY4" fmla="*/ 1154022 h 1163638"/>
              <a:gd name="connsiteX5" fmla="*/ 653486 w 955356"/>
              <a:gd name="connsiteY5" fmla="*/ 1056745 h 1163638"/>
              <a:gd name="connsiteX6" fmla="*/ 916133 w 955356"/>
              <a:gd name="connsiteY6" fmla="*/ 1037290 h 1163638"/>
              <a:gd name="connsiteX7" fmla="*/ 945316 w 955356"/>
              <a:gd name="connsiteY7" fmla="*/ 823281 h 1163638"/>
              <a:gd name="connsiteX8" fmla="*/ 828584 w 955356"/>
              <a:gd name="connsiteY8" fmla="*/ 550907 h 1163638"/>
              <a:gd name="connsiteX9" fmla="*/ 604848 w 955356"/>
              <a:gd name="connsiteY9" fmla="*/ 152073 h 1163638"/>
              <a:gd name="connsiteX10" fmla="*/ 167103 w 955356"/>
              <a:gd name="connsiteY10" fmla="*/ 15886 h 11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5356" h="1163638">
                <a:moveTo>
                  <a:pt x="167103" y="15886"/>
                </a:moveTo>
                <a:cubicBezTo>
                  <a:pt x="66584" y="72631"/>
                  <a:pt x="-12858" y="354733"/>
                  <a:pt x="1733" y="492541"/>
                </a:cubicBezTo>
                <a:cubicBezTo>
                  <a:pt x="16324" y="630349"/>
                  <a:pt x="210878" y="737354"/>
                  <a:pt x="254652" y="842737"/>
                </a:cubicBezTo>
                <a:cubicBezTo>
                  <a:pt x="298426" y="948120"/>
                  <a:pt x="227091" y="1072958"/>
                  <a:pt x="264380" y="1124839"/>
                </a:cubicBezTo>
                <a:cubicBezTo>
                  <a:pt x="301669" y="1176720"/>
                  <a:pt x="413538" y="1165371"/>
                  <a:pt x="478389" y="1154022"/>
                </a:cubicBezTo>
                <a:cubicBezTo>
                  <a:pt x="543240" y="1142673"/>
                  <a:pt x="580529" y="1076200"/>
                  <a:pt x="653486" y="1056745"/>
                </a:cubicBezTo>
                <a:cubicBezTo>
                  <a:pt x="726443" y="1037290"/>
                  <a:pt x="867495" y="1076201"/>
                  <a:pt x="916133" y="1037290"/>
                </a:cubicBezTo>
                <a:cubicBezTo>
                  <a:pt x="964771" y="998379"/>
                  <a:pt x="959908" y="904345"/>
                  <a:pt x="945316" y="823281"/>
                </a:cubicBezTo>
                <a:cubicBezTo>
                  <a:pt x="930725" y="742217"/>
                  <a:pt x="885329" y="662775"/>
                  <a:pt x="828584" y="550907"/>
                </a:cubicBezTo>
                <a:cubicBezTo>
                  <a:pt x="771839" y="439039"/>
                  <a:pt x="716716" y="238001"/>
                  <a:pt x="604848" y="152073"/>
                </a:cubicBezTo>
                <a:cubicBezTo>
                  <a:pt x="492980" y="66145"/>
                  <a:pt x="267622" y="-40859"/>
                  <a:pt x="167103" y="1588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1" name="Forme libre : forme 220">
            <a:extLst>
              <a:ext uri="{FF2B5EF4-FFF2-40B4-BE49-F238E27FC236}">
                <a16:creationId xmlns:a16="http://schemas.microsoft.com/office/drawing/2014/main" id="{B7C7FCCC-DB58-3F99-529F-8DCD469B1777}"/>
              </a:ext>
            </a:extLst>
          </p:cNvPr>
          <p:cNvSpPr/>
          <p:nvPr/>
        </p:nvSpPr>
        <p:spPr>
          <a:xfrm>
            <a:off x="9383765" y="4144445"/>
            <a:ext cx="790094" cy="854450"/>
          </a:xfrm>
          <a:custGeom>
            <a:avLst/>
            <a:gdLst>
              <a:gd name="connsiteX0" fmla="*/ 597402 w 977602"/>
              <a:gd name="connsiteY0" fmla="*/ 0 h 1293787"/>
              <a:gd name="connsiteX1" fmla="*/ 295845 w 977602"/>
              <a:gd name="connsiteY1" fmla="*/ 77821 h 1293787"/>
              <a:gd name="connsiteX2" fmla="*/ 295845 w 977602"/>
              <a:gd name="connsiteY2" fmla="*/ 77821 h 1293787"/>
              <a:gd name="connsiteX3" fmla="*/ 159657 w 977602"/>
              <a:gd name="connsiteY3" fmla="*/ 291830 h 1293787"/>
              <a:gd name="connsiteX4" fmla="*/ 188840 w 977602"/>
              <a:gd name="connsiteY4" fmla="*/ 564204 h 1293787"/>
              <a:gd name="connsiteX5" fmla="*/ 4015 w 977602"/>
              <a:gd name="connsiteY5" fmla="*/ 943583 h 1293787"/>
              <a:gd name="connsiteX6" fmla="*/ 393121 w 977602"/>
              <a:gd name="connsiteY6" fmla="*/ 1293779 h 1293787"/>
              <a:gd name="connsiteX7" fmla="*/ 840594 w 977602"/>
              <a:gd name="connsiteY7" fmla="*/ 933855 h 1293787"/>
              <a:gd name="connsiteX8" fmla="*/ 976781 w 977602"/>
              <a:gd name="connsiteY8" fmla="*/ 700391 h 1293787"/>
              <a:gd name="connsiteX9" fmla="*/ 889232 w 977602"/>
              <a:gd name="connsiteY9" fmla="*/ 554477 h 1293787"/>
              <a:gd name="connsiteX10" fmla="*/ 723862 w 977602"/>
              <a:gd name="connsiteY10" fmla="*/ 359923 h 1293787"/>
              <a:gd name="connsiteX11" fmla="*/ 597402 w 977602"/>
              <a:gd name="connsiteY11" fmla="*/ 0 h 12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602" h="1293787">
                <a:moveTo>
                  <a:pt x="597402" y="0"/>
                </a:moveTo>
                <a:lnTo>
                  <a:pt x="295845" y="77821"/>
                </a:lnTo>
                <a:lnTo>
                  <a:pt x="295845" y="77821"/>
                </a:lnTo>
                <a:cubicBezTo>
                  <a:pt x="273147" y="113489"/>
                  <a:pt x="177491" y="210766"/>
                  <a:pt x="159657" y="291830"/>
                </a:cubicBezTo>
                <a:cubicBezTo>
                  <a:pt x="141823" y="372894"/>
                  <a:pt x="214780" y="455579"/>
                  <a:pt x="188840" y="564204"/>
                </a:cubicBezTo>
                <a:cubicBezTo>
                  <a:pt x="162900" y="672830"/>
                  <a:pt x="-30032" y="821987"/>
                  <a:pt x="4015" y="943583"/>
                </a:cubicBezTo>
                <a:cubicBezTo>
                  <a:pt x="38062" y="1065179"/>
                  <a:pt x="253691" y="1295400"/>
                  <a:pt x="393121" y="1293779"/>
                </a:cubicBezTo>
                <a:cubicBezTo>
                  <a:pt x="532551" y="1292158"/>
                  <a:pt x="743317" y="1032753"/>
                  <a:pt x="840594" y="933855"/>
                </a:cubicBezTo>
                <a:cubicBezTo>
                  <a:pt x="937871" y="834957"/>
                  <a:pt x="968675" y="763621"/>
                  <a:pt x="976781" y="700391"/>
                </a:cubicBezTo>
                <a:cubicBezTo>
                  <a:pt x="984887" y="637161"/>
                  <a:pt x="931385" y="611222"/>
                  <a:pt x="889232" y="554477"/>
                </a:cubicBezTo>
                <a:cubicBezTo>
                  <a:pt x="847079" y="497732"/>
                  <a:pt x="770879" y="452336"/>
                  <a:pt x="723862" y="359923"/>
                </a:cubicBezTo>
                <a:cubicBezTo>
                  <a:pt x="676845" y="267510"/>
                  <a:pt x="641987" y="133755"/>
                  <a:pt x="597402"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2" name="Image 221">
            <a:extLst>
              <a:ext uri="{FF2B5EF4-FFF2-40B4-BE49-F238E27FC236}">
                <a16:creationId xmlns:a16="http://schemas.microsoft.com/office/drawing/2014/main" id="{C432E3F6-DB4D-F01C-4D47-CDAF9E561409}"/>
              </a:ext>
            </a:extLst>
          </p:cNvPr>
          <p:cNvPicPr>
            <a:picLocks noChangeAspect="1"/>
          </p:cNvPicPr>
          <p:nvPr/>
        </p:nvPicPr>
        <p:blipFill>
          <a:blip r:embed="rId10"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54349" y="4184048"/>
            <a:ext cx="357785" cy="357785"/>
          </a:xfrm>
          <a:prstGeom prst="rect">
            <a:avLst/>
          </a:prstGeom>
        </p:spPr>
      </p:pic>
      <p:pic>
        <p:nvPicPr>
          <p:cNvPr id="223" name="Image 222">
            <a:extLst>
              <a:ext uri="{FF2B5EF4-FFF2-40B4-BE49-F238E27FC236}">
                <a16:creationId xmlns:a16="http://schemas.microsoft.com/office/drawing/2014/main" id="{FA9856E2-F084-8007-E080-2B16BADBFFA8}"/>
              </a:ext>
            </a:extLst>
          </p:cNvPr>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233481" y="4216190"/>
            <a:ext cx="265469" cy="265469"/>
          </a:xfrm>
          <a:prstGeom prst="rect">
            <a:avLst/>
          </a:prstGeom>
        </p:spPr>
      </p:pic>
      <p:pic>
        <p:nvPicPr>
          <p:cNvPr id="224" name="Image 223">
            <a:extLst>
              <a:ext uri="{FF2B5EF4-FFF2-40B4-BE49-F238E27FC236}">
                <a16:creationId xmlns:a16="http://schemas.microsoft.com/office/drawing/2014/main" id="{826F831A-B5D6-F8EA-AA1F-D84E7158D09B}"/>
              </a:ext>
            </a:extLst>
          </p:cNvPr>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483078" y="4618307"/>
            <a:ext cx="265469" cy="265469"/>
          </a:xfrm>
          <a:prstGeom prst="rect">
            <a:avLst/>
          </a:prstGeom>
        </p:spPr>
      </p:pic>
      <p:pic>
        <p:nvPicPr>
          <p:cNvPr id="225" name="Image 224">
            <a:extLst>
              <a:ext uri="{FF2B5EF4-FFF2-40B4-BE49-F238E27FC236}">
                <a16:creationId xmlns:a16="http://schemas.microsoft.com/office/drawing/2014/main" id="{5994B646-B4D1-61A8-5532-8062B65BFA0C}"/>
              </a:ext>
            </a:extLst>
          </p:cNvPr>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451520" y="4618307"/>
            <a:ext cx="265469" cy="265469"/>
          </a:xfrm>
          <a:prstGeom prst="rect">
            <a:avLst/>
          </a:prstGeom>
        </p:spPr>
      </p:pic>
      <p:pic>
        <p:nvPicPr>
          <p:cNvPr id="226" name="Image 225">
            <a:extLst>
              <a:ext uri="{FF2B5EF4-FFF2-40B4-BE49-F238E27FC236}">
                <a16:creationId xmlns:a16="http://schemas.microsoft.com/office/drawing/2014/main" id="{15B3539F-B303-4440-B674-5AA8B32FD583}"/>
              </a:ext>
            </a:extLst>
          </p:cNvPr>
          <p:cNvPicPr>
            <a:picLocks noChangeAspect="1"/>
          </p:cNvPicPr>
          <p:nvPr/>
        </p:nvPicPr>
        <p:blipFill>
          <a:blip r:embed="rId12"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46065" y="5016665"/>
            <a:ext cx="206328" cy="206328"/>
          </a:xfrm>
          <a:prstGeom prst="rect">
            <a:avLst/>
          </a:prstGeom>
        </p:spPr>
      </p:pic>
      <p:pic>
        <p:nvPicPr>
          <p:cNvPr id="227" name="Image 226">
            <a:extLst>
              <a:ext uri="{FF2B5EF4-FFF2-40B4-BE49-F238E27FC236}">
                <a16:creationId xmlns:a16="http://schemas.microsoft.com/office/drawing/2014/main" id="{F480F063-B9B1-F1EA-3355-37A0C4EF7927}"/>
              </a:ext>
            </a:extLst>
          </p:cNvPr>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126248" y="4550034"/>
            <a:ext cx="265469" cy="265469"/>
          </a:xfrm>
          <a:prstGeom prst="rect">
            <a:avLst/>
          </a:prstGeom>
        </p:spPr>
      </p:pic>
      <p:pic>
        <p:nvPicPr>
          <p:cNvPr id="228" name="Image 227">
            <a:extLst>
              <a:ext uri="{FF2B5EF4-FFF2-40B4-BE49-F238E27FC236}">
                <a16:creationId xmlns:a16="http://schemas.microsoft.com/office/drawing/2014/main" id="{2E1AE264-1FC2-D3D8-A32B-94F42B811A6D}"/>
              </a:ext>
            </a:extLst>
          </p:cNvPr>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144041" y="4936398"/>
            <a:ext cx="265469" cy="265469"/>
          </a:xfrm>
          <a:prstGeom prst="rect">
            <a:avLst/>
          </a:prstGeom>
        </p:spPr>
      </p:pic>
      <p:pic>
        <p:nvPicPr>
          <p:cNvPr id="229" name="Image 228">
            <a:extLst>
              <a:ext uri="{FF2B5EF4-FFF2-40B4-BE49-F238E27FC236}">
                <a16:creationId xmlns:a16="http://schemas.microsoft.com/office/drawing/2014/main" id="{56D8EC48-9996-17D5-BF91-BB9AA6FAB8ED}"/>
              </a:ext>
            </a:extLst>
          </p:cNvPr>
          <p:cNvPicPr>
            <a:picLocks noChangeAspect="1"/>
          </p:cNvPicPr>
          <p:nvPr/>
        </p:nvPicPr>
        <p:blipFill>
          <a:blip r:embed="rId11"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69386" y="4618307"/>
            <a:ext cx="265469" cy="265469"/>
          </a:xfrm>
          <a:prstGeom prst="rect">
            <a:avLst/>
          </a:prstGeom>
        </p:spPr>
      </p:pic>
      <p:sp>
        <p:nvSpPr>
          <p:cNvPr id="230" name="Ellipse 229">
            <a:extLst>
              <a:ext uri="{FF2B5EF4-FFF2-40B4-BE49-F238E27FC236}">
                <a16:creationId xmlns:a16="http://schemas.microsoft.com/office/drawing/2014/main" id="{46FEE926-F542-3A01-16CA-9B763388E5A0}"/>
              </a:ext>
            </a:extLst>
          </p:cNvPr>
          <p:cNvSpPr/>
          <p:nvPr/>
        </p:nvSpPr>
        <p:spPr>
          <a:xfrm>
            <a:off x="10444443" y="3192382"/>
            <a:ext cx="1512153" cy="125297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231" name="Forme libre : forme 230">
            <a:extLst>
              <a:ext uri="{FF2B5EF4-FFF2-40B4-BE49-F238E27FC236}">
                <a16:creationId xmlns:a16="http://schemas.microsoft.com/office/drawing/2014/main" id="{D25DE1E9-D4F8-BEEC-C19F-0C33A4DCAD34}"/>
              </a:ext>
            </a:extLst>
          </p:cNvPr>
          <p:cNvSpPr/>
          <p:nvPr/>
        </p:nvSpPr>
        <p:spPr>
          <a:xfrm>
            <a:off x="10834951" y="3970264"/>
            <a:ext cx="790761" cy="507685"/>
          </a:xfrm>
          <a:custGeom>
            <a:avLst/>
            <a:gdLst>
              <a:gd name="connsiteX0" fmla="*/ 778326 w 1148567"/>
              <a:gd name="connsiteY0" fmla="*/ 8573 h 768724"/>
              <a:gd name="connsiteX1" fmla="*/ 437858 w 1148567"/>
              <a:gd name="connsiteY1" fmla="*/ 154488 h 768724"/>
              <a:gd name="connsiteX2" fmla="*/ 126573 w 1148567"/>
              <a:gd name="connsiteY2" fmla="*/ 203126 h 768724"/>
              <a:gd name="connsiteX3" fmla="*/ 114 w 1148567"/>
              <a:gd name="connsiteY3" fmla="*/ 650598 h 768724"/>
              <a:gd name="connsiteX4" fmla="*/ 107118 w 1148567"/>
              <a:gd name="connsiteY4" fmla="*/ 747875 h 768724"/>
              <a:gd name="connsiteX5" fmla="*/ 262760 w 1148567"/>
              <a:gd name="connsiteY5" fmla="*/ 747875 h 768724"/>
              <a:gd name="connsiteX6" fmla="*/ 486497 w 1148567"/>
              <a:gd name="connsiteY6" fmla="*/ 757603 h 768724"/>
              <a:gd name="connsiteX7" fmla="*/ 846420 w 1148567"/>
              <a:gd name="connsiteY7" fmla="*/ 572777 h 768724"/>
              <a:gd name="connsiteX8" fmla="*/ 1089612 w 1148567"/>
              <a:gd name="connsiteY8" fmla="*/ 456045 h 768724"/>
              <a:gd name="connsiteX9" fmla="*/ 1147977 w 1148567"/>
              <a:gd name="connsiteY9" fmla="*/ 115577 h 768724"/>
              <a:gd name="connsiteX10" fmla="*/ 1109067 w 1148567"/>
              <a:gd name="connsiteY10" fmla="*/ 18301 h 768724"/>
              <a:gd name="connsiteX11" fmla="*/ 953424 w 1148567"/>
              <a:gd name="connsiteY11" fmla="*/ 18301 h 768724"/>
              <a:gd name="connsiteX12" fmla="*/ 778326 w 1148567"/>
              <a:gd name="connsiteY12" fmla="*/ 8573 h 76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48567" h="768724">
                <a:moveTo>
                  <a:pt x="778326" y="8573"/>
                </a:moveTo>
                <a:cubicBezTo>
                  <a:pt x="692399" y="31271"/>
                  <a:pt x="546483" y="122063"/>
                  <a:pt x="437858" y="154488"/>
                </a:cubicBezTo>
                <a:cubicBezTo>
                  <a:pt x="329233" y="186913"/>
                  <a:pt x="199530" y="120441"/>
                  <a:pt x="126573" y="203126"/>
                </a:cubicBezTo>
                <a:cubicBezTo>
                  <a:pt x="53616" y="285811"/>
                  <a:pt x="3356" y="559807"/>
                  <a:pt x="114" y="650598"/>
                </a:cubicBezTo>
                <a:cubicBezTo>
                  <a:pt x="-3128" y="741389"/>
                  <a:pt x="63344" y="731662"/>
                  <a:pt x="107118" y="747875"/>
                </a:cubicBezTo>
                <a:cubicBezTo>
                  <a:pt x="150892" y="764088"/>
                  <a:pt x="199530" y="746254"/>
                  <a:pt x="262760" y="747875"/>
                </a:cubicBezTo>
                <a:cubicBezTo>
                  <a:pt x="325990" y="749496"/>
                  <a:pt x="389220" y="786786"/>
                  <a:pt x="486497" y="757603"/>
                </a:cubicBezTo>
                <a:cubicBezTo>
                  <a:pt x="583774" y="728420"/>
                  <a:pt x="745901" y="623037"/>
                  <a:pt x="846420" y="572777"/>
                </a:cubicBezTo>
                <a:cubicBezTo>
                  <a:pt x="946939" y="522517"/>
                  <a:pt x="1039353" y="532245"/>
                  <a:pt x="1089612" y="456045"/>
                </a:cubicBezTo>
                <a:cubicBezTo>
                  <a:pt x="1139871" y="379845"/>
                  <a:pt x="1144735" y="188534"/>
                  <a:pt x="1147977" y="115577"/>
                </a:cubicBezTo>
                <a:cubicBezTo>
                  <a:pt x="1151220" y="42620"/>
                  <a:pt x="1141492" y="34514"/>
                  <a:pt x="1109067" y="18301"/>
                </a:cubicBezTo>
                <a:cubicBezTo>
                  <a:pt x="1076642" y="2088"/>
                  <a:pt x="1002062" y="21544"/>
                  <a:pt x="953424" y="18301"/>
                </a:cubicBezTo>
                <a:cubicBezTo>
                  <a:pt x="904786" y="15058"/>
                  <a:pt x="864253" y="-14125"/>
                  <a:pt x="778326" y="8573"/>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Forme libre : forme 231">
            <a:extLst>
              <a:ext uri="{FF2B5EF4-FFF2-40B4-BE49-F238E27FC236}">
                <a16:creationId xmlns:a16="http://schemas.microsoft.com/office/drawing/2014/main" id="{F06F573C-6C3E-312B-89A0-9F58CC0D4127}"/>
              </a:ext>
            </a:extLst>
          </p:cNvPr>
          <p:cNvSpPr/>
          <p:nvPr/>
        </p:nvSpPr>
        <p:spPr>
          <a:xfrm>
            <a:off x="11218774" y="3276208"/>
            <a:ext cx="657739" cy="768496"/>
          </a:xfrm>
          <a:custGeom>
            <a:avLst/>
            <a:gdLst>
              <a:gd name="connsiteX0" fmla="*/ 167103 w 955356"/>
              <a:gd name="connsiteY0" fmla="*/ 15886 h 1163638"/>
              <a:gd name="connsiteX1" fmla="*/ 1733 w 955356"/>
              <a:gd name="connsiteY1" fmla="*/ 492541 h 1163638"/>
              <a:gd name="connsiteX2" fmla="*/ 254652 w 955356"/>
              <a:gd name="connsiteY2" fmla="*/ 842737 h 1163638"/>
              <a:gd name="connsiteX3" fmla="*/ 264380 w 955356"/>
              <a:gd name="connsiteY3" fmla="*/ 1124839 h 1163638"/>
              <a:gd name="connsiteX4" fmla="*/ 478389 w 955356"/>
              <a:gd name="connsiteY4" fmla="*/ 1154022 h 1163638"/>
              <a:gd name="connsiteX5" fmla="*/ 653486 w 955356"/>
              <a:gd name="connsiteY5" fmla="*/ 1056745 h 1163638"/>
              <a:gd name="connsiteX6" fmla="*/ 916133 w 955356"/>
              <a:gd name="connsiteY6" fmla="*/ 1037290 h 1163638"/>
              <a:gd name="connsiteX7" fmla="*/ 945316 w 955356"/>
              <a:gd name="connsiteY7" fmla="*/ 823281 h 1163638"/>
              <a:gd name="connsiteX8" fmla="*/ 828584 w 955356"/>
              <a:gd name="connsiteY8" fmla="*/ 550907 h 1163638"/>
              <a:gd name="connsiteX9" fmla="*/ 604848 w 955356"/>
              <a:gd name="connsiteY9" fmla="*/ 152073 h 1163638"/>
              <a:gd name="connsiteX10" fmla="*/ 167103 w 955356"/>
              <a:gd name="connsiteY10" fmla="*/ 15886 h 11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5356" h="1163638">
                <a:moveTo>
                  <a:pt x="167103" y="15886"/>
                </a:moveTo>
                <a:cubicBezTo>
                  <a:pt x="66584" y="72631"/>
                  <a:pt x="-12858" y="354733"/>
                  <a:pt x="1733" y="492541"/>
                </a:cubicBezTo>
                <a:cubicBezTo>
                  <a:pt x="16324" y="630349"/>
                  <a:pt x="210878" y="737354"/>
                  <a:pt x="254652" y="842737"/>
                </a:cubicBezTo>
                <a:cubicBezTo>
                  <a:pt x="298426" y="948120"/>
                  <a:pt x="227091" y="1072958"/>
                  <a:pt x="264380" y="1124839"/>
                </a:cubicBezTo>
                <a:cubicBezTo>
                  <a:pt x="301669" y="1176720"/>
                  <a:pt x="413538" y="1165371"/>
                  <a:pt x="478389" y="1154022"/>
                </a:cubicBezTo>
                <a:cubicBezTo>
                  <a:pt x="543240" y="1142673"/>
                  <a:pt x="580529" y="1076200"/>
                  <a:pt x="653486" y="1056745"/>
                </a:cubicBezTo>
                <a:cubicBezTo>
                  <a:pt x="726443" y="1037290"/>
                  <a:pt x="867495" y="1076201"/>
                  <a:pt x="916133" y="1037290"/>
                </a:cubicBezTo>
                <a:cubicBezTo>
                  <a:pt x="964771" y="998379"/>
                  <a:pt x="959908" y="904345"/>
                  <a:pt x="945316" y="823281"/>
                </a:cubicBezTo>
                <a:cubicBezTo>
                  <a:pt x="930725" y="742217"/>
                  <a:pt x="885329" y="662775"/>
                  <a:pt x="828584" y="550907"/>
                </a:cubicBezTo>
                <a:cubicBezTo>
                  <a:pt x="771839" y="439039"/>
                  <a:pt x="716716" y="238001"/>
                  <a:pt x="604848" y="152073"/>
                </a:cubicBezTo>
                <a:cubicBezTo>
                  <a:pt x="492980" y="66145"/>
                  <a:pt x="267622" y="-40859"/>
                  <a:pt x="167103" y="15886"/>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3" name="Forme libre : forme 232">
            <a:extLst>
              <a:ext uri="{FF2B5EF4-FFF2-40B4-BE49-F238E27FC236}">
                <a16:creationId xmlns:a16="http://schemas.microsoft.com/office/drawing/2014/main" id="{36043FE1-BA60-4F4B-D8B8-76CF05E0F768}"/>
              </a:ext>
            </a:extLst>
          </p:cNvPr>
          <p:cNvSpPr/>
          <p:nvPr/>
        </p:nvSpPr>
        <p:spPr>
          <a:xfrm>
            <a:off x="10539283" y="3307356"/>
            <a:ext cx="790094" cy="854450"/>
          </a:xfrm>
          <a:custGeom>
            <a:avLst/>
            <a:gdLst>
              <a:gd name="connsiteX0" fmla="*/ 597402 w 977602"/>
              <a:gd name="connsiteY0" fmla="*/ 0 h 1293787"/>
              <a:gd name="connsiteX1" fmla="*/ 295845 w 977602"/>
              <a:gd name="connsiteY1" fmla="*/ 77821 h 1293787"/>
              <a:gd name="connsiteX2" fmla="*/ 295845 w 977602"/>
              <a:gd name="connsiteY2" fmla="*/ 77821 h 1293787"/>
              <a:gd name="connsiteX3" fmla="*/ 159657 w 977602"/>
              <a:gd name="connsiteY3" fmla="*/ 291830 h 1293787"/>
              <a:gd name="connsiteX4" fmla="*/ 188840 w 977602"/>
              <a:gd name="connsiteY4" fmla="*/ 564204 h 1293787"/>
              <a:gd name="connsiteX5" fmla="*/ 4015 w 977602"/>
              <a:gd name="connsiteY5" fmla="*/ 943583 h 1293787"/>
              <a:gd name="connsiteX6" fmla="*/ 393121 w 977602"/>
              <a:gd name="connsiteY6" fmla="*/ 1293779 h 1293787"/>
              <a:gd name="connsiteX7" fmla="*/ 840594 w 977602"/>
              <a:gd name="connsiteY7" fmla="*/ 933855 h 1293787"/>
              <a:gd name="connsiteX8" fmla="*/ 976781 w 977602"/>
              <a:gd name="connsiteY8" fmla="*/ 700391 h 1293787"/>
              <a:gd name="connsiteX9" fmla="*/ 889232 w 977602"/>
              <a:gd name="connsiteY9" fmla="*/ 554477 h 1293787"/>
              <a:gd name="connsiteX10" fmla="*/ 723862 w 977602"/>
              <a:gd name="connsiteY10" fmla="*/ 359923 h 1293787"/>
              <a:gd name="connsiteX11" fmla="*/ 597402 w 977602"/>
              <a:gd name="connsiteY11" fmla="*/ 0 h 1293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7602" h="1293787">
                <a:moveTo>
                  <a:pt x="597402" y="0"/>
                </a:moveTo>
                <a:lnTo>
                  <a:pt x="295845" y="77821"/>
                </a:lnTo>
                <a:lnTo>
                  <a:pt x="295845" y="77821"/>
                </a:lnTo>
                <a:cubicBezTo>
                  <a:pt x="273147" y="113489"/>
                  <a:pt x="177491" y="210766"/>
                  <a:pt x="159657" y="291830"/>
                </a:cubicBezTo>
                <a:cubicBezTo>
                  <a:pt x="141823" y="372894"/>
                  <a:pt x="214780" y="455579"/>
                  <a:pt x="188840" y="564204"/>
                </a:cubicBezTo>
                <a:cubicBezTo>
                  <a:pt x="162900" y="672830"/>
                  <a:pt x="-30032" y="821987"/>
                  <a:pt x="4015" y="943583"/>
                </a:cubicBezTo>
                <a:cubicBezTo>
                  <a:pt x="38062" y="1065179"/>
                  <a:pt x="253691" y="1295400"/>
                  <a:pt x="393121" y="1293779"/>
                </a:cubicBezTo>
                <a:cubicBezTo>
                  <a:pt x="532551" y="1292158"/>
                  <a:pt x="743317" y="1032753"/>
                  <a:pt x="840594" y="933855"/>
                </a:cubicBezTo>
                <a:cubicBezTo>
                  <a:pt x="937871" y="834957"/>
                  <a:pt x="968675" y="763621"/>
                  <a:pt x="976781" y="700391"/>
                </a:cubicBezTo>
                <a:cubicBezTo>
                  <a:pt x="984887" y="637161"/>
                  <a:pt x="931385" y="611222"/>
                  <a:pt x="889232" y="554477"/>
                </a:cubicBezTo>
                <a:cubicBezTo>
                  <a:pt x="847079" y="497732"/>
                  <a:pt x="770879" y="452336"/>
                  <a:pt x="723862" y="359923"/>
                </a:cubicBezTo>
                <a:cubicBezTo>
                  <a:pt x="676845" y="267510"/>
                  <a:pt x="641987" y="133755"/>
                  <a:pt x="597402" y="0"/>
                </a:cubicBezTo>
                <a:close/>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4" name="Image 233">
            <a:extLst>
              <a:ext uri="{FF2B5EF4-FFF2-40B4-BE49-F238E27FC236}">
                <a16:creationId xmlns:a16="http://schemas.microsoft.com/office/drawing/2014/main" id="{1AAE00E4-EC48-FA79-06CB-06D8557AA41C}"/>
              </a:ext>
            </a:extLst>
          </p:cNvPr>
          <p:cNvPicPr>
            <a:picLocks noChangeAspect="1"/>
          </p:cNvPicPr>
          <p:nvPr/>
        </p:nvPicPr>
        <p:blipFill>
          <a:blip r:embed="rId10"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809867" y="3346959"/>
            <a:ext cx="357785" cy="357785"/>
          </a:xfrm>
          <a:prstGeom prst="rect">
            <a:avLst/>
          </a:prstGeom>
        </p:spPr>
      </p:pic>
      <p:pic>
        <p:nvPicPr>
          <p:cNvPr id="235" name="Image 234">
            <a:extLst>
              <a:ext uri="{FF2B5EF4-FFF2-40B4-BE49-F238E27FC236}">
                <a16:creationId xmlns:a16="http://schemas.microsoft.com/office/drawing/2014/main" id="{CE3F71CC-BE13-0929-DB87-3F239AC41D8A}"/>
              </a:ext>
            </a:extLst>
          </p:cNvPr>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388999" y="3379101"/>
            <a:ext cx="265469" cy="265469"/>
          </a:xfrm>
          <a:prstGeom prst="rect">
            <a:avLst/>
          </a:prstGeom>
        </p:spPr>
      </p:pic>
      <p:pic>
        <p:nvPicPr>
          <p:cNvPr id="236" name="Image 235">
            <a:extLst>
              <a:ext uri="{FF2B5EF4-FFF2-40B4-BE49-F238E27FC236}">
                <a16:creationId xmlns:a16="http://schemas.microsoft.com/office/drawing/2014/main" id="{66466DBD-EC29-50C8-E5A6-BE64817D5D4E}"/>
              </a:ext>
            </a:extLst>
          </p:cNvPr>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638596" y="3781218"/>
            <a:ext cx="265469" cy="265469"/>
          </a:xfrm>
          <a:prstGeom prst="rect">
            <a:avLst/>
          </a:prstGeom>
        </p:spPr>
      </p:pic>
      <p:pic>
        <p:nvPicPr>
          <p:cNvPr id="237" name="Image 236">
            <a:extLst>
              <a:ext uri="{FF2B5EF4-FFF2-40B4-BE49-F238E27FC236}">
                <a16:creationId xmlns:a16="http://schemas.microsoft.com/office/drawing/2014/main" id="{E997CFA5-22FE-5C1A-AF82-18C3277C2073}"/>
              </a:ext>
            </a:extLst>
          </p:cNvPr>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607038" y="3781218"/>
            <a:ext cx="265469" cy="265469"/>
          </a:xfrm>
          <a:prstGeom prst="rect">
            <a:avLst/>
          </a:prstGeom>
        </p:spPr>
      </p:pic>
      <p:pic>
        <p:nvPicPr>
          <p:cNvPr id="238" name="Image 237">
            <a:extLst>
              <a:ext uri="{FF2B5EF4-FFF2-40B4-BE49-F238E27FC236}">
                <a16:creationId xmlns:a16="http://schemas.microsoft.com/office/drawing/2014/main" id="{831FA0EA-BCF4-03DA-F60E-E738172783C3}"/>
              </a:ext>
            </a:extLst>
          </p:cNvPr>
          <p:cNvPicPr>
            <a:picLocks noChangeAspect="1"/>
          </p:cNvPicPr>
          <p:nvPr/>
        </p:nvPicPr>
        <p:blipFill>
          <a:blip r:embed="rId12"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901583" y="4179576"/>
            <a:ext cx="206328" cy="206328"/>
          </a:xfrm>
          <a:prstGeom prst="rect">
            <a:avLst/>
          </a:prstGeom>
        </p:spPr>
      </p:pic>
      <p:pic>
        <p:nvPicPr>
          <p:cNvPr id="239" name="Image 238">
            <a:extLst>
              <a:ext uri="{FF2B5EF4-FFF2-40B4-BE49-F238E27FC236}">
                <a16:creationId xmlns:a16="http://schemas.microsoft.com/office/drawing/2014/main" id="{3977F021-387B-98F6-F9E0-F70CDAEC4AE7}"/>
              </a:ext>
            </a:extLst>
          </p:cNvPr>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81766" y="3712945"/>
            <a:ext cx="265469" cy="265469"/>
          </a:xfrm>
          <a:prstGeom prst="rect">
            <a:avLst/>
          </a:prstGeom>
        </p:spPr>
      </p:pic>
      <p:pic>
        <p:nvPicPr>
          <p:cNvPr id="240" name="Image 239">
            <a:extLst>
              <a:ext uri="{FF2B5EF4-FFF2-40B4-BE49-F238E27FC236}">
                <a16:creationId xmlns:a16="http://schemas.microsoft.com/office/drawing/2014/main" id="{A72E5595-E7F4-E7D7-A008-656791F25163}"/>
              </a:ext>
            </a:extLst>
          </p:cNvPr>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1299559" y="4099309"/>
            <a:ext cx="265469" cy="265469"/>
          </a:xfrm>
          <a:prstGeom prst="rect">
            <a:avLst/>
          </a:prstGeom>
        </p:spPr>
      </p:pic>
      <p:pic>
        <p:nvPicPr>
          <p:cNvPr id="241" name="Image 240">
            <a:extLst>
              <a:ext uri="{FF2B5EF4-FFF2-40B4-BE49-F238E27FC236}">
                <a16:creationId xmlns:a16="http://schemas.microsoft.com/office/drawing/2014/main" id="{C5DECCFD-5E90-25B9-3C3D-59A70EB07FF6}"/>
              </a:ext>
            </a:extLst>
          </p:cNvPr>
          <p:cNvPicPr>
            <a:picLocks noChangeAspect="1"/>
          </p:cNvPicPr>
          <p:nvPr/>
        </p:nvPicPr>
        <p:blipFill>
          <a:blip r:embed="rId11"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10924904" y="3781218"/>
            <a:ext cx="265469" cy="265469"/>
          </a:xfrm>
          <a:prstGeom prst="rect">
            <a:avLst/>
          </a:prstGeom>
        </p:spPr>
      </p:pic>
      <p:sp>
        <p:nvSpPr>
          <p:cNvPr id="243" name="ZoneTexte 242">
            <a:extLst>
              <a:ext uri="{FF2B5EF4-FFF2-40B4-BE49-F238E27FC236}">
                <a16:creationId xmlns:a16="http://schemas.microsoft.com/office/drawing/2014/main" id="{266C39D8-2DE1-BDE1-0D48-5F4E9EC7133E}"/>
              </a:ext>
            </a:extLst>
          </p:cNvPr>
          <p:cNvSpPr txBox="1"/>
          <p:nvPr/>
        </p:nvSpPr>
        <p:spPr>
          <a:xfrm>
            <a:off x="6897477" y="2737066"/>
            <a:ext cx="2674003" cy="369332"/>
          </a:xfrm>
          <a:prstGeom prst="rect">
            <a:avLst/>
          </a:prstGeom>
          <a:noFill/>
        </p:spPr>
        <p:txBody>
          <a:bodyPr wrap="square" rtlCol="0">
            <a:spAutoFit/>
          </a:bodyPr>
          <a:lstStyle/>
          <a:p>
            <a:pPr algn="ctr"/>
            <a:r>
              <a:rPr lang="fr-FR" b="1">
                <a:latin typeface="Times" panose="02020603050405020304" pitchFamily="18" charset="0"/>
                <a:cs typeface="Times" panose="02020603050405020304" pitchFamily="18" charset="0"/>
              </a:rPr>
              <a:t>Clustering</a:t>
            </a:r>
            <a:endParaRPr lang="fr-FR" sz="1600" b="1">
              <a:latin typeface="Times" panose="02020603050405020304" pitchFamily="18" charset="0"/>
              <a:cs typeface="Times" panose="02020603050405020304" pitchFamily="18" charset="0"/>
            </a:endParaRPr>
          </a:p>
        </p:txBody>
      </p:sp>
      <p:sp>
        <p:nvSpPr>
          <p:cNvPr id="244" name="Heptagone 243">
            <a:extLst>
              <a:ext uri="{FF2B5EF4-FFF2-40B4-BE49-F238E27FC236}">
                <a16:creationId xmlns:a16="http://schemas.microsoft.com/office/drawing/2014/main" id="{DAEEEAD9-79F8-CB01-46A6-66693767E075}"/>
              </a:ext>
            </a:extLst>
          </p:cNvPr>
          <p:cNvSpPr/>
          <p:nvPr/>
        </p:nvSpPr>
        <p:spPr>
          <a:xfrm>
            <a:off x="1540276" y="1014109"/>
            <a:ext cx="424280" cy="358496"/>
          </a:xfrm>
          <a:prstGeom prst="hept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1</a:t>
            </a:r>
          </a:p>
        </p:txBody>
      </p:sp>
      <p:sp>
        <p:nvSpPr>
          <p:cNvPr id="245" name="Heptagone 244">
            <a:extLst>
              <a:ext uri="{FF2B5EF4-FFF2-40B4-BE49-F238E27FC236}">
                <a16:creationId xmlns:a16="http://schemas.microsoft.com/office/drawing/2014/main" id="{E9652FFF-0D1A-DD88-98CB-21130DF1F56F}"/>
              </a:ext>
            </a:extLst>
          </p:cNvPr>
          <p:cNvSpPr/>
          <p:nvPr/>
        </p:nvSpPr>
        <p:spPr>
          <a:xfrm>
            <a:off x="6863348" y="975372"/>
            <a:ext cx="424280" cy="358496"/>
          </a:xfrm>
          <a:prstGeom prst="hept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2</a:t>
            </a:r>
          </a:p>
        </p:txBody>
      </p:sp>
      <p:sp>
        <p:nvSpPr>
          <p:cNvPr id="246" name="Heptagone 245">
            <a:extLst>
              <a:ext uri="{FF2B5EF4-FFF2-40B4-BE49-F238E27FC236}">
                <a16:creationId xmlns:a16="http://schemas.microsoft.com/office/drawing/2014/main" id="{E953B902-D5C8-807B-6C2C-BBD245FA06C6}"/>
              </a:ext>
            </a:extLst>
          </p:cNvPr>
          <p:cNvSpPr/>
          <p:nvPr/>
        </p:nvSpPr>
        <p:spPr>
          <a:xfrm>
            <a:off x="6969393" y="2718504"/>
            <a:ext cx="424280" cy="358496"/>
          </a:xfrm>
          <a:prstGeom prst="hept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3</a:t>
            </a:r>
          </a:p>
        </p:txBody>
      </p:sp>
      <p:sp>
        <p:nvSpPr>
          <p:cNvPr id="247" name="ZoneTexte 246">
            <a:extLst>
              <a:ext uri="{FF2B5EF4-FFF2-40B4-BE49-F238E27FC236}">
                <a16:creationId xmlns:a16="http://schemas.microsoft.com/office/drawing/2014/main" id="{227689A6-B0BF-078E-B1D6-CA7DA70A23E2}"/>
              </a:ext>
            </a:extLst>
          </p:cNvPr>
          <p:cNvSpPr txBox="1"/>
          <p:nvPr/>
        </p:nvSpPr>
        <p:spPr>
          <a:xfrm>
            <a:off x="10012134" y="1015835"/>
            <a:ext cx="1441164" cy="338554"/>
          </a:xfrm>
          <a:prstGeom prst="rect">
            <a:avLst/>
          </a:prstGeom>
          <a:noFill/>
        </p:spPr>
        <p:txBody>
          <a:bodyPr wrap="none" rtlCol="0">
            <a:spAutoFit/>
          </a:bodyPr>
          <a:lstStyle/>
          <a:p>
            <a:r>
              <a:rPr lang="fr-FR" sz="1600" i="1" err="1"/>
              <a:t>Categorical</a:t>
            </a:r>
            <a:r>
              <a:rPr lang="fr-FR" sz="1600" i="1"/>
              <a:t> var</a:t>
            </a:r>
          </a:p>
        </p:txBody>
      </p:sp>
      <p:sp>
        <p:nvSpPr>
          <p:cNvPr id="248" name="ZoneTexte 247">
            <a:extLst>
              <a:ext uri="{FF2B5EF4-FFF2-40B4-BE49-F238E27FC236}">
                <a16:creationId xmlns:a16="http://schemas.microsoft.com/office/drawing/2014/main" id="{0BE40DCE-4DC4-222D-0622-D3638C75C733}"/>
              </a:ext>
            </a:extLst>
          </p:cNvPr>
          <p:cNvSpPr txBox="1"/>
          <p:nvPr/>
        </p:nvSpPr>
        <p:spPr>
          <a:xfrm>
            <a:off x="10221190" y="2752955"/>
            <a:ext cx="1350370" cy="338554"/>
          </a:xfrm>
          <a:prstGeom prst="rect">
            <a:avLst/>
          </a:prstGeom>
          <a:noFill/>
        </p:spPr>
        <p:txBody>
          <a:bodyPr wrap="none" rtlCol="0">
            <a:spAutoFit/>
          </a:bodyPr>
          <a:lstStyle/>
          <a:p>
            <a:r>
              <a:rPr lang="fr-FR" sz="1600" i="1" err="1"/>
              <a:t>Numerical</a:t>
            </a:r>
            <a:r>
              <a:rPr lang="fr-FR" sz="1600" i="1"/>
              <a:t> var</a:t>
            </a:r>
          </a:p>
        </p:txBody>
      </p:sp>
      <p:pic>
        <p:nvPicPr>
          <p:cNvPr id="2" name="Image 1" descr="figure 1_426">
            <a:extLst>
              <a:ext uri="{FF2B5EF4-FFF2-40B4-BE49-F238E27FC236}">
                <a16:creationId xmlns:a16="http://schemas.microsoft.com/office/drawing/2014/main" id="{ADB76477-D169-C69E-332D-3C5AE471509B}"/>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12459" y="5093504"/>
            <a:ext cx="3493676" cy="1461210"/>
          </a:xfrm>
          <a:prstGeom prst="rect">
            <a:avLst/>
          </a:prstGeom>
          <a:noFill/>
          <a:ln>
            <a:noFill/>
          </a:ln>
        </p:spPr>
      </p:pic>
      <p:sp>
        <p:nvSpPr>
          <p:cNvPr id="6" name="Flèche : droite 5">
            <a:extLst>
              <a:ext uri="{FF2B5EF4-FFF2-40B4-BE49-F238E27FC236}">
                <a16:creationId xmlns:a16="http://schemas.microsoft.com/office/drawing/2014/main" id="{F8308E96-2D6B-19C6-013A-A761AB5055B1}"/>
              </a:ext>
            </a:extLst>
          </p:cNvPr>
          <p:cNvSpPr/>
          <p:nvPr/>
        </p:nvSpPr>
        <p:spPr>
          <a:xfrm rot="5400000">
            <a:off x="5517660" y="5619486"/>
            <a:ext cx="360000" cy="234961"/>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16" name="Flèche : droite 15">
            <a:extLst>
              <a:ext uri="{FF2B5EF4-FFF2-40B4-BE49-F238E27FC236}">
                <a16:creationId xmlns:a16="http://schemas.microsoft.com/office/drawing/2014/main" id="{EC4311F3-5AAE-8AC4-D62D-AEB834344648}"/>
              </a:ext>
            </a:extLst>
          </p:cNvPr>
          <p:cNvSpPr/>
          <p:nvPr/>
        </p:nvSpPr>
        <p:spPr>
          <a:xfrm rot="5400000">
            <a:off x="6926368" y="5674701"/>
            <a:ext cx="360000" cy="19839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18" name="Flèche : droite 17">
            <a:extLst>
              <a:ext uri="{FF2B5EF4-FFF2-40B4-BE49-F238E27FC236}">
                <a16:creationId xmlns:a16="http://schemas.microsoft.com/office/drawing/2014/main" id="{C0D23E0F-FAFF-C3A0-03CD-BFF13A6F59B9}"/>
              </a:ext>
            </a:extLst>
          </p:cNvPr>
          <p:cNvSpPr/>
          <p:nvPr/>
        </p:nvSpPr>
        <p:spPr>
          <a:xfrm rot="5400000">
            <a:off x="8329243" y="5672064"/>
            <a:ext cx="360000" cy="19839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19" name="Flèche : droite 18">
            <a:extLst>
              <a:ext uri="{FF2B5EF4-FFF2-40B4-BE49-F238E27FC236}">
                <a16:creationId xmlns:a16="http://schemas.microsoft.com/office/drawing/2014/main" id="{B4421BE7-8AF5-9BA2-D5AD-F81957CE332F}"/>
              </a:ext>
            </a:extLst>
          </p:cNvPr>
          <p:cNvSpPr/>
          <p:nvPr/>
        </p:nvSpPr>
        <p:spPr>
          <a:xfrm rot="5400000">
            <a:off x="9732118" y="5661261"/>
            <a:ext cx="360000" cy="19839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22" name="Flèche : droite 21">
            <a:extLst>
              <a:ext uri="{FF2B5EF4-FFF2-40B4-BE49-F238E27FC236}">
                <a16:creationId xmlns:a16="http://schemas.microsoft.com/office/drawing/2014/main" id="{3B212082-EBD8-DF4F-C6A1-559E8D1FF236}"/>
              </a:ext>
            </a:extLst>
          </p:cNvPr>
          <p:cNvSpPr/>
          <p:nvPr/>
        </p:nvSpPr>
        <p:spPr>
          <a:xfrm rot="5400000">
            <a:off x="10987088" y="5672064"/>
            <a:ext cx="360000" cy="198395"/>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Times" panose="02020603050405020304" pitchFamily="18" charset="0"/>
              <a:cs typeface="Times" panose="02020603050405020304" pitchFamily="18" charset="0"/>
            </a:endParaRPr>
          </a:p>
        </p:txBody>
      </p:sp>
      <p:sp>
        <p:nvSpPr>
          <p:cNvPr id="26" name="ZoneTexte 25">
            <a:extLst>
              <a:ext uri="{FF2B5EF4-FFF2-40B4-BE49-F238E27FC236}">
                <a16:creationId xmlns:a16="http://schemas.microsoft.com/office/drawing/2014/main" id="{B1E0BE52-80AF-5730-F9EF-9E31ED049552}"/>
              </a:ext>
            </a:extLst>
          </p:cNvPr>
          <p:cNvSpPr txBox="1"/>
          <p:nvPr/>
        </p:nvSpPr>
        <p:spPr>
          <a:xfrm>
            <a:off x="6802622" y="6119534"/>
            <a:ext cx="2674003" cy="369332"/>
          </a:xfrm>
          <a:prstGeom prst="rect">
            <a:avLst/>
          </a:prstGeom>
          <a:noFill/>
        </p:spPr>
        <p:txBody>
          <a:bodyPr wrap="square" rtlCol="0">
            <a:spAutoFit/>
          </a:bodyPr>
          <a:lstStyle/>
          <a:p>
            <a:pPr algn="ctr"/>
            <a:r>
              <a:rPr lang="fr-FR" b="1">
                <a:latin typeface="Times" panose="02020603050405020304" pitchFamily="18" charset="0"/>
                <a:cs typeface="Times" panose="02020603050405020304" pitchFamily="18" charset="0"/>
              </a:rPr>
              <a:t>MEDOID </a:t>
            </a:r>
            <a:endParaRPr lang="fr-FR" sz="1600" b="1">
              <a:latin typeface="Times" panose="02020603050405020304" pitchFamily="18" charset="0"/>
              <a:cs typeface="Times" panose="02020603050405020304" pitchFamily="18" charset="0"/>
            </a:endParaRPr>
          </a:p>
        </p:txBody>
      </p:sp>
      <p:sp>
        <p:nvSpPr>
          <p:cNvPr id="29" name="Heptagone 28">
            <a:extLst>
              <a:ext uri="{FF2B5EF4-FFF2-40B4-BE49-F238E27FC236}">
                <a16:creationId xmlns:a16="http://schemas.microsoft.com/office/drawing/2014/main" id="{A5A46F53-D2DB-15B8-B4E8-9A4E8AF1089D}"/>
              </a:ext>
            </a:extLst>
          </p:cNvPr>
          <p:cNvSpPr/>
          <p:nvPr/>
        </p:nvSpPr>
        <p:spPr>
          <a:xfrm>
            <a:off x="6874538" y="6100972"/>
            <a:ext cx="424280" cy="358496"/>
          </a:xfrm>
          <a:prstGeom prst="heptag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4</a:t>
            </a:r>
          </a:p>
        </p:txBody>
      </p:sp>
      <p:sp>
        <p:nvSpPr>
          <p:cNvPr id="249" name="Rectangle 248">
            <a:extLst>
              <a:ext uri="{FF2B5EF4-FFF2-40B4-BE49-F238E27FC236}">
                <a16:creationId xmlns:a16="http://schemas.microsoft.com/office/drawing/2014/main" id="{57D414F3-3EC7-785C-C701-209F7DCAD47C}"/>
              </a:ext>
            </a:extLst>
          </p:cNvPr>
          <p:cNvSpPr/>
          <p:nvPr/>
        </p:nvSpPr>
        <p:spPr>
          <a:xfrm>
            <a:off x="0" y="-31805"/>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Sampling and clustering </a:t>
            </a:r>
            <a:r>
              <a:rPr lang="fr-FR" sz="2400" b="1" err="1">
                <a:solidFill>
                  <a:schemeClr val="tx1"/>
                </a:solidFill>
                <a:latin typeface="Roboto Black" panose="02000000000000000000" pitchFamily="2" charset="0"/>
                <a:ea typeface="Roboto Black" panose="02000000000000000000" pitchFamily="2" charset="0"/>
                <a:cs typeface="Roboto Black" panose="02000000000000000000" pitchFamily="2" charset="0"/>
              </a:rPr>
              <a:t>procedure</a:t>
            </a:r>
            <a:endParaRPr lang="fr-FR" sz="2400" b="1">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p:txBody>
      </p:sp>
    </p:spTree>
    <p:extLst>
      <p:ext uri="{BB962C8B-B14F-4D97-AF65-F5344CB8AC3E}">
        <p14:creationId xmlns:p14="http://schemas.microsoft.com/office/powerpoint/2010/main" val="20716634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49639DE8-07FF-1FBC-39D3-81A518E39299}"/>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3. Prospective LCA for new construction </a:t>
            </a:r>
          </a:p>
          <a:p>
            <a:r>
              <a:rPr lang="en-GB" sz="2400" b="1" dirty="0">
                <a:solidFill>
                  <a:schemeClr val="tx1"/>
                </a:solidFill>
                <a:latin typeface="Roboto Black" panose="02000000000000000000" pitchFamily="2" charset="0"/>
                <a:ea typeface="Roboto Black" panose="02000000000000000000" pitchFamily="2" charset="0"/>
                <a:cs typeface="Roboto Black" panose="02000000000000000000" pitchFamily="2" charset="0"/>
              </a:rPr>
              <a:t>Clustering</a:t>
            </a:r>
          </a:p>
        </p:txBody>
      </p:sp>
      <p:sp>
        <p:nvSpPr>
          <p:cNvPr id="2" name="Espace réservé du numéro de diapositive 1">
            <a:extLst>
              <a:ext uri="{FF2B5EF4-FFF2-40B4-BE49-F238E27FC236}">
                <a16:creationId xmlns:a16="http://schemas.microsoft.com/office/drawing/2014/main" id="{FE11216D-9D09-F4FB-FD4E-F0910FAB7FAC}"/>
              </a:ext>
            </a:extLst>
          </p:cNvPr>
          <p:cNvSpPr>
            <a:spLocks noGrp="1"/>
          </p:cNvSpPr>
          <p:nvPr>
            <p:ph type="sldNum" sz="quarter" idx="12"/>
          </p:nvPr>
        </p:nvSpPr>
        <p:spPr/>
        <p:txBody>
          <a:bodyPr/>
          <a:lstStyle/>
          <a:p>
            <a:fld id="{1E55F5E4-9D21-4F00-9F86-7105B16B518E}" type="slidenum">
              <a:rPr lang="fr-FR" smtClean="0"/>
              <a:pPr/>
              <a:t>48</a:t>
            </a:fld>
            <a:endParaRPr lang="fr-FR"/>
          </a:p>
        </p:txBody>
      </p:sp>
      <p:sp>
        <p:nvSpPr>
          <p:cNvPr id="79" name="Rectangle 78">
            <a:extLst>
              <a:ext uri="{FF2B5EF4-FFF2-40B4-BE49-F238E27FC236}">
                <a16:creationId xmlns:a16="http://schemas.microsoft.com/office/drawing/2014/main" id="{D0FDB95A-1E48-8E8F-6FA3-83A2AAA959C7}"/>
              </a:ext>
            </a:extLst>
          </p:cNvPr>
          <p:cNvSpPr/>
          <p:nvPr/>
        </p:nvSpPr>
        <p:spPr>
          <a:xfrm>
            <a:off x="6772746" y="6588917"/>
            <a:ext cx="1506461" cy="208193"/>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87B2D48C-B5C7-2587-1866-1E89C830CE26}"/>
              </a:ext>
            </a:extLst>
          </p:cNvPr>
          <p:cNvSpPr txBox="1"/>
          <p:nvPr/>
        </p:nvSpPr>
        <p:spPr>
          <a:xfrm>
            <a:off x="10782117" y="96199"/>
            <a:ext cx="1404552" cy="584775"/>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Methodology</a:t>
            </a:r>
          </a:p>
          <a:p>
            <a:r>
              <a:rPr lang="en-GB" sz="1600">
                <a:latin typeface="Roboto Black" panose="02000000000000000000" pitchFamily="2" charset="0"/>
                <a:ea typeface="Roboto Black" panose="02000000000000000000" pitchFamily="2" charset="0"/>
                <a:cs typeface="Roboto Black" panose="02000000000000000000" pitchFamily="2" charset="0"/>
              </a:rPr>
              <a:t>Results</a:t>
            </a:r>
          </a:p>
        </p:txBody>
      </p:sp>
      <p:sp>
        <p:nvSpPr>
          <p:cNvPr id="5" name="Rectangle : coins arrondis 4">
            <a:extLst>
              <a:ext uri="{FF2B5EF4-FFF2-40B4-BE49-F238E27FC236}">
                <a16:creationId xmlns:a16="http://schemas.microsoft.com/office/drawing/2014/main" id="{5EE33573-440D-FA1E-E745-73208CF81069}"/>
              </a:ext>
            </a:extLst>
          </p:cNvPr>
          <p:cNvSpPr/>
          <p:nvPr/>
        </p:nvSpPr>
        <p:spPr>
          <a:xfrm>
            <a:off x="9994521" y="179145"/>
            <a:ext cx="716132" cy="381513"/>
          </a:xfrm>
          <a:prstGeom prst="roundRect">
            <a:avLst/>
          </a:prstGeom>
          <a:solidFill>
            <a:schemeClr val="tx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badi" panose="020B0604020104020204" pitchFamily="34" charset="0"/>
            </a:endParaRPr>
          </a:p>
          <a:p>
            <a:pPr algn="ctr"/>
            <a:r>
              <a:rPr lang="en-US">
                <a:solidFill>
                  <a:schemeClr val="bg1"/>
                </a:solidFill>
                <a:latin typeface="Abadi" panose="020B0604020104020204" pitchFamily="34" charset="0"/>
              </a:rPr>
              <a:t>RQ3</a:t>
            </a:r>
            <a:endParaRPr lang="en-US" sz="1200">
              <a:solidFill>
                <a:schemeClr val="bg1"/>
              </a:solidFill>
              <a:latin typeface="Abadi" panose="020B0604020104020204" pitchFamily="34" charset="0"/>
            </a:endParaRPr>
          </a:p>
          <a:p>
            <a:endParaRPr lang="fr-FR" sz="1200">
              <a:solidFill>
                <a:schemeClr val="bg1"/>
              </a:solidFill>
              <a:latin typeface="Abadi" panose="020B0604020104020204" pitchFamily="34" charset="0"/>
            </a:endParaRPr>
          </a:p>
        </p:txBody>
      </p:sp>
      <p:pic>
        <p:nvPicPr>
          <p:cNvPr id="7" name="Image 6" descr="Une image contenant texte, diagramme, ligne, capture d’écran&#10;&#10;Description générée automatiquement">
            <a:extLst>
              <a:ext uri="{FF2B5EF4-FFF2-40B4-BE49-F238E27FC236}">
                <a16:creationId xmlns:a16="http://schemas.microsoft.com/office/drawing/2014/main" id="{E1C73CE5-7274-152D-0A45-05723A818D2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16" y="1629000"/>
            <a:ext cx="5414545" cy="3600000"/>
          </a:xfrm>
          <a:prstGeom prst="rect">
            <a:avLst/>
          </a:prstGeom>
        </p:spPr>
      </p:pic>
      <p:pic>
        <p:nvPicPr>
          <p:cNvPr id="9" name="Image 8" descr="Une image contenant texte, capture d’écran, diagramme, ligne&#10;&#10;Description générée automatiquement">
            <a:extLst>
              <a:ext uri="{FF2B5EF4-FFF2-40B4-BE49-F238E27FC236}">
                <a16:creationId xmlns:a16="http://schemas.microsoft.com/office/drawing/2014/main" id="{40F58DCE-C77F-C8A0-F441-854FD6F5962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06540" y="1629000"/>
            <a:ext cx="5414545" cy="3600000"/>
          </a:xfrm>
          <a:prstGeom prst="rect">
            <a:avLst/>
          </a:prstGeom>
        </p:spPr>
      </p:pic>
    </p:spTree>
    <p:extLst>
      <p:ext uri="{BB962C8B-B14F-4D97-AF65-F5344CB8AC3E}">
        <p14:creationId xmlns:p14="http://schemas.microsoft.com/office/powerpoint/2010/main" val="2639362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i="1">
                <a:solidFill>
                  <a:schemeClr val="tx1"/>
                </a:solidFill>
                <a:latin typeface="Roboto Black" panose="02000000000000000000" pitchFamily="2" charset="0"/>
                <a:ea typeface="Roboto Black" panose="02000000000000000000" pitchFamily="2" charset="0"/>
                <a:cs typeface="Roboto Black" panose="02000000000000000000" pitchFamily="2" charset="0"/>
              </a:rPr>
              <a:t>Introduction &amp; context</a:t>
            </a:r>
          </a:p>
          <a:p>
            <a:r>
              <a:rPr lang="en-GB"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Type and magnitude of building-related GHG</a:t>
            </a:r>
          </a:p>
        </p:txBody>
      </p:sp>
      <p:pic>
        <p:nvPicPr>
          <p:cNvPr id="17" name="Image 16">
            <a:extLst>
              <a:ext uri="{FF2B5EF4-FFF2-40B4-BE49-F238E27FC236}">
                <a16:creationId xmlns:a16="http://schemas.microsoft.com/office/drawing/2014/main" id="{4C461DD2-131C-5F71-4137-5D4D2E680E23}"/>
              </a:ext>
            </a:extLst>
          </p:cNvPr>
          <p:cNvPicPr>
            <a:picLocks noChangeAspect="1"/>
          </p:cNvPicPr>
          <p:nvPr/>
        </p:nvPicPr>
        <p:blipFill>
          <a:blip r:embed="rId3"/>
          <a:stretch>
            <a:fillRect/>
          </a:stretch>
        </p:blipFill>
        <p:spPr>
          <a:xfrm>
            <a:off x="1555375" y="1304069"/>
            <a:ext cx="1628291" cy="900000"/>
          </a:xfrm>
          <a:prstGeom prst="rect">
            <a:avLst/>
          </a:prstGeom>
        </p:spPr>
      </p:pic>
      <p:pic>
        <p:nvPicPr>
          <p:cNvPr id="20" name="Image 19">
            <a:extLst>
              <a:ext uri="{FF2B5EF4-FFF2-40B4-BE49-F238E27FC236}">
                <a16:creationId xmlns:a16="http://schemas.microsoft.com/office/drawing/2014/main" id="{F880EDB2-019C-448F-AC61-31742F8D8980}"/>
              </a:ext>
            </a:extLst>
          </p:cNvPr>
          <p:cNvPicPr>
            <a:picLocks noChangeAspect="1"/>
          </p:cNvPicPr>
          <p:nvPr/>
        </p:nvPicPr>
        <p:blipFill rotWithShape="1">
          <a:blip r:embed="rId4"/>
          <a:srcRect r="17327"/>
          <a:stretch/>
        </p:blipFill>
        <p:spPr>
          <a:xfrm>
            <a:off x="1516161" y="2490018"/>
            <a:ext cx="1826865" cy="900000"/>
          </a:xfrm>
          <a:prstGeom prst="rect">
            <a:avLst/>
          </a:prstGeom>
        </p:spPr>
      </p:pic>
      <p:pic>
        <p:nvPicPr>
          <p:cNvPr id="22" name="Image 21">
            <a:extLst>
              <a:ext uri="{FF2B5EF4-FFF2-40B4-BE49-F238E27FC236}">
                <a16:creationId xmlns:a16="http://schemas.microsoft.com/office/drawing/2014/main" id="{D7E1479D-83C6-7484-1B45-43030A6A1CAB}"/>
              </a:ext>
            </a:extLst>
          </p:cNvPr>
          <p:cNvPicPr>
            <a:picLocks noChangeAspect="1"/>
          </p:cNvPicPr>
          <p:nvPr/>
        </p:nvPicPr>
        <p:blipFill>
          <a:blip r:embed="rId5"/>
          <a:stretch>
            <a:fillRect/>
          </a:stretch>
        </p:blipFill>
        <p:spPr>
          <a:xfrm>
            <a:off x="5342776" y="1896470"/>
            <a:ext cx="1826865" cy="900000"/>
          </a:xfrm>
          <a:prstGeom prst="rect">
            <a:avLst/>
          </a:prstGeom>
        </p:spPr>
      </p:pic>
      <p:pic>
        <p:nvPicPr>
          <p:cNvPr id="23" name="Picture 4" descr="1,695 IMAGES, PHOTOS ET ILLUSTRATIONS VECTORIELLES STOCK APPROPRIÉES SUR LE  THÈME &amp;quot;Carte De France&amp;quot; | Adobe Stock">
            <a:extLst>
              <a:ext uri="{FF2B5EF4-FFF2-40B4-BE49-F238E27FC236}">
                <a16:creationId xmlns:a16="http://schemas.microsoft.com/office/drawing/2014/main" id="{61C2439C-7155-FCC0-D48E-3E0D5597871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9006" y="4769590"/>
            <a:ext cx="720000" cy="7200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Planète Terre Conception Pictogramme Icône Vecteur Image Illustration Clip  Art Libres De Droits , Vecteurs Et Illustration. Image 65130158.">
            <a:extLst>
              <a:ext uri="{FF2B5EF4-FFF2-40B4-BE49-F238E27FC236}">
                <a16:creationId xmlns:a16="http://schemas.microsoft.com/office/drawing/2014/main" id="{50D2C1B9-CF0B-EC14-58E3-3076CD16B13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244" t="13089" r="11040" b="13425"/>
          <a:stretch/>
        </p:blipFill>
        <p:spPr bwMode="auto">
          <a:xfrm>
            <a:off x="659006" y="3975363"/>
            <a:ext cx="720000" cy="689684"/>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24">
            <a:extLst>
              <a:ext uri="{FF2B5EF4-FFF2-40B4-BE49-F238E27FC236}">
                <a16:creationId xmlns:a16="http://schemas.microsoft.com/office/drawing/2014/main" id="{AB84BDBA-427F-28B0-1C1E-20CAB7700F6A}"/>
              </a:ext>
            </a:extLst>
          </p:cNvPr>
          <p:cNvSpPr txBox="1"/>
          <p:nvPr/>
        </p:nvSpPr>
        <p:spPr>
          <a:xfrm>
            <a:off x="5431395" y="4113099"/>
            <a:ext cx="1329210" cy="400110"/>
          </a:xfrm>
          <a:prstGeom prst="rect">
            <a:avLst/>
          </a:prstGeom>
          <a:noFill/>
        </p:spPr>
        <p:txBody>
          <a:bodyPr wrap="none" rtlCol="0">
            <a:spAutoFit/>
          </a:bodyPr>
          <a:lstStyle/>
          <a:p>
            <a:r>
              <a:rPr lang="en-GB" sz="2000">
                <a:latin typeface="Abadi" panose="020B0604020104020204" pitchFamily="34" charset="0"/>
              </a:rPr>
              <a:t>&gt; 9% CO</a:t>
            </a:r>
            <a:r>
              <a:rPr lang="en-GB" sz="2000" baseline="-25000">
                <a:latin typeface="Abadi" panose="020B0604020104020204" pitchFamily="34" charset="0"/>
              </a:rPr>
              <a:t>2</a:t>
            </a:r>
          </a:p>
        </p:txBody>
      </p:sp>
      <p:sp>
        <p:nvSpPr>
          <p:cNvPr id="26" name="ZoneTexte 25">
            <a:extLst>
              <a:ext uri="{FF2B5EF4-FFF2-40B4-BE49-F238E27FC236}">
                <a16:creationId xmlns:a16="http://schemas.microsoft.com/office/drawing/2014/main" id="{EFF13066-6F54-C33F-B828-F587C91D9D9B}"/>
              </a:ext>
            </a:extLst>
          </p:cNvPr>
          <p:cNvSpPr txBox="1"/>
          <p:nvPr/>
        </p:nvSpPr>
        <p:spPr>
          <a:xfrm>
            <a:off x="1369709" y="808913"/>
            <a:ext cx="1992853" cy="400110"/>
          </a:xfrm>
          <a:prstGeom prst="rect">
            <a:avLst/>
          </a:prstGeom>
          <a:noFill/>
        </p:spPr>
        <p:txBody>
          <a:bodyPr wrap="none" rtlCol="0">
            <a:spAutoFit/>
          </a:bodyPr>
          <a:lstStyle/>
          <a:p>
            <a:r>
              <a:rPr lang="en-GB" sz="2000" b="1" u="sng">
                <a:latin typeface="Abadi" panose="020B0604020104020204" pitchFamily="34" charset="0"/>
              </a:rPr>
              <a:t>Operational GHG</a:t>
            </a:r>
          </a:p>
        </p:txBody>
      </p:sp>
      <p:sp>
        <p:nvSpPr>
          <p:cNvPr id="27" name="ZoneTexte 26">
            <a:extLst>
              <a:ext uri="{FF2B5EF4-FFF2-40B4-BE49-F238E27FC236}">
                <a16:creationId xmlns:a16="http://schemas.microsoft.com/office/drawing/2014/main" id="{12FF1473-DCDD-8B93-E402-85797E937394}"/>
              </a:ext>
            </a:extLst>
          </p:cNvPr>
          <p:cNvSpPr txBox="1"/>
          <p:nvPr/>
        </p:nvSpPr>
        <p:spPr>
          <a:xfrm>
            <a:off x="8931949" y="829484"/>
            <a:ext cx="1733167" cy="400110"/>
          </a:xfrm>
          <a:prstGeom prst="rect">
            <a:avLst/>
          </a:prstGeom>
          <a:noFill/>
        </p:spPr>
        <p:txBody>
          <a:bodyPr wrap="none" rtlCol="0">
            <a:spAutoFit/>
          </a:bodyPr>
          <a:lstStyle/>
          <a:p>
            <a:r>
              <a:rPr lang="en-GB" sz="2000" b="1" u="sng">
                <a:latin typeface="Abadi" panose="020B0604020104020204" pitchFamily="34" charset="0"/>
              </a:rPr>
              <a:t>Life-cycle GHG</a:t>
            </a:r>
          </a:p>
        </p:txBody>
      </p:sp>
      <p:sp>
        <p:nvSpPr>
          <p:cNvPr id="28" name="ZoneTexte 27">
            <a:extLst>
              <a:ext uri="{FF2B5EF4-FFF2-40B4-BE49-F238E27FC236}">
                <a16:creationId xmlns:a16="http://schemas.microsoft.com/office/drawing/2014/main" id="{8FAFCE5C-0D29-EFED-2C03-E3E5AD85C79B}"/>
              </a:ext>
            </a:extLst>
          </p:cNvPr>
          <p:cNvSpPr txBox="1"/>
          <p:nvPr/>
        </p:nvSpPr>
        <p:spPr>
          <a:xfrm>
            <a:off x="4209270" y="805290"/>
            <a:ext cx="356188" cy="400110"/>
          </a:xfrm>
          <a:prstGeom prst="rect">
            <a:avLst/>
          </a:prstGeom>
          <a:noFill/>
        </p:spPr>
        <p:txBody>
          <a:bodyPr wrap="none" rtlCol="0">
            <a:spAutoFit/>
          </a:bodyPr>
          <a:lstStyle/>
          <a:p>
            <a:r>
              <a:rPr lang="en-GB" sz="2000" b="1">
                <a:latin typeface="Abadi" panose="020B0604020104020204" pitchFamily="34" charset="0"/>
              </a:rPr>
              <a:t>+</a:t>
            </a:r>
          </a:p>
        </p:txBody>
      </p:sp>
      <p:sp>
        <p:nvSpPr>
          <p:cNvPr id="29" name="ZoneTexte 28">
            <a:extLst>
              <a:ext uri="{FF2B5EF4-FFF2-40B4-BE49-F238E27FC236}">
                <a16:creationId xmlns:a16="http://schemas.microsoft.com/office/drawing/2014/main" id="{F7F8B943-DC94-04F8-43B6-3FF44E1B8CC8}"/>
              </a:ext>
            </a:extLst>
          </p:cNvPr>
          <p:cNvSpPr txBox="1"/>
          <p:nvPr/>
        </p:nvSpPr>
        <p:spPr>
          <a:xfrm>
            <a:off x="7666624" y="808913"/>
            <a:ext cx="338554" cy="400110"/>
          </a:xfrm>
          <a:prstGeom prst="rect">
            <a:avLst/>
          </a:prstGeom>
          <a:noFill/>
        </p:spPr>
        <p:txBody>
          <a:bodyPr wrap="square" rtlCol="0">
            <a:spAutoFit/>
          </a:bodyPr>
          <a:lstStyle/>
          <a:p>
            <a:r>
              <a:rPr lang="en-GB" sz="2000" b="1">
                <a:latin typeface="Abadi" panose="020B0604020104020204" pitchFamily="34" charset="0"/>
              </a:rPr>
              <a:t>=</a:t>
            </a:r>
          </a:p>
        </p:txBody>
      </p:sp>
      <p:sp>
        <p:nvSpPr>
          <p:cNvPr id="30" name="ZoneTexte 29">
            <a:extLst>
              <a:ext uri="{FF2B5EF4-FFF2-40B4-BE49-F238E27FC236}">
                <a16:creationId xmlns:a16="http://schemas.microsoft.com/office/drawing/2014/main" id="{DEACD033-2308-7CEB-9C96-DFF2CEBCCB48}"/>
              </a:ext>
            </a:extLst>
          </p:cNvPr>
          <p:cNvSpPr txBox="1"/>
          <p:nvPr/>
        </p:nvSpPr>
        <p:spPr>
          <a:xfrm>
            <a:off x="5301259" y="805290"/>
            <a:ext cx="1819729" cy="400110"/>
          </a:xfrm>
          <a:prstGeom prst="rect">
            <a:avLst/>
          </a:prstGeom>
          <a:noFill/>
        </p:spPr>
        <p:txBody>
          <a:bodyPr wrap="none" rtlCol="0">
            <a:spAutoFit/>
          </a:bodyPr>
          <a:lstStyle/>
          <a:p>
            <a:r>
              <a:rPr lang="en-GB" sz="2000" b="1" u="sng">
                <a:latin typeface="Abadi" panose="020B0604020104020204" pitchFamily="34" charset="0"/>
              </a:rPr>
              <a:t>Embodied GHG</a:t>
            </a:r>
          </a:p>
        </p:txBody>
      </p:sp>
      <p:sp>
        <p:nvSpPr>
          <p:cNvPr id="31" name="ZoneTexte 30">
            <a:extLst>
              <a:ext uri="{FF2B5EF4-FFF2-40B4-BE49-F238E27FC236}">
                <a16:creationId xmlns:a16="http://schemas.microsoft.com/office/drawing/2014/main" id="{CD20B6BC-BCD9-D39C-AFAB-8070A553F869}"/>
              </a:ext>
            </a:extLst>
          </p:cNvPr>
          <p:cNvSpPr txBox="1"/>
          <p:nvPr/>
        </p:nvSpPr>
        <p:spPr>
          <a:xfrm>
            <a:off x="8929273" y="4166060"/>
            <a:ext cx="1484702" cy="400110"/>
          </a:xfrm>
          <a:prstGeom prst="rect">
            <a:avLst/>
          </a:prstGeom>
          <a:noFill/>
        </p:spPr>
        <p:txBody>
          <a:bodyPr wrap="none" rtlCol="0">
            <a:spAutoFit/>
          </a:bodyPr>
          <a:lstStyle/>
          <a:p>
            <a:r>
              <a:rPr lang="en-GB" sz="2000">
                <a:latin typeface="Abadi" panose="020B0604020104020204" pitchFamily="34" charset="0"/>
              </a:rPr>
              <a:t>&gt; 37% CO</a:t>
            </a:r>
            <a:r>
              <a:rPr lang="en-GB" sz="2000" baseline="-25000">
                <a:latin typeface="Abadi" panose="020B0604020104020204" pitchFamily="34" charset="0"/>
              </a:rPr>
              <a:t>2</a:t>
            </a:r>
          </a:p>
        </p:txBody>
      </p:sp>
      <p:sp>
        <p:nvSpPr>
          <p:cNvPr id="32" name="ZoneTexte 31">
            <a:extLst>
              <a:ext uri="{FF2B5EF4-FFF2-40B4-BE49-F238E27FC236}">
                <a16:creationId xmlns:a16="http://schemas.microsoft.com/office/drawing/2014/main" id="{8AA76A9F-3F69-5C79-2BEB-1D669AF820F8}"/>
              </a:ext>
            </a:extLst>
          </p:cNvPr>
          <p:cNvSpPr txBox="1"/>
          <p:nvPr/>
        </p:nvSpPr>
        <p:spPr>
          <a:xfrm>
            <a:off x="445821" y="1586663"/>
            <a:ext cx="771365" cy="369332"/>
          </a:xfrm>
          <a:prstGeom prst="rect">
            <a:avLst/>
          </a:prstGeom>
          <a:noFill/>
        </p:spPr>
        <p:txBody>
          <a:bodyPr wrap="none" rtlCol="0">
            <a:spAutoFit/>
          </a:bodyPr>
          <a:lstStyle/>
          <a:p>
            <a:r>
              <a:rPr lang="en-GB">
                <a:solidFill>
                  <a:srgbClr val="D00000"/>
                </a:solidFill>
                <a:latin typeface="Abadi" panose="020B0604020104020204" pitchFamily="34" charset="0"/>
              </a:rPr>
              <a:t>Direct</a:t>
            </a:r>
          </a:p>
        </p:txBody>
      </p:sp>
      <p:sp>
        <p:nvSpPr>
          <p:cNvPr id="33" name="ZoneTexte 32">
            <a:extLst>
              <a:ext uri="{FF2B5EF4-FFF2-40B4-BE49-F238E27FC236}">
                <a16:creationId xmlns:a16="http://schemas.microsoft.com/office/drawing/2014/main" id="{D574C65C-9945-0A57-98E8-EBCA71FE2DC8}"/>
              </a:ext>
            </a:extLst>
          </p:cNvPr>
          <p:cNvSpPr txBox="1"/>
          <p:nvPr/>
        </p:nvSpPr>
        <p:spPr>
          <a:xfrm>
            <a:off x="372885" y="2809445"/>
            <a:ext cx="917239" cy="369332"/>
          </a:xfrm>
          <a:prstGeom prst="rect">
            <a:avLst/>
          </a:prstGeom>
          <a:noFill/>
        </p:spPr>
        <p:txBody>
          <a:bodyPr wrap="none" rtlCol="0">
            <a:spAutoFit/>
          </a:bodyPr>
          <a:lstStyle/>
          <a:p>
            <a:r>
              <a:rPr lang="en-GB">
                <a:solidFill>
                  <a:srgbClr val="FFBA08"/>
                </a:solidFill>
                <a:latin typeface="Abadi" panose="020B0604020104020204" pitchFamily="34" charset="0"/>
              </a:rPr>
              <a:t>Indirect</a:t>
            </a:r>
          </a:p>
        </p:txBody>
      </p:sp>
      <p:sp>
        <p:nvSpPr>
          <p:cNvPr id="38" name="ZoneTexte 37">
            <a:extLst>
              <a:ext uri="{FF2B5EF4-FFF2-40B4-BE49-F238E27FC236}">
                <a16:creationId xmlns:a16="http://schemas.microsoft.com/office/drawing/2014/main" id="{89DD44B9-39F1-EE69-91A2-D1A15DC726F4}"/>
              </a:ext>
            </a:extLst>
          </p:cNvPr>
          <p:cNvSpPr txBox="1"/>
          <p:nvPr/>
        </p:nvSpPr>
        <p:spPr>
          <a:xfrm>
            <a:off x="2099500" y="4156774"/>
            <a:ext cx="1236236" cy="400110"/>
          </a:xfrm>
          <a:prstGeom prst="rect">
            <a:avLst/>
          </a:prstGeom>
          <a:noFill/>
        </p:spPr>
        <p:txBody>
          <a:bodyPr wrap="none" rtlCol="0">
            <a:spAutoFit/>
          </a:bodyPr>
          <a:lstStyle/>
          <a:p>
            <a:r>
              <a:rPr lang="en-GB" sz="2000">
                <a:latin typeface="Abadi" panose="020B0604020104020204" pitchFamily="34" charset="0"/>
              </a:rPr>
              <a:t>28% CO</a:t>
            </a:r>
            <a:r>
              <a:rPr lang="en-GB" sz="2000" baseline="-25000">
                <a:latin typeface="Abadi" panose="020B0604020104020204" pitchFamily="34" charset="0"/>
              </a:rPr>
              <a:t>2</a:t>
            </a:r>
          </a:p>
        </p:txBody>
      </p:sp>
      <p:sp>
        <p:nvSpPr>
          <p:cNvPr id="39" name="ZoneTexte 38">
            <a:extLst>
              <a:ext uri="{FF2B5EF4-FFF2-40B4-BE49-F238E27FC236}">
                <a16:creationId xmlns:a16="http://schemas.microsoft.com/office/drawing/2014/main" id="{DC3748D7-F628-BAB6-5402-7CD5BCA76DD3}"/>
              </a:ext>
            </a:extLst>
          </p:cNvPr>
          <p:cNvSpPr txBox="1"/>
          <p:nvPr/>
        </p:nvSpPr>
        <p:spPr>
          <a:xfrm>
            <a:off x="2027582" y="4888996"/>
            <a:ext cx="2379177" cy="400110"/>
          </a:xfrm>
          <a:prstGeom prst="rect">
            <a:avLst/>
          </a:prstGeom>
          <a:noFill/>
        </p:spPr>
        <p:txBody>
          <a:bodyPr wrap="none" rtlCol="0">
            <a:spAutoFit/>
          </a:bodyPr>
          <a:lstStyle/>
          <a:p>
            <a:r>
              <a:rPr lang="en-GB" sz="2000">
                <a:latin typeface="Abadi" panose="020B0604020104020204" pitchFamily="34" charset="0"/>
              </a:rPr>
              <a:t>23% territorial GHG</a:t>
            </a:r>
            <a:endParaRPr lang="en-GB" sz="2000" baseline="-25000">
              <a:latin typeface="Abadi" panose="020B0604020104020204" pitchFamily="34" charset="0"/>
            </a:endParaRPr>
          </a:p>
        </p:txBody>
      </p:sp>
      <p:sp>
        <p:nvSpPr>
          <p:cNvPr id="40" name="ZoneTexte 39">
            <a:extLst>
              <a:ext uri="{FF2B5EF4-FFF2-40B4-BE49-F238E27FC236}">
                <a16:creationId xmlns:a16="http://schemas.microsoft.com/office/drawing/2014/main" id="{3FE674F6-395D-6D50-296F-CCFF8B110538}"/>
              </a:ext>
            </a:extLst>
          </p:cNvPr>
          <p:cNvSpPr txBox="1"/>
          <p:nvPr/>
        </p:nvSpPr>
        <p:spPr>
          <a:xfrm>
            <a:off x="5199006" y="4888996"/>
            <a:ext cx="2165978" cy="400110"/>
          </a:xfrm>
          <a:prstGeom prst="rect">
            <a:avLst/>
          </a:prstGeom>
          <a:noFill/>
        </p:spPr>
        <p:txBody>
          <a:bodyPr wrap="none" rtlCol="0">
            <a:spAutoFit/>
          </a:bodyPr>
          <a:lstStyle/>
          <a:p>
            <a:r>
              <a:rPr lang="en-GB" sz="2000" i="1">
                <a:latin typeface="Abadi" panose="020B0604020104020204" pitchFamily="34" charset="0"/>
              </a:rPr>
              <a:t>9% footprint GHG</a:t>
            </a:r>
            <a:endParaRPr lang="en-GB" sz="2000" i="1" baseline="-25000">
              <a:latin typeface="Abadi" panose="020B0604020104020204" pitchFamily="34" charset="0"/>
            </a:endParaRPr>
          </a:p>
        </p:txBody>
      </p:sp>
      <p:pic>
        <p:nvPicPr>
          <p:cNvPr id="41" name="Image 40">
            <a:extLst>
              <a:ext uri="{FF2B5EF4-FFF2-40B4-BE49-F238E27FC236}">
                <a16:creationId xmlns:a16="http://schemas.microsoft.com/office/drawing/2014/main" id="{8DCFFC88-D1F6-BBF8-C27C-DBC411CFA32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05116" y="2476223"/>
            <a:ext cx="360000" cy="360000"/>
          </a:xfrm>
          <a:prstGeom prst="rect">
            <a:avLst/>
          </a:prstGeom>
        </p:spPr>
      </p:pic>
      <p:pic>
        <p:nvPicPr>
          <p:cNvPr id="42" name="Image 41">
            <a:extLst>
              <a:ext uri="{FF2B5EF4-FFF2-40B4-BE49-F238E27FC236}">
                <a16:creationId xmlns:a16="http://schemas.microsoft.com/office/drawing/2014/main" id="{E403DB55-0DB5-1A32-2E48-02B7F335B57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48747" y="2299506"/>
            <a:ext cx="360000" cy="360000"/>
          </a:xfrm>
          <a:prstGeom prst="rect">
            <a:avLst/>
          </a:prstGeom>
        </p:spPr>
      </p:pic>
      <p:pic>
        <p:nvPicPr>
          <p:cNvPr id="43" name="Image 42">
            <a:extLst>
              <a:ext uri="{FF2B5EF4-FFF2-40B4-BE49-F238E27FC236}">
                <a16:creationId xmlns:a16="http://schemas.microsoft.com/office/drawing/2014/main" id="{A13106A4-F639-0E7E-9DAA-060B73789F6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36121" y="1925037"/>
            <a:ext cx="1226646" cy="1226646"/>
          </a:xfrm>
          <a:prstGeom prst="rect">
            <a:avLst/>
          </a:prstGeom>
        </p:spPr>
      </p:pic>
      <p:pic>
        <p:nvPicPr>
          <p:cNvPr id="44" name="Image 43">
            <a:extLst>
              <a:ext uri="{FF2B5EF4-FFF2-40B4-BE49-F238E27FC236}">
                <a16:creationId xmlns:a16="http://schemas.microsoft.com/office/drawing/2014/main" id="{BF927412-0AA4-397F-6644-7DF803A85B7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14369" y="1506304"/>
            <a:ext cx="360000" cy="360000"/>
          </a:xfrm>
          <a:prstGeom prst="rect">
            <a:avLst/>
          </a:prstGeom>
        </p:spPr>
      </p:pic>
      <p:sp>
        <p:nvSpPr>
          <p:cNvPr id="54" name="Espace réservé du numéro de diapositive 53">
            <a:extLst>
              <a:ext uri="{FF2B5EF4-FFF2-40B4-BE49-F238E27FC236}">
                <a16:creationId xmlns:a16="http://schemas.microsoft.com/office/drawing/2014/main" id="{B635D80D-FC08-A2CF-D644-124A2FB4CD86}"/>
              </a:ext>
            </a:extLst>
          </p:cNvPr>
          <p:cNvSpPr>
            <a:spLocks noGrp="1"/>
          </p:cNvSpPr>
          <p:nvPr>
            <p:ph type="sldNum" sz="quarter" idx="12"/>
          </p:nvPr>
        </p:nvSpPr>
        <p:spPr/>
        <p:txBody>
          <a:bodyPr/>
          <a:lstStyle/>
          <a:p>
            <a:fld id="{1E55F5E4-9D21-4F00-9F86-7105B16B518E}" type="slidenum">
              <a:rPr lang="fr-FR" smtClean="0"/>
              <a:pPr/>
              <a:t>5</a:t>
            </a:fld>
            <a:endParaRPr lang="fr-FR"/>
          </a:p>
        </p:txBody>
      </p:sp>
      <p:sp>
        <p:nvSpPr>
          <p:cNvPr id="56" name="ZoneTexte 55">
            <a:extLst>
              <a:ext uri="{FF2B5EF4-FFF2-40B4-BE49-F238E27FC236}">
                <a16:creationId xmlns:a16="http://schemas.microsoft.com/office/drawing/2014/main" id="{7D3B7F3A-1F08-0EA2-FD51-294E174C5B4B}"/>
              </a:ext>
            </a:extLst>
          </p:cNvPr>
          <p:cNvSpPr txBox="1"/>
          <p:nvPr/>
        </p:nvSpPr>
        <p:spPr>
          <a:xfrm>
            <a:off x="8929273" y="4890393"/>
            <a:ext cx="1596912" cy="400110"/>
          </a:xfrm>
          <a:prstGeom prst="rect">
            <a:avLst/>
          </a:prstGeom>
          <a:noFill/>
        </p:spPr>
        <p:txBody>
          <a:bodyPr wrap="none" rtlCol="0">
            <a:spAutoFit/>
          </a:bodyPr>
          <a:lstStyle/>
          <a:p>
            <a:r>
              <a:rPr lang="en-GB" sz="2000" i="1">
                <a:latin typeface="Abadi" panose="020B0604020104020204" pitchFamily="34" charset="0"/>
              </a:rPr>
              <a:t>2.2tCO</a:t>
            </a:r>
            <a:r>
              <a:rPr lang="en-GB" sz="2000" i="1" baseline="-25000">
                <a:latin typeface="Abadi" panose="020B0604020104020204" pitchFamily="34" charset="0"/>
              </a:rPr>
              <a:t>2</a:t>
            </a:r>
            <a:r>
              <a:rPr lang="en-GB" sz="2000" i="1">
                <a:latin typeface="Abadi" panose="020B0604020104020204" pitchFamily="34" charset="0"/>
              </a:rPr>
              <a:t>/cap</a:t>
            </a:r>
            <a:endParaRPr lang="en-GB" sz="2000" i="1" baseline="-25000">
              <a:latin typeface="Abadi" panose="020B0604020104020204" pitchFamily="34" charset="0"/>
            </a:endParaRPr>
          </a:p>
        </p:txBody>
      </p:sp>
      <p:sp>
        <p:nvSpPr>
          <p:cNvPr id="57" name="ZoneTexte 56">
            <a:extLst>
              <a:ext uri="{FF2B5EF4-FFF2-40B4-BE49-F238E27FC236}">
                <a16:creationId xmlns:a16="http://schemas.microsoft.com/office/drawing/2014/main" id="{F541F59E-EE45-B284-D0BC-7E83EF4D44D1}"/>
              </a:ext>
            </a:extLst>
          </p:cNvPr>
          <p:cNvSpPr txBox="1"/>
          <p:nvPr/>
        </p:nvSpPr>
        <p:spPr>
          <a:xfrm>
            <a:off x="3116823" y="4071749"/>
            <a:ext cx="277640" cy="400110"/>
          </a:xfrm>
          <a:prstGeom prst="rect">
            <a:avLst/>
          </a:prstGeom>
          <a:noFill/>
        </p:spPr>
        <p:txBody>
          <a:bodyPr wrap="none" rtlCol="0">
            <a:spAutoFit/>
          </a:bodyPr>
          <a:lstStyle/>
          <a:p>
            <a:r>
              <a:rPr lang="en-GB" sz="2000">
                <a:latin typeface="Abadi" panose="020B0604020104020204" pitchFamily="34" charset="0"/>
              </a:rPr>
              <a:t>*</a:t>
            </a:r>
            <a:endParaRPr lang="en-GB" sz="2000" baseline="-25000">
              <a:latin typeface="Abadi" panose="020B0604020104020204" pitchFamily="34" charset="0"/>
            </a:endParaRPr>
          </a:p>
        </p:txBody>
      </p:sp>
      <p:sp>
        <p:nvSpPr>
          <p:cNvPr id="58" name="ZoneTexte 57">
            <a:extLst>
              <a:ext uri="{FF2B5EF4-FFF2-40B4-BE49-F238E27FC236}">
                <a16:creationId xmlns:a16="http://schemas.microsoft.com/office/drawing/2014/main" id="{292FF78C-C615-B8BB-0E4A-934ECD8FA64F}"/>
              </a:ext>
            </a:extLst>
          </p:cNvPr>
          <p:cNvSpPr txBox="1"/>
          <p:nvPr/>
        </p:nvSpPr>
        <p:spPr>
          <a:xfrm>
            <a:off x="4186688" y="4769590"/>
            <a:ext cx="370614" cy="400110"/>
          </a:xfrm>
          <a:prstGeom prst="rect">
            <a:avLst/>
          </a:prstGeom>
          <a:noFill/>
        </p:spPr>
        <p:txBody>
          <a:bodyPr wrap="none" rtlCol="0">
            <a:spAutoFit/>
          </a:bodyPr>
          <a:lstStyle/>
          <a:p>
            <a:r>
              <a:rPr lang="en-GB" sz="2000">
                <a:latin typeface="Abadi" panose="020B0604020104020204" pitchFamily="34" charset="0"/>
              </a:rPr>
              <a:t>**</a:t>
            </a:r>
            <a:endParaRPr lang="en-GB" sz="2000" baseline="-25000">
              <a:latin typeface="Abadi" panose="020B0604020104020204" pitchFamily="34" charset="0"/>
            </a:endParaRPr>
          </a:p>
        </p:txBody>
      </p:sp>
      <p:sp>
        <p:nvSpPr>
          <p:cNvPr id="59" name="ZoneTexte 58">
            <a:extLst>
              <a:ext uri="{FF2B5EF4-FFF2-40B4-BE49-F238E27FC236}">
                <a16:creationId xmlns:a16="http://schemas.microsoft.com/office/drawing/2014/main" id="{6A5609B0-17F1-3946-1A39-E161A92DFC99}"/>
              </a:ext>
            </a:extLst>
          </p:cNvPr>
          <p:cNvSpPr txBox="1"/>
          <p:nvPr/>
        </p:nvSpPr>
        <p:spPr>
          <a:xfrm>
            <a:off x="457485" y="5948384"/>
            <a:ext cx="11873763" cy="307777"/>
          </a:xfrm>
          <a:prstGeom prst="rect">
            <a:avLst/>
          </a:prstGeom>
          <a:noFill/>
        </p:spPr>
        <p:txBody>
          <a:bodyPr wrap="none" rtlCol="0">
            <a:spAutoFit/>
          </a:bodyPr>
          <a:lstStyle/>
          <a:p>
            <a:r>
              <a:rPr lang="en-GB" sz="1400" i="1">
                <a:solidFill>
                  <a:schemeClr val="tx2"/>
                </a:solidFill>
                <a:latin typeface="Abadi" panose="020B0604020104020204" pitchFamily="34" charset="0"/>
              </a:rPr>
              <a:t>* UNEP (2022), </a:t>
            </a:r>
            <a:r>
              <a:rPr lang="en-US" sz="1400" i="1">
                <a:solidFill>
                  <a:schemeClr val="tx2"/>
                </a:solidFill>
                <a:latin typeface="Abadi" panose="020B0604020104020204" pitchFamily="34" charset="0"/>
              </a:rPr>
              <a:t>Global Status Report for Buildings and Construction</a:t>
            </a:r>
            <a:r>
              <a:rPr lang="en-GB" sz="1400" i="1">
                <a:solidFill>
                  <a:schemeClr val="tx2"/>
                </a:solidFill>
                <a:latin typeface="Abadi" panose="020B0604020104020204" pitchFamily="34" charset="0"/>
              </a:rPr>
              <a:t> (energy and process-related CO</a:t>
            </a:r>
            <a:r>
              <a:rPr lang="en-GB" sz="1400" i="1" baseline="-25000">
                <a:solidFill>
                  <a:schemeClr val="tx2"/>
                </a:solidFill>
                <a:latin typeface="Abadi" panose="020B0604020104020204" pitchFamily="34" charset="0"/>
              </a:rPr>
              <a:t>2</a:t>
            </a:r>
            <a:r>
              <a:rPr lang="en-GB" sz="1400" i="1">
                <a:solidFill>
                  <a:schemeClr val="tx2"/>
                </a:solidFill>
                <a:latin typeface="Abadi" panose="020B0604020104020204" pitchFamily="34" charset="0"/>
              </a:rPr>
              <a:t>, concrete, aluminium, steel, bricks and glass only)</a:t>
            </a:r>
          </a:p>
        </p:txBody>
      </p:sp>
      <p:sp>
        <p:nvSpPr>
          <p:cNvPr id="60" name="ZoneTexte 59">
            <a:extLst>
              <a:ext uri="{FF2B5EF4-FFF2-40B4-BE49-F238E27FC236}">
                <a16:creationId xmlns:a16="http://schemas.microsoft.com/office/drawing/2014/main" id="{F59D32FB-8E65-37FB-1A9C-2FA6A6D177A7}"/>
              </a:ext>
            </a:extLst>
          </p:cNvPr>
          <p:cNvSpPr txBox="1"/>
          <p:nvPr/>
        </p:nvSpPr>
        <p:spPr>
          <a:xfrm>
            <a:off x="10183818" y="4113099"/>
            <a:ext cx="247561" cy="400110"/>
          </a:xfrm>
          <a:prstGeom prst="rect">
            <a:avLst/>
          </a:prstGeom>
          <a:noFill/>
        </p:spPr>
        <p:txBody>
          <a:bodyPr wrap="square" rtlCol="0">
            <a:spAutoFit/>
          </a:bodyPr>
          <a:lstStyle/>
          <a:p>
            <a:r>
              <a:rPr lang="en-GB" sz="2000">
                <a:latin typeface="Abadi" panose="020B0604020104020204" pitchFamily="34" charset="0"/>
              </a:rPr>
              <a:t>*</a:t>
            </a:r>
            <a:endParaRPr lang="en-GB" sz="2000" baseline="-25000">
              <a:latin typeface="Abadi" panose="020B0604020104020204" pitchFamily="34" charset="0"/>
            </a:endParaRPr>
          </a:p>
        </p:txBody>
      </p:sp>
      <p:sp>
        <p:nvSpPr>
          <p:cNvPr id="61" name="ZoneTexte 60">
            <a:extLst>
              <a:ext uri="{FF2B5EF4-FFF2-40B4-BE49-F238E27FC236}">
                <a16:creationId xmlns:a16="http://schemas.microsoft.com/office/drawing/2014/main" id="{5E6A209C-77F2-6311-7473-A2A1049BDF95}"/>
              </a:ext>
            </a:extLst>
          </p:cNvPr>
          <p:cNvSpPr txBox="1"/>
          <p:nvPr/>
        </p:nvSpPr>
        <p:spPr>
          <a:xfrm>
            <a:off x="6540036" y="4000405"/>
            <a:ext cx="277640" cy="400110"/>
          </a:xfrm>
          <a:prstGeom prst="rect">
            <a:avLst/>
          </a:prstGeom>
          <a:noFill/>
        </p:spPr>
        <p:txBody>
          <a:bodyPr wrap="none" rtlCol="0">
            <a:spAutoFit/>
          </a:bodyPr>
          <a:lstStyle/>
          <a:p>
            <a:r>
              <a:rPr lang="en-GB" sz="2000">
                <a:latin typeface="Abadi" panose="020B0604020104020204" pitchFamily="34" charset="0"/>
              </a:rPr>
              <a:t>*</a:t>
            </a:r>
            <a:endParaRPr lang="en-GB" sz="2000" baseline="-25000">
              <a:latin typeface="Abadi" panose="020B0604020104020204" pitchFamily="34" charset="0"/>
            </a:endParaRPr>
          </a:p>
        </p:txBody>
      </p:sp>
      <p:sp>
        <p:nvSpPr>
          <p:cNvPr id="62" name="ZoneTexte 61">
            <a:extLst>
              <a:ext uri="{FF2B5EF4-FFF2-40B4-BE49-F238E27FC236}">
                <a16:creationId xmlns:a16="http://schemas.microsoft.com/office/drawing/2014/main" id="{E10431A6-BB70-BE9B-EED6-B29715E94213}"/>
              </a:ext>
            </a:extLst>
          </p:cNvPr>
          <p:cNvSpPr txBox="1"/>
          <p:nvPr/>
        </p:nvSpPr>
        <p:spPr>
          <a:xfrm>
            <a:off x="1118603" y="2133689"/>
            <a:ext cx="2454518" cy="307777"/>
          </a:xfrm>
          <a:prstGeom prst="rect">
            <a:avLst/>
          </a:prstGeom>
          <a:noFill/>
        </p:spPr>
        <p:txBody>
          <a:bodyPr wrap="none" rtlCol="0">
            <a:spAutoFit/>
          </a:bodyPr>
          <a:lstStyle/>
          <a:p>
            <a:r>
              <a:rPr lang="en-GB" sz="1400" i="1">
                <a:solidFill>
                  <a:srgbClr val="D00000"/>
                </a:solidFill>
                <a:latin typeface="Abadi" panose="020B0604020104020204" pitchFamily="34" charset="0"/>
              </a:rPr>
              <a:t>Fossil fuels, biomass, F-Gases</a:t>
            </a:r>
          </a:p>
        </p:txBody>
      </p:sp>
      <p:sp>
        <p:nvSpPr>
          <p:cNvPr id="63" name="ZoneTexte 62">
            <a:extLst>
              <a:ext uri="{FF2B5EF4-FFF2-40B4-BE49-F238E27FC236}">
                <a16:creationId xmlns:a16="http://schemas.microsoft.com/office/drawing/2014/main" id="{28EFCCC0-7029-4166-27A3-4C2A1560268B}"/>
              </a:ext>
            </a:extLst>
          </p:cNvPr>
          <p:cNvSpPr txBox="1"/>
          <p:nvPr/>
        </p:nvSpPr>
        <p:spPr>
          <a:xfrm>
            <a:off x="1290124" y="3407793"/>
            <a:ext cx="2157963" cy="307777"/>
          </a:xfrm>
          <a:prstGeom prst="rect">
            <a:avLst/>
          </a:prstGeom>
          <a:noFill/>
        </p:spPr>
        <p:txBody>
          <a:bodyPr wrap="none" rtlCol="0">
            <a:spAutoFit/>
          </a:bodyPr>
          <a:lstStyle/>
          <a:p>
            <a:r>
              <a:rPr lang="en-GB" sz="1400" i="1">
                <a:solidFill>
                  <a:srgbClr val="FFBA08"/>
                </a:solidFill>
                <a:latin typeface="Abadi" panose="020B0604020104020204" pitchFamily="34" charset="0"/>
              </a:rPr>
              <a:t>Electricity, district heating</a:t>
            </a:r>
          </a:p>
        </p:txBody>
      </p:sp>
      <p:sp>
        <p:nvSpPr>
          <p:cNvPr id="64" name="ZoneTexte 63">
            <a:extLst>
              <a:ext uri="{FF2B5EF4-FFF2-40B4-BE49-F238E27FC236}">
                <a16:creationId xmlns:a16="http://schemas.microsoft.com/office/drawing/2014/main" id="{DBE21131-6295-9976-382D-7E0FA95448DC}"/>
              </a:ext>
            </a:extLst>
          </p:cNvPr>
          <p:cNvSpPr txBox="1"/>
          <p:nvPr/>
        </p:nvSpPr>
        <p:spPr>
          <a:xfrm>
            <a:off x="5331368" y="2848279"/>
            <a:ext cx="1912703" cy="523220"/>
          </a:xfrm>
          <a:prstGeom prst="rect">
            <a:avLst/>
          </a:prstGeom>
          <a:noFill/>
        </p:spPr>
        <p:txBody>
          <a:bodyPr wrap="none" rtlCol="0">
            <a:spAutoFit/>
          </a:bodyPr>
          <a:lstStyle/>
          <a:p>
            <a:pPr algn="ctr"/>
            <a:r>
              <a:rPr lang="en-GB" sz="1400" i="1">
                <a:solidFill>
                  <a:srgbClr val="1C3144"/>
                </a:solidFill>
                <a:latin typeface="Abadi" panose="020B0604020104020204" pitchFamily="34" charset="0"/>
              </a:rPr>
              <a:t>Construction </a:t>
            </a:r>
          </a:p>
          <a:p>
            <a:pPr algn="ctr"/>
            <a:r>
              <a:rPr lang="en-GB" sz="1400" i="1">
                <a:solidFill>
                  <a:srgbClr val="1C3144"/>
                </a:solidFill>
                <a:latin typeface="Abadi" panose="020B0604020104020204" pitchFamily="34" charset="0"/>
              </a:rPr>
              <a:t>materials &amp; equipment</a:t>
            </a:r>
          </a:p>
        </p:txBody>
      </p:sp>
      <p:sp>
        <p:nvSpPr>
          <p:cNvPr id="2" name="ZoneTexte 1">
            <a:extLst>
              <a:ext uri="{FF2B5EF4-FFF2-40B4-BE49-F238E27FC236}">
                <a16:creationId xmlns:a16="http://schemas.microsoft.com/office/drawing/2014/main" id="{2EBA9781-719E-8FCB-1B73-92088EAFFC31}"/>
              </a:ext>
            </a:extLst>
          </p:cNvPr>
          <p:cNvSpPr txBox="1"/>
          <p:nvPr/>
        </p:nvSpPr>
        <p:spPr>
          <a:xfrm>
            <a:off x="419015" y="6233992"/>
            <a:ext cx="6966972" cy="307777"/>
          </a:xfrm>
          <a:prstGeom prst="rect">
            <a:avLst/>
          </a:prstGeom>
          <a:noFill/>
        </p:spPr>
        <p:txBody>
          <a:bodyPr wrap="none" rtlCol="0">
            <a:spAutoFit/>
          </a:bodyPr>
          <a:lstStyle/>
          <a:p>
            <a:r>
              <a:rPr lang="en-GB" sz="1400" i="1">
                <a:solidFill>
                  <a:schemeClr val="tx2"/>
                </a:solidFill>
                <a:latin typeface="Abadi" panose="020B0604020104020204" pitchFamily="34" charset="0"/>
              </a:rPr>
              <a:t>** CITEPA &amp; </a:t>
            </a:r>
            <a:r>
              <a:rPr lang="en-GB" sz="1400" i="1" err="1">
                <a:solidFill>
                  <a:schemeClr val="tx2"/>
                </a:solidFill>
                <a:latin typeface="Abadi" panose="020B0604020104020204" pitchFamily="34" charset="0"/>
              </a:rPr>
              <a:t>Ministère</a:t>
            </a:r>
            <a:r>
              <a:rPr lang="en-GB" sz="1400" i="1">
                <a:solidFill>
                  <a:schemeClr val="tx2"/>
                </a:solidFill>
                <a:latin typeface="Abadi" panose="020B0604020104020204" pitchFamily="34" charset="0"/>
              </a:rPr>
              <a:t> de la transition </a:t>
            </a:r>
            <a:r>
              <a:rPr lang="en-GB" sz="1400" i="1" err="1">
                <a:solidFill>
                  <a:schemeClr val="tx2"/>
                </a:solidFill>
                <a:latin typeface="Abadi" panose="020B0604020104020204" pitchFamily="34" charset="0"/>
              </a:rPr>
              <a:t>écologique</a:t>
            </a:r>
            <a:r>
              <a:rPr lang="en-GB" sz="1400" i="1">
                <a:solidFill>
                  <a:schemeClr val="tx2"/>
                </a:solidFill>
                <a:latin typeface="Abadi" panose="020B0604020104020204" pitchFamily="34" charset="0"/>
              </a:rPr>
              <a:t> (2019) (using direct emission-factors) </a:t>
            </a:r>
          </a:p>
        </p:txBody>
      </p:sp>
      <p:sp>
        <p:nvSpPr>
          <p:cNvPr id="3" name="ZoneTexte 2">
            <a:extLst>
              <a:ext uri="{FF2B5EF4-FFF2-40B4-BE49-F238E27FC236}">
                <a16:creationId xmlns:a16="http://schemas.microsoft.com/office/drawing/2014/main" id="{A5470249-B73B-A12E-1F6A-86380FBAAC97}"/>
              </a:ext>
            </a:extLst>
          </p:cNvPr>
          <p:cNvSpPr txBox="1"/>
          <p:nvPr/>
        </p:nvSpPr>
        <p:spPr>
          <a:xfrm>
            <a:off x="7246271" y="4769590"/>
            <a:ext cx="601519" cy="400110"/>
          </a:xfrm>
          <a:prstGeom prst="rect">
            <a:avLst/>
          </a:prstGeom>
          <a:noFill/>
        </p:spPr>
        <p:txBody>
          <a:bodyPr wrap="square" rtlCol="0">
            <a:spAutoFit/>
          </a:bodyPr>
          <a:lstStyle/>
          <a:p>
            <a:r>
              <a:rPr lang="en-GB" sz="2000">
                <a:latin typeface="Abadi" panose="020B0604020104020204" pitchFamily="34" charset="0"/>
              </a:rPr>
              <a:t>***</a:t>
            </a:r>
            <a:endParaRPr lang="en-GB" sz="2000" baseline="-25000">
              <a:latin typeface="Abadi" panose="020B0604020104020204" pitchFamily="34" charset="0"/>
            </a:endParaRPr>
          </a:p>
        </p:txBody>
      </p:sp>
      <p:sp>
        <p:nvSpPr>
          <p:cNvPr id="4" name="ZoneTexte 3">
            <a:extLst>
              <a:ext uri="{FF2B5EF4-FFF2-40B4-BE49-F238E27FC236}">
                <a16:creationId xmlns:a16="http://schemas.microsoft.com/office/drawing/2014/main" id="{BB0BAD6A-2720-0C46-CD5A-285CE5A5A124}"/>
              </a:ext>
            </a:extLst>
          </p:cNvPr>
          <p:cNvSpPr txBox="1"/>
          <p:nvPr/>
        </p:nvSpPr>
        <p:spPr>
          <a:xfrm>
            <a:off x="390098" y="6549941"/>
            <a:ext cx="7160935" cy="307777"/>
          </a:xfrm>
          <a:prstGeom prst="rect">
            <a:avLst/>
          </a:prstGeom>
          <a:noFill/>
        </p:spPr>
        <p:txBody>
          <a:bodyPr wrap="none" rtlCol="0">
            <a:spAutoFit/>
          </a:bodyPr>
          <a:lstStyle/>
          <a:p>
            <a:r>
              <a:rPr lang="en-GB" sz="1400" i="1">
                <a:solidFill>
                  <a:schemeClr val="tx2"/>
                </a:solidFill>
                <a:latin typeface="Abadi" panose="020B0604020104020204" pitchFamily="34" charset="0"/>
              </a:rPr>
              <a:t>*** SDES (2023), </a:t>
            </a:r>
            <a:r>
              <a:rPr lang="en-GB" sz="1400" i="1" err="1">
                <a:solidFill>
                  <a:schemeClr val="tx2"/>
                </a:solidFill>
                <a:latin typeface="Abadi" panose="020B0604020104020204" pitchFamily="34" charset="0"/>
              </a:rPr>
              <a:t>L’empreinte</a:t>
            </a:r>
            <a:r>
              <a:rPr lang="en-GB" sz="1400" i="1">
                <a:solidFill>
                  <a:schemeClr val="tx2"/>
                </a:solidFill>
                <a:latin typeface="Abadi" panose="020B0604020104020204" pitchFamily="34" charset="0"/>
              </a:rPr>
              <a:t> </a:t>
            </a:r>
            <a:r>
              <a:rPr lang="en-GB" sz="1400" i="1" err="1">
                <a:solidFill>
                  <a:schemeClr val="tx2"/>
                </a:solidFill>
                <a:latin typeface="Abadi" panose="020B0604020104020204" pitchFamily="34" charset="0"/>
              </a:rPr>
              <a:t>carbone</a:t>
            </a:r>
            <a:r>
              <a:rPr lang="en-GB" sz="1400" i="1">
                <a:solidFill>
                  <a:schemeClr val="tx2"/>
                </a:solidFill>
                <a:latin typeface="Abadi" panose="020B0604020104020204" pitchFamily="34" charset="0"/>
              </a:rPr>
              <a:t> de la France de 1995 à 2022 (CO</a:t>
            </a:r>
            <a:r>
              <a:rPr lang="en-GB" sz="1400" i="1" baseline="-25000">
                <a:solidFill>
                  <a:schemeClr val="tx2"/>
                </a:solidFill>
                <a:latin typeface="Abadi" panose="020B0604020104020204" pitchFamily="34" charset="0"/>
              </a:rPr>
              <a:t>2</a:t>
            </a:r>
            <a:r>
              <a:rPr lang="en-GB" sz="1400" i="1">
                <a:solidFill>
                  <a:schemeClr val="tx2"/>
                </a:solidFill>
                <a:latin typeface="Abadi" panose="020B0604020104020204" pitchFamily="34" charset="0"/>
              </a:rPr>
              <a:t>, CH</a:t>
            </a:r>
            <a:r>
              <a:rPr lang="en-GB" sz="1400" i="1" baseline="-25000">
                <a:solidFill>
                  <a:schemeClr val="tx2"/>
                </a:solidFill>
                <a:latin typeface="Abadi" panose="020B0604020104020204" pitchFamily="34" charset="0"/>
              </a:rPr>
              <a:t>4</a:t>
            </a:r>
            <a:r>
              <a:rPr lang="en-GB" sz="1400" i="1">
                <a:solidFill>
                  <a:schemeClr val="tx2"/>
                </a:solidFill>
                <a:latin typeface="Abadi" panose="020B0604020104020204" pitchFamily="34" charset="0"/>
              </a:rPr>
              <a:t> and N</a:t>
            </a:r>
            <a:r>
              <a:rPr lang="en-GB" sz="1400" i="1" baseline="-25000">
                <a:solidFill>
                  <a:schemeClr val="tx2"/>
                </a:solidFill>
                <a:latin typeface="Abadi" panose="020B0604020104020204" pitchFamily="34" charset="0"/>
              </a:rPr>
              <a:t>2</a:t>
            </a:r>
            <a:r>
              <a:rPr lang="en-GB" sz="1400" i="1">
                <a:solidFill>
                  <a:schemeClr val="tx2"/>
                </a:solidFill>
                <a:latin typeface="Abadi" panose="020B0604020104020204" pitchFamily="34" charset="0"/>
              </a:rPr>
              <a:t>O)</a:t>
            </a:r>
          </a:p>
        </p:txBody>
      </p:sp>
      <p:sp>
        <p:nvSpPr>
          <p:cNvPr id="5" name="ZoneTexte 4">
            <a:extLst>
              <a:ext uri="{FF2B5EF4-FFF2-40B4-BE49-F238E27FC236}">
                <a16:creationId xmlns:a16="http://schemas.microsoft.com/office/drawing/2014/main" id="{D9B6B510-B6EB-5379-FCCA-E39C9E99E205}"/>
              </a:ext>
            </a:extLst>
          </p:cNvPr>
          <p:cNvSpPr txBox="1"/>
          <p:nvPr/>
        </p:nvSpPr>
        <p:spPr>
          <a:xfrm>
            <a:off x="10307598" y="4811630"/>
            <a:ext cx="601519" cy="400110"/>
          </a:xfrm>
          <a:prstGeom prst="rect">
            <a:avLst/>
          </a:prstGeom>
          <a:noFill/>
        </p:spPr>
        <p:txBody>
          <a:bodyPr wrap="square" rtlCol="0">
            <a:spAutoFit/>
          </a:bodyPr>
          <a:lstStyle/>
          <a:p>
            <a:r>
              <a:rPr lang="en-GB" sz="2000">
                <a:latin typeface="Abadi" panose="020B0604020104020204" pitchFamily="34" charset="0"/>
              </a:rPr>
              <a:t>***</a:t>
            </a:r>
            <a:endParaRPr lang="en-GB" sz="2000" baseline="-25000">
              <a:latin typeface="Abadi" panose="020B0604020104020204" pitchFamily="34" charset="0"/>
            </a:endParaRPr>
          </a:p>
        </p:txBody>
      </p:sp>
      <p:sp>
        <p:nvSpPr>
          <p:cNvPr id="7" name="ZoneTexte 6">
            <a:extLst>
              <a:ext uri="{FF2B5EF4-FFF2-40B4-BE49-F238E27FC236}">
                <a16:creationId xmlns:a16="http://schemas.microsoft.com/office/drawing/2014/main" id="{838FD31A-F36A-DC5F-C94B-425CC378254F}"/>
              </a:ext>
            </a:extLst>
          </p:cNvPr>
          <p:cNvSpPr txBox="1"/>
          <p:nvPr/>
        </p:nvSpPr>
        <p:spPr>
          <a:xfrm>
            <a:off x="9383787" y="-49516"/>
            <a:ext cx="2664512" cy="830997"/>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Climate objectives</a:t>
            </a:r>
          </a:p>
          <a:p>
            <a:r>
              <a:rPr lang="en-GB" sz="1600">
                <a:latin typeface="Roboto Black" panose="02000000000000000000" pitchFamily="2" charset="0"/>
                <a:ea typeface="Roboto Black" panose="02000000000000000000" pitchFamily="2" charset="0"/>
                <a:cs typeface="Roboto Black" panose="02000000000000000000" pitchFamily="2" charset="0"/>
              </a:rPr>
              <a:t>Buildings GHG emissions</a:t>
            </a:r>
          </a:p>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Climate &amp; building policies</a:t>
            </a:r>
          </a:p>
        </p:txBody>
      </p:sp>
    </p:spTree>
    <p:extLst>
      <p:ext uri="{BB962C8B-B14F-4D97-AF65-F5344CB8AC3E}">
        <p14:creationId xmlns:p14="http://schemas.microsoft.com/office/powerpoint/2010/main" val="130303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8" grpId="0"/>
      <p:bldP spid="39" grpId="0"/>
      <p:bldP spid="40" grpId="0"/>
      <p:bldP spid="56" grpId="0"/>
      <p:bldP spid="57" grpId="0"/>
      <p:bldP spid="58" grpId="0"/>
      <p:bldP spid="59" grpId="0"/>
      <p:bldP spid="60" grpId="0"/>
      <p:bldP spid="61" grpId="0"/>
      <p:bldP spid="62" grpId="0"/>
      <p:bldP spid="63" grpId="0"/>
      <p:bldP spid="64" grpId="0"/>
      <p:bldP spid="2" grpId="0"/>
      <p:bldP spid="3" grpId="0"/>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21F75-CB75-7CAA-9BEA-9387D7F829D4}"/>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b="1" i="1">
                <a:solidFill>
                  <a:schemeClr val="tx1"/>
                </a:solidFill>
                <a:latin typeface="Roboto Black" panose="02000000000000000000" pitchFamily="2" charset="0"/>
                <a:ea typeface="Roboto Black" panose="02000000000000000000" pitchFamily="2" charset="0"/>
                <a:cs typeface="Roboto Black" panose="02000000000000000000" pitchFamily="2" charset="0"/>
              </a:rPr>
              <a:t>Introduction &amp; context</a:t>
            </a:r>
          </a:p>
          <a:p>
            <a:r>
              <a:rPr lang="en-GB"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Building and climate legislation at EU and French levels</a:t>
            </a:r>
          </a:p>
        </p:txBody>
      </p:sp>
      <p:pic>
        <p:nvPicPr>
          <p:cNvPr id="7" name="Image 6" descr="Une image contenant symbole, étoile, capture d’écran, drapeau&#10;&#10;Description générée automatiquement">
            <a:extLst>
              <a:ext uri="{FF2B5EF4-FFF2-40B4-BE49-F238E27FC236}">
                <a16:creationId xmlns:a16="http://schemas.microsoft.com/office/drawing/2014/main" id="{EB91503A-14C8-63FA-4A77-A7F1EF274C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4901" y="1491600"/>
            <a:ext cx="1021005" cy="1021005"/>
          </a:xfrm>
          <a:prstGeom prst="rect">
            <a:avLst/>
          </a:prstGeom>
        </p:spPr>
      </p:pic>
      <p:pic>
        <p:nvPicPr>
          <p:cNvPr id="9" name="Image 8" descr="Une image contenant capture d’écran, Rectangle, Caractère coloré, carré&#10;&#10;Description générée automatiquement">
            <a:extLst>
              <a:ext uri="{FF2B5EF4-FFF2-40B4-BE49-F238E27FC236}">
                <a16:creationId xmlns:a16="http://schemas.microsoft.com/office/drawing/2014/main" id="{94423B56-9BB9-7B25-EC02-3CF3613B22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82111" y="1596881"/>
            <a:ext cx="960836" cy="960836"/>
          </a:xfrm>
          <a:prstGeom prst="rect">
            <a:avLst/>
          </a:prstGeom>
        </p:spPr>
      </p:pic>
      <p:pic>
        <p:nvPicPr>
          <p:cNvPr id="13" name="Image 12" descr="Une image contenant noir, obscurité&#10;&#10;Description générée automatiquement">
            <a:extLst>
              <a:ext uri="{FF2B5EF4-FFF2-40B4-BE49-F238E27FC236}">
                <a16:creationId xmlns:a16="http://schemas.microsoft.com/office/drawing/2014/main" id="{9706B5BD-69CD-896D-C20B-43179CA331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57315" y="793819"/>
            <a:ext cx="929517" cy="929517"/>
          </a:xfrm>
          <a:prstGeom prst="rect">
            <a:avLst/>
          </a:prstGeom>
        </p:spPr>
      </p:pic>
      <p:sp>
        <p:nvSpPr>
          <p:cNvPr id="23" name="Rectangle : avec coins arrondis en diagonale 22">
            <a:extLst>
              <a:ext uri="{FF2B5EF4-FFF2-40B4-BE49-F238E27FC236}">
                <a16:creationId xmlns:a16="http://schemas.microsoft.com/office/drawing/2014/main" id="{77C486C7-F837-8D33-288E-77738A7084DD}"/>
              </a:ext>
            </a:extLst>
          </p:cNvPr>
          <p:cNvSpPr/>
          <p:nvPr/>
        </p:nvSpPr>
        <p:spPr>
          <a:xfrm>
            <a:off x="300308" y="2590456"/>
            <a:ext cx="4500979" cy="3630966"/>
          </a:xfrm>
          <a:prstGeom prst="round2Diag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endParaRPr lang="en-GB" dirty="0">
              <a:solidFill>
                <a:schemeClr val="tx1"/>
              </a:solidFill>
              <a:latin typeface="Abadi" panose="020B0604020104020204" pitchFamily="34" charset="0"/>
            </a:endParaRPr>
          </a:p>
          <a:p>
            <a:pPr marL="285750" indent="-285750">
              <a:buFont typeface="Wingdings" panose="05000000000000000000" pitchFamily="2" charset="2"/>
              <a:buChar char="Ø"/>
            </a:pPr>
            <a:r>
              <a:rPr lang="en-GB" dirty="0">
                <a:solidFill>
                  <a:schemeClr val="tx1"/>
                </a:solidFill>
                <a:latin typeface="Abadi" panose="020B0604020104020204" pitchFamily="34" charset="0"/>
              </a:rPr>
              <a:t>Energy Performance on Buildings Directive (EPBD)</a:t>
            </a:r>
          </a:p>
          <a:p>
            <a:endParaRPr lang="en-GB" dirty="0">
              <a:solidFill>
                <a:schemeClr val="tx1"/>
              </a:solidFill>
              <a:latin typeface="Abadi" panose="020B0604020104020204" pitchFamily="34" charset="0"/>
            </a:endParaRPr>
          </a:p>
          <a:p>
            <a:pPr marL="285750" indent="-285750">
              <a:buFont typeface="Wingdings" panose="05000000000000000000" pitchFamily="2" charset="2"/>
              <a:buChar char="Ø"/>
            </a:pPr>
            <a:r>
              <a:rPr lang="en-GB" dirty="0">
                <a:solidFill>
                  <a:schemeClr val="tx1"/>
                </a:solidFill>
                <a:latin typeface="Abadi" panose="020B0604020104020204" pitchFamily="34" charset="0"/>
              </a:rPr>
              <a:t>Renovation Wave</a:t>
            </a:r>
          </a:p>
          <a:p>
            <a:pPr marL="285750" indent="-285750">
              <a:buFont typeface="Arial" panose="020B0604020202020204" pitchFamily="34" charset="0"/>
              <a:buChar char="•"/>
            </a:pPr>
            <a:endParaRPr lang="en-GB" dirty="0">
              <a:solidFill>
                <a:schemeClr val="tx1"/>
              </a:solidFill>
              <a:latin typeface="Abadi" panose="020B0604020104020204" pitchFamily="34" charset="0"/>
            </a:endParaRPr>
          </a:p>
          <a:p>
            <a:pPr marL="285750" indent="-285750">
              <a:buFont typeface="Wingdings" panose="05000000000000000000" pitchFamily="2" charset="2"/>
              <a:buChar char="Ø"/>
            </a:pPr>
            <a:r>
              <a:rPr lang="en-GB" dirty="0">
                <a:solidFill>
                  <a:schemeClr val="tx1"/>
                </a:solidFill>
                <a:latin typeface="Abadi" panose="020B0604020104020204" pitchFamily="34" charset="0"/>
              </a:rPr>
              <a:t>Whole-Life Carbon limit values in some EU countries (Denmark, Netherlands)</a:t>
            </a:r>
          </a:p>
          <a:p>
            <a:pPr marL="285750" indent="-285750">
              <a:buFont typeface="Wingdings" panose="05000000000000000000" pitchFamily="2" charset="2"/>
              <a:buChar char="Ø"/>
            </a:pPr>
            <a:endParaRPr lang="en-GB" dirty="0">
              <a:solidFill>
                <a:schemeClr val="tx1"/>
              </a:solidFill>
              <a:latin typeface="Abadi" panose="020B0604020104020204" pitchFamily="34" charset="0"/>
            </a:endParaRPr>
          </a:p>
        </p:txBody>
      </p:sp>
      <p:sp>
        <p:nvSpPr>
          <p:cNvPr id="25" name="Rectangle : avec coins arrondis en diagonale 24">
            <a:extLst>
              <a:ext uri="{FF2B5EF4-FFF2-40B4-BE49-F238E27FC236}">
                <a16:creationId xmlns:a16="http://schemas.microsoft.com/office/drawing/2014/main" id="{E057603D-FDC2-C50E-78F2-26C6863A6F85}"/>
              </a:ext>
            </a:extLst>
          </p:cNvPr>
          <p:cNvSpPr/>
          <p:nvPr/>
        </p:nvSpPr>
        <p:spPr>
          <a:xfrm>
            <a:off x="6898169" y="2590456"/>
            <a:ext cx="4500979" cy="3630966"/>
          </a:xfrm>
          <a:prstGeom prst="round2Diag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a:solidFill>
                <a:schemeClr val="tx1"/>
              </a:solidFill>
              <a:latin typeface="Abadi" panose="020B0604020104020204" pitchFamily="34" charset="0"/>
            </a:endParaRPr>
          </a:p>
          <a:p>
            <a:pPr marL="285750" indent="-285750">
              <a:buFont typeface="Wingdings" panose="05000000000000000000" pitchFamily="2" charset="2"/>
              <a:buChar char="Ø"/>
            </a:pPr>
            <a:endParaRPr lang="en-GB">
              <a:solidFill>
                <a:schemeClr val="tx1"/>
              </a:solidFill>
              <a:latin typeface="Abadi" panose="020B0604020104020204" pitchFamily="34" charset="0"/>
            </a:endParaRPr>
          </a:p>
          <a:p>
            <a:pPr marL="285750" indent="-285750">
              <a:buFont typeface="Wingdings" panose="05000000000000000000" pitchFamily="2" charset="2"/>
              <a:buChar char="Ø"/>
            </a:pPr>
            <a:r>
              <a:rPr lang="en-GB">
                <a:solidFill>
                  <a:schemeClr val="tx1"/>
                </a:solidFill>
                <a:latin typeface="Abadi" panose="020B0604020104020204" pitchFamily="34" charset="0"/>
              </a:rPr>
              <a:t>Low-energy consumption residential building stock by 2050</a:t>
            </a:r>
          </a:p>
          <a:p>
            <a:pPr marL="285750" indent="-285750">
              <a:buFont typeface="Wingdings" panose="05000000000000000000" pitchFamily="2" charset="2"/>
              <a:buChar char="Ø"/>
            </a:pPr>
            <a:endParaRPr lang="en-GB">
              <a:solidFill>
                <a:schemeClr val="tx1"/>
              </a:solidFill>
              <a:latin typeface="Abadi" panose="020B0604020104020204" pitchFamily="34" charset="0"/>
            </a:endParaRPr>
          </a:p>
          <a:p>
            <a:pPr marL="285750" indent="-285750">
              <a:buFont typeface="Wingdings" panose="05000000000000000000" pitchFamily="2" charset="2"/>
              <a:buChar char="Ø"/>
            </a:pPr>
            <a:r>
              <a:rPr lang="en-GB">
                <a:solidFill>
                  <a:schemeClr val="tx1"/>
                </a:solidFill>
                <a:latin typeface="Abadi" panose="020B0604020104020204" pitchFamily="34" charset="0"/>
              </a:rPr>
              <a:t>In 2050, direct operational GHGE ~5MtCO</a:t>
            </a:r>
            <a:r>
              <a:rPr lang="en-GB" baseline="-25000">
                <a:solidFill>
                  <a:schemeClr val="tx1"/>
                </a:solidFill>
                <a:latin typeface="Abadi" panose="020B0604020104020204" pitchFamily="34" charset="0"/>
              </a:rPr>
              <a:t>2</a:t>
            </a:r>
            <a:r>
              <a:rPr lang="en-GB">
                <a:solidFill>
                  <a:schemeClr val="tx1"/>
                </a:solidFill>
                <a:latin typeface="Abadi" panose="020B0604020104020204" pitchFamily="34" charset="0"/>
              </a:rPr>
              <a:t>eq, fully decarbonise electricity grid </a:t>
            </a:r>
          </a:p>
          <a:p>
            <a:pPr marL="285750" indent="-285750">
              <a:buFont typeface="Wingdings" panose="05000000000000000000" pitchFamily="2" charset="2"/>
              <a:buChar char="Ø"/>
            </a:pPr>
            <a:endParaRPr lang="en-GB">
              <a:solidFill>
                <a:schemeClr val="tx1"/>
              </a:solidFill>
              <a:latin typeface="Abadi" panose="020B0604020104020204" pitchFamily="34" charset="0"/>
            </a:endParaRPr>
          </a:p>
          <a:p>
            <a:pPr marL="285750" indent="-285750">
              <a:buFont typeface="Wingdings" panose="05000000000000000000" pitchFamily="2" charset="2"/>
              <a:buChar char="Ø"/>
            </a:pPr>
            <a:r>
              <a:rPr lang="en-GB">
                <a:solidFill>
                  <a:schemeClr val="tx1"/>
                </a:solidFill>
                <a:latin typeface="Abadi" panose="020B0604020104020204" pitchFamily="34" charset="0"/>
              </a:rPr>
              <a:t>New building Environmental Regulation (RE2020)</a:t>
            </a:r>
          </a:p>
          <a:p>
            <a:pPr marL="285750" indent="-285750">
              <a:buFont typeface="Wingdings" panose="05000000000000000000" pitchFamily="2" charset="2"/>
              <a:buChar char="Ø"/>
            </a:pPr>
            <a:endParaRPr lang="en-GB">
              <a:solidFill>
                <a:schemeClr val="tx1"/>
              </a:solidFill>
              <a:latin typeface="Abadi" panose="020B0604020104020204" pitchFamily="34" charset="0"/>
            </a:endParaRPr>
          </a:p>
        </p:txBody>
      </p:sp>
      <p:cxnSp>
        <p:nvCxnSpPr>
          <p:cNvPr id="27" name="Connecteur droit 26">
            <a:extLst>
              <a:ext uri="{FF2B5EF4-FFF2-40B4-BE49-F238E27FC236}">
                <a16:creationId xmlns:a16="http://schemas.microsoft.com/office/drawing/2014/main" id="{1E2642F2-87B9-EC21-5B07-C790D0C5930A}"/>
              </a:ext>
            </a:extLst>
          </p:cNvPr>
          <p:cNvCxnSpPr/>
          <p:nvPr/>
        </p:nvCxnSpPr>
        <p:spPr>
          <a:xfrm>
            <a:off x="5805996" y="1855433"/>
            <a:ext cx="0" cy="3817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132C0461-9F4A-A424-29DC-060701EF0730}"/>
              </a:ext>
            </a:extLst>
          </p:cNvPr>
          <p:cNvCxnSpPr>
            <a:cxnSpLocks/>
          </p:cNvCxnSpPr>
          <p:nvPr/>
        </p:nvCxnSpPr>
        <p:spPr>
          <a:xfrm rot="16200000">
            <a:off x="6705996" y="1337173"/>
            <a:ext cx="0" cy="18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EC451DBF-B082-136C-E25A-9C3EDCC25500}"/>
              </a:ext>
            </a:extLst>
          </p:cNvPr>
          <p:cNvCxnSpPr>
            <a:cxnSpLocks/>
          </p:cNvCxnSpPr>
          <p:nvPr/>
        </p:nvCxnSpPr>
        <p:spPr>
          <a:xfrm rot="16200000">
            <a:off x="4905996" y="1337172"/>
            <a:ext cx="0" cy="18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2BE104A5-ABA5-A89C-7845-7BE0CCF4EC2C}"/>
              </a:ext>
            </a:extLst>
          </p:cNvPr>
          <p:cNvCxnSpPr/>
          <p:nvPr/>
        </p:nvCxnSpPr>
        <p:spPr>
          <a:xfrm>
            <a:off x="4005996" y="2237171"/>
            <a:ext cx="0" cy="353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D10C7988-752B-2BEF-D819-4C6CE4828B9E}"/>
              </a:ext>
            </a:extLst>
          </p:cNvPr>
          <p:cNvCxnSpPr/>
          <p:nvPr/>
        </p:nvCxnSpPr>
        <p:spPr>
          <a:xfrm>
            <a:off x="7605996" y="2237171"/>
            <a:ext cx="0" cy="3532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Espace réservé du numéro de diapositive 35">
            <a:extLst>
              <a:ext uri="{FF2B5EF4-FFF2-40B4-BE49-F238E27FC236}">
                <a16:creationId xmlns:a16="http://schemas.microsoft.com/office/drawing/2014/main" id="{D615B7E4-F7B2-7FED-5974-D737D9674180}"/>
              </a:ext>
            </a:extLst>
          </p:cNvPr>
          <p:cNvSpPr>
            <a:spLocks noGrp="1"/>
          </p:cNvSpPr>
          <p:nvPr>
            <p:ph type="sldNum" sz="quarter" idx="12"/>
          </p:nvPr>
        </p:nvSpPr>
        <p:spPr/>
        <p:txBody>
          <a:bodyPr/>
          <a:lstStyle/>
          <a:p>
            <a:fld id="{1E55F5E4-9D21-4F00-9F86-7105B16B518E}" type="slidenum">
              <a:rPr lang="fr-FR" smtClean="0"/>
              <a:pPr/>
              <a:t>6</a:t>
            </a:fld>
            <a:endParaRPr lang="fr-FR"/>
          </a:p>
        </p:txBody>
      </p:sp>
      <p:sp>
        <p:nvSpPr>
          <p:cNvPr id="2" name="ZoneTexte 1">
            <a:extLst>
              <a:ext uri="{FF2B5EF4-FFF2-40B4-BE49-F238E27FC236}">
                <a16:creationId xmlns:a16="http://schemas.microsoft.com/office/drawing/2014/main" id="{971BB1AE-E485-F588-75DF-81BD26A4E269}"/>
              </a:ext>
            </a:extLst>
          </p:cNvPr>
          <p:cNvSpPr txBox="1"/>
          <p:nvPr/>
        </p:nvSpPr>
        <p:spPr>
          <a:xfrm>
            <a:off x="9383787" y="-49516"/>
            <a:ext cx="2664512" cy="830997"/>
          </a:xfrm>
          <a:prstGeom prst="rect">
            <a:avLst/>
          </a:prstGeom>
          <a:noFill/>
        </p:spPr>
        <p:txBody>
          <a:bodyPr wrap="none" rtlCol="0">
            <a:spAutoFit/>
          </a:bodyPr>
          <a:lstStyle/>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Climate objectives</a:t>
            </a:r>
          </a:p>
          <a:p>
            <a:r>
              <a:rPr lang="en-GB" sz="1600">
                <a:solidFill>
                  <a:schemeClr val="bg2">
                    <a:lumMod val="90000"/>
                  </a:schemeClr>
                </a:solidFill>
                <a:latin typeface="Roboto Black" panose="02000000000000000000" pitchFamily="2" charset="0"/>
                <a:ea typeface="Roboto Black" panose="02000000000000000000" pitchFamily="2" charset="0"/>
                <a:cs typeface="Roboto Black" panose="02000000000000000000" pitchFamily="2" charset="0"/>
              </a:rPr>
              <a:t>Buildings GHG emissions</a:t>
            </a:r>
          </a:p>
          <a:p>
            <a:r>
              <a:rPr lang="en-GB" sz="1600">
                <a:latin typeface="Roboto Black" panose="02000000000000000000" pitchFamily="2" charset="0"/>
                <a:ea typeface="Roboto Black" panose="02000000000000000000" pitchFamily="2" charset="0"/>
                <a:cs typeface="Roboto Black" panose="02000000000000000000" pitchFamily="2" charset="0"/>
              </a:rPr>
              <a:t>Climate &amp; building policies</a:t>
            </a:r>
          </a:p>
        </p:txBody>
      </p:sp>
    </p:spTree>
    <p:extLst>
      <p:ext uri="{BB962C8B-B14F-4D97-AF65-F5344CB8AC3E}">
        <p14:creationId xmlns:p14="http://schemas.microsoft.com/office/powerpoint/2010/main" val="244471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A0744B2-D918-DE5A-8295-4F8A41DCF3C6}"/>
              </a:ext>
            </a:extLst>
          </p:cNvPr>
          <p:cNvSpPr/>
          <p:nvPr/>
        </p:nvSpPr>
        <p:spPr>
          <a:xfrm>
            <a:off x="0" y="0"/>
            <a:ext cx="12192000" cy="804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2400" b="1">
              <a:solidFill>
                <a:schemeClr val="tx1"/>
              </a:solidFill>
              <a:latin typeface="Roboto Black" panose="02000000000000000000" pitchFamily="2" charset="0"/>
              <a:ea typeface="Roboto Black" panose="02000000000000000000" pitchFamily="2" charset="0"/>
              <a:cs typeface="Roboto Black" panose="02000000000000000000" pitchFamily="2" charset="0"/>
            </a:endParaRPr>
          </a:p>
        </p:txBody>
      </p:sp>
      <p:pic>
        <p:nvPicPr>
          <p:cNvPr id="2" name="Image 1">
            <a:extLst>
              <a:ext uri="{FF2B5EF4-FFF2-40B4-BE49-F238E27FC236}">
                <a16:creationId xmlns:a16="http://schemas.microsoft.com/office/drawing/2014/main" id="{B18E8321-A665-7B30-0F64-C1F104FD1E8F}"/>
              </a:ext>
            </a:extLst>
          </p:cNvPr>
          <p:cNvPicPr>
            <a:picLocks noChangeAspect="1"/>
          </p:cNvPicPr>
          <p:nvPr/>
        </p:nvPicPr>
        <p:blipFill>
          <a:blip r:embed="rId3"/>
          <a:stretch>
            <a:fillRect/>
          </a:stretch>
        </p:blipFill>
        <p:spPr>
          <a:xfrm>
            <a:off x="5069414" y="1657214"/>
            <a:ext cx="7082371" cy="3846006"/>
          </a:xfrm>
          <a:prstGeom prst="rect">
            <a:avLst/>
          </a:prstGeom>
          <a:solidFill>
            <a:schemeClr val="accent1"/>
          </a:solidFill>
        </p:spPr>
      </p:pic>
      <p:sp>
        <p:nvSpPr>
          <p:cNvPr id="6" name="ZoneTexte 5">
            <a:extLst>
              <a:ext uri="{FF2B5EF4-FFF2-40B4-BE49-F238E27FC236}">
                <a16:creationId xmlns:a16="http://schemas.microsoft.com/office/drawing/2014/main" id="{81443A76-697F-59FC-7041-13BD8F51E41F}"/>
              </a:ext>
            </a:extLst>
          </p:cNvPr>
          <p:cNvSpPr txBox="1"/>
          <p:nvPr/>
        </p:nvSpPr>
        <p:spPr>
          <a:xfrm>
            <a:off x="384761" y="2087257"/>
            <a:ext cx="4246014" cy="3415963"/>
          </a:xfrm>
          <a:prstGeom prst="snip2Diag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457200" indent="-457200">
              <a:buFont typeface="Wingdings" panose="05000000000000000000" pitchFamily="2" charset="2"/>
              <a:buChar char="§"/>
            </a:pPr>
            <a:r>
              <a:rPr lang="en-US"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Research gaps &amp; state of the art </a:t>
            </a:r>
          </a:p>
          <a:p>
            <a:pPr marL="914400" lvl="1" indent="-457200">
              <a:buFont typeface="Wingdings" panose="05000000000000000000" pitchFamily="2" charset="2"/>
              <a:buChar char="§"/>
            </a:pPr>
            <a:r>
              <a:rPr lang="en-US">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Emissions accounting challenges for buildings</a:t>
            </a:r>
          </a:p>
          <a:p>
            <a:pPr marL="914400" lvl="1" indent="-457200">
              <a:buFont typeface="Wingdings" panose="05000000000000000000" pitchFamily="2" charset="2"/>
              <a:buChar char="§"/>
            </a:pPr>
            <a:r>
              <a:rPr lang="en-US">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Complexity of modelling buildings at scale</a:t>
            </a:r>
          </a:p>
          <a:p>
            <a:pPr marL="914400" lvl="1" indent="-457200">
              <a:buFont typeface="Wingdings" panose="05000000000000000000" pitchFamily="2" charset="2"/>
              <a:buChar char="§"/>
            </a:pPr>
            <a:r>
              <a:rPr lang="en-US">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Linking top-down and bottom-up visions</a:t>
            </a:r>
          </a:p>
          <a:p>
            <a:pPr marL="457200" indent="-457200">
              <a:buFont typeface="Arial" panose="020B0604020202020204" pitchFamily="34" charset="0"/>
              <a:buChar char="•"/>
            </a:pPr>
            <a:endParaRPr lang="en-US"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endParaRPr>
          </a:p>
          <a:p>
            <a:pPr marL="457200" indent="-457200">
              <a:buFont typeface="Wingdings" panose="05000000000000000000" pitchFamily="2" charset="2"/>
              <a:buChar char="§"/>
            </a:pPr>
            <a:r>
              <a:rPr lang="en-US" b="1">
                <a:ln w="0"/>
                <a:solidFill>
                  <a:schemeClr val="bg2">
                    <a:lumMod val="10000"/>
                  </a:schemeClr>
                </a:solidFill>
                <a:latin typeface="Abadi" panose="020B0604020104020204" pitchFamily="34" charset="0"/>
                <a:ea typeface="Roboto Black" panose="02000000000000000000" pitchFamily="2" charset="0"/>
                <a:cs typeface="Roboto Black" panose="02000000000000000000" pitchFamily="2" charset="0"/>
              </a:rPr>
              <a:t>Research questions</a:t>
            </a:r>
          </a:p>
        </p:txBody>
      </p:sp>
      <p:sp>
        <p:nvSpPr>
          <p:cNvPr id="7" name="Titre 1">
            <a:extLst>
              <a:ext uri="{FF2B5EF4-FFF2-40B4-BE49-F238E27FC236}">
                <a16:creationId xmlns:a16="http://schemas.microsoft.com/office/drawing/2014/main" id="{BF79C100-0088-CA5D-1B9D-790A7C2AFB93}"/>
              </a:ext>
            </a:extLst>
          </p:cNvPr>
          <p:cNvSpPr txBox="1">
            <a:spLocks/>
          </p:cNvSpPr>
          <p:nvPr/>
        </p:nvSpPr>
        <p:spPr>
          <a:xfrm>
            <a:off x="245899" y="191393"/>
            <a:ext cx="11431576" cy="5426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latin typeface="Roboto Black" panose="02000000000000000000" pitchFamily="2" charset="0"/>
                <a:ea typeface="Roboto Black" panose="02000000000000000000" pitchFamily="2" charset="0"/>
                <a:cs typeface="Roboto Black" panose="02000000000000000000" pitchFamily="2" charset="0"/>
              </a:rPr>
              <a:t>Research gaps, state of the art &amp; research questions</a:t>
            </a:r>
          </a:p>
        </p:txBody>
      </p:sp>
      <p:cxnSp>
        <p:nvCxnSpPr>
          <p:cNvPr id="5" name="Connecteur droit 4">
            <a:extLst>
              <a:ext uri="{FF2B5EF4-FFF2-40B4-BE49-F238E27FC236}">
                <a16:creationId xmlns:a16="http://schemas.microsoft.com/office/drawing/2014/main" id="{80672321-8179-D4A8-1738-E8E1D4B2A395}"/>
              </a:ext>
            </a:extLst>
          </p:cNvPr>
          <p:cNvCxnSpPr/>
          <p:nvPr/>
        </p:nvCxnSpPr>
        <p:spPr>
          <a:xfrm>
            <a:off x="0" y="736170"/>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1936222F-5D4A-AA2F-C99C-60B0F3C3B8C1}"/>
              </a:ext>
            </a:extLst>
          </p:cNvPr>
          <p:cNvCxnSpPr/>
          <p:nvPr/>
        </p:nvCxnSpPr>
        <p:spPr>
          <a:xfrm>
            <a:off x="0" y="849824"/>
            <a:ext cx="12192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5A2876A4-E1EA-967D-FC6C-CC09E9B38129}"/>
              </a:ext>
            </a:extLst>
          </p:cNvPr>
          <p:cNvSpPr>
            <a:spLocks noGrp="1"/>
          </p:cNvSpPr>
          <p:nvPr>
            <p:ph type="sldNum" sz="quarter" idx="12"/>
          </p:nvPr>
        </p:nvSpPr>
        <p:spPr/>
        <p:txBody>
          <a:bodyPr/>
          <a:lstStyle/>
          <a:p>
            <a:fld id="{1E55F5E4-9D21-4F00-9F86-7105B16B518E}" type="slidenum">
              <a:rPr lang="fr-FR" smtClean="0"/>
              <a:pPr/>
              <a:t>7</a:t>
            </a:fld>
            <a:endParaRPr lang="fr-FR"/>
          </a:p>
        </p:txBody>
      </p:sp>
    </p:spTree>
    <p:extLst>
      <p:ext uri="{BB962C8B-B14F-4D97-AF65-F5344CB8AC3E}">
        <p14:creationId xmlns:p14="http://schemas.microsoft.com/office/powerpoint/2010/main" val="1227968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56DD101C-DAA5-92F6-3845-E2BFF8E7961A}"/>
              </a:ext>
            </a:extLst>
          </p:cNvPr>
          <p:cNvSpPr txBox="1"/>
          <p:nvPr/>
        </p:nvSpPr>
        <p:spPr>
          <a:xfrm>
            <a:off x="7153981" y="6271246"/>
            <a:ext cx="2076209" cy="307777"/>
          </a:xfrm>
          <a:prstGeom prst="rect">
            <a:avLst/>
          </a:prstGeom>
          <a:noFill/>
        </p:spPr>
        <p:txBody>
          <a:bodyPr wrap="none" rtlCol="0">
            <a:spAutoFit/>
          </a:bodyPr>
          <a:lstStyle/>
          <a:p>
            <a:r>
              <a:rPr lang="en-GB" sz="1400" i="1">
                <a:solidFill>
                  <a:schemeClr val="tx2"/>
                </a:solidFill>
                <a:latin typeface="Abadi" panose="020B0604020104020204" pitchFamily="34" charset="0"/>
              </a:rPr>
              <a:t>* </a:t>
            </a:r>
            <a:r>
              <a:rPr lang="fr-FR" sz="1400" i="1">
                <a:solidFill>
                  <a:schemeClr val="tx2"/>
                </a:solidFill>
                <a:latin typeface="Abadi" panose="020B0604020104020204" pitchFamily="34" charset="0"/>
              </a:rPr>
              <a:t>IPCC guidelines (2006)</a:t>
            </a:r>
            <a:endParaRPr lang="en-GB" sz="1400" i="1">
              <a:solidFill>
                <a:schemeClr val="tx2"/>
              </a:solidFill>
              <a:latin typeface="Abadi" panose="020B0604020104020204" pitchFamily="34" charset="0"/>
            </a:endParaRPr>
          </a:p>
        </p:txBody>
      </p:sp>
      <p:sp>
        <p:nvSpPr>
          <p:cNvPr id="8" name="ZoneTexte 7">
            <a:extLst>
              <a:ext uri="{FF2B5EF4-FFF2-40B4-BE49-F238E27FC236}">
                <a16:creationId xmlns:a16="http://schemas.microsoft.com/office/drawing/2014/main" id="{630F87A4-14D1-276E-636E-0B0260182B8B}"/>
              </a:ext>
            </a:extLst>
          </p:cNvPr>
          <p:cNvSpPr txBox="1"/>
          <p:nvPr/>
        </p:nvSpPr>
        <p:spPr>
          <a:xfrm>
            <a:off x="7153981" y="6519470"/>
            <a:ext cx="1773242" cy="307777"/>
          </a:xfrm>
          <a:prstGeom prst="rect">
            <a:avLst/>
          </a:prstGeom>
          <a:noFill/>
        </p:spPr>
        <p:txBody>
          <a:bodyPr wrap="none" rtlCol="0">
            <a:spAutoFit/>
          </a:bodyPr>
          <a:lstStyle/>
          <a:p>
            <a:r>
              <a:rPr lang="en-GB" sz="1400" i="1">
                <a:solidFill>
                  <a:schemeClr val="tx2"/>
                </a:solidFill>
                <a:latin typeface="Abadi" panose="020B0604020104020204" pitchFamily="34" charset="0"/>
              </a:rPr>
              <a:t>** EN-15978 (2012)</a:t>
            </a:r>
          </a:p>
        </p:txBody>
      </p:sp>
      <p:sp>
        <p:nvSpPr>
          <p:cNvPr id="133" name="ZoneTexte 132">
            <a:extLst>
              <a:ext uri="{FF2B5EF4-FFF2-40B4-BE49-F238E27FC236}">
                <a16:creationId xmlns:a16="http://schemas.microsoft.com/office/drawing/2014/main" id="{A31089AD-0403-1D0E-8018-99EF560DC47A}"/>
              </a:ext>
            </a:extLst>
          </p:cNvPr>
          <p:cNvSpPr txBox="1"/>
          <p:nvPr/>
        </p:nvSpPr>
        <p:spPr>
          <a:xfrm>
            <a:off x="11050100" y="1971197"/>
            <a:ext cx="747320" cy="338554"/>
          </a:xfrm>
          <a:prstGeom prst="rect">
            <a:avLst/>
          </a:prstGeom>
          <a:noFill/>
        </p:spPr>
        <p:txBody>
          <a:bodyPr wrap="none" rtlCol="0">
            <a:spAutoFit/>
          </a:bodyPr>
          <a:lstStyle/>
          <a:p>
            <a:r>
              <a:rPr lang="en-GB" sz="1600">
                <a:latin typeface="Abadi" panose="020B0604020104020204" pitchFamily="34" charset="0"/>
              </a:rPr>
              <a:t>B6-B7</a:t>
            </a:r>
          </a:p>
        </p:txBody>
      </p:sp>
      <p:sp>
        <p:nvSpPr>
          <p:cNvPr id="5" name="ZoneTexte 4">
            <a:extLst>
              <a:ext uri="{FF2B5EF4-FFF2-40B4-BE49-F238E27FC236}">
                <a16:creationId xmlns:a16="http://schemas.microsoft.com/office/drawing/2014/main" id="{46D2B9A7-9919-D3F2-22D0-442E91A2C425}"/>
              </a:ext>
            </a:extLst>
          </p:cNvPr>
          <p:cNvSpPr txBox="1"/>
          <p:nvPr/>
        </p:nvSpPr>
        <p:spPr>
          <a:xfrm>
            <a:off x="1554716" y="4341171"/>
            <a:ext cx="1023037" cy="338554"/>
          </a:xfrm>
          <a:prstGeom prst="rect">
            <a:avLst/>
          </a:prstGeom>
          <a:noFill/>
        </p:spPr>
        <p:txBody>
          <a:bodyPr wrap="none" rtlCol="0">
            <a:spAutoFit/>
          </a:bodyPr>
          <a:lstStyle/>
          <a:p>
            <a:r>
              <a:rPr lang="en-GB" sz="1600">
                <a:latin typeface="Abadi" panose="020B0604020104020204" pitchFamily="34" charset="0"/>
              </a:rPr>
              <a:t>Transport</a:t>
            </a:r>
          </a:p>
        </p:txBody>
      </p:sp>
      <p:pic>
        <p:nvPicPr>
          <p:cNvPr id="4" name="Image 3" descr="Une image contenant texte, capture d’écran, diagramme, Police&#10;&#10;Description générée automatiquement">
            <a:extLst>
              <a:ext uri="{FF2B5EF4-FFF2-40B4-BE49-F238E27FC236}">
                <a16:creationId xmlns:a16="http://schemas.microsoft.com/office/drawing/2014/main" id="{5D088A9D-998B-B7A0-6D07-B45BBB2E4AD6}"/>
              </a:ext>
            </a:extLst>
          </p:cNvPr>
          <p:cNvPicPr>
            <a:picLocks noChangeAspect="1"/>
          </p:cNvPicPr>
          <p:nvPr/>
        </p:nvPicPr>
        <p:blipFill rotWithShape="1">
          <a:blip r:embed="rId3">
            <a:extLst>
              <a:ext uri="{28A0092B-C50C-407E-A947-70E740481C1C}">
                <a14:useLocalDpi xmlns:a14="http://schemas.microsoft.com/office/drawing/2010/main" val="0"/>
              </a:ext>
            </a:extLst>
          </a:blip>
          <a:srcRect l="15622" t="9283" r="21235" b="10044"/>
          <a:stretch/>
        </p:blipFill>
        <p:spPr>
          <a:xfrm>
            <a:off x="2734127" y="1341241"/>
            <a:ext cx="6496063" cy="5004493"/>
          </a:xfrm>
          <a:prstGeom prst="rect">
            <a:avLst/>
          </a:prstGeom>
        </p:spPr>
      </p:pic>
      <p:sp>
        <p:nvSpPr>
          <p:cNvPr id="134" name="ZoneTexte 133">
            <a:extLst>
              <a:ext uri="{FF2B5EF4-FFF2-40B4-BE49-F238E27FC236}">
                <a16:creationId xmlns:a16="http://schemas.microsoft.com/office/drawing/2014/main" id="{972F4662-AFBD-929B-911F-BA3488BC69A8}"/>
              </a:ext>
            </a:extLst>
          </p:cNvPr>
          <p:cNvSpPr txBox="1"/>
          <p:nvPr/>
        </p:nvSpPr>
        <p:spPr>
          <a:xfrm>
            <a:off x="11050100" y="3265814"/>
            <a:ext cx="747320" cy="338554"/>
          </a:xfrm>
          <a:prstGeom prst="rect">
            <a:avLst/>
          </a:prstGeom>
          <a:noFill/>
        </p:spPr>
        <p:txBody>
          <a:bodyPr wrap="none" rtlCol="0">
            <a:spAutoFit/>
          </a:bodyPr>
          <a:lstStyle/>
          <a:p>
            <a:r>
              <a:rPr lang="en-GB" sz="1600">
                <a:latin typeface="Abadi" panose="020B0604020104020204" pitchFamily="34" charset="0"/>
              </a:rPr>
              <a:t>B6-B7</a:t>
            </a:r>
          </a:p>
        </p:txBody>
      </p:sp>
      <p:sp>
        <p:nvSpPr>
          <p:cNvPr id="135" name="ZoneTexte 134">
            <a:extLst>
              <a:ext uri="{FF2B5EF4-FFF2-40B4-BE49-F238E27FC236}">
                <a16:creationId xmlns:a16="http://schemas.microsoft.com/office/drawing/2014/main" id="{8B3A8F37-FF30-31F9-E57A-1B2451B371F2}"/>
              </a:ext>
            </a:extLst>
          </p:cNvPr>
          <p:cNvSpPr txBox="1"/>
          <p:nvPr/>
        </p:nvSpPr>
        <p:spPr>
          <a:xfrm>
            <a:off x="11050100" y="4795802"/>
            <a:ext cx="756938" cy="830997"/>
          </a:xfrm>
          <a:prstGeom prst="rect">
            <a:avLst/>
          </a:prstGeom>
          <a:noFill/>
        </p:spPr>
        <p:txBody>
          <a:bodyPr wrap="none" rtlCol="0">
            <a:spAutoFit/>
          </a:bodyPr>
          <a:lstStyle/>
          <a:p>
            <a:r>
              <a:rPr lang="en-GB" sz="1600">
                <a:latin typeface="Abadi" panose="020B0604020104020204" pitchFamily="34" charset="0"/>
              </a:rPr>
              <a:t>A1-A5</a:t>
            </a:r>
          </a:p>
          <a:p>
            <a:r>
              <a:rPr lang="en-GB" sz="1600">
                <a:latin typeface="Abadi" panose="020B0604020104020204" pitchFamily="34" charset="0"/>
              </a:rPr>
              <a:t>B1-B5</a:t>
            </a:r>
          </a:p>
          <a:p>
            <a:r>
              <a:rPr lang="en-GB" sz="1600">
                <a:latin typeface="Abadi" panose="020B0604020104020204" pitchFamily="34" charset="0"/>
              </a:rPr>
              <a:t>C1-C4</a:t>
            </a:r>
          </a:p>
        </p:txBody>
      </p:sp>
      <p:sp>
        <p:nvSpPr>
          <p:cNvPr id="112" name="Espace réservé du numéro de diapositive 111">
            <a:extLst>
              <a:ext uri="{FF2B5EF4-FFF2-40B4-BE49-F238E27FC236}">
                <a16:creationId xmlns:a16="http://schemas.microsoft.com/office/drawing/2014/main" id="{51D4B739-B45A-7B55-1E27-2EB45D02021F}"/>
              </a:ext>
            </a:extLst>
          </p:cNvPr>
          <p:cNvSpPr>
            <a:spLocks noGrp="1"/>
          </p:cNvSpPr>
          <p:nvPr>
            <p:ph type="sldNum" sz="quarter" idx="12"/>
          </p:nvPr>
        </p:nvSpPr>
        <p:spPr/>
        <p:txBody>
          <a:bodyPr/>
          <a:lstStyle/>
          <a:p>
            <a:fld id="{1E55F5E4-9D21-4F00-9F86-7105B16B518E}" type="slidenum">
              <a:rPr lang="fr-FR" smtClean="0"/>
              <a:pPr/>
              <a:t>8</a:t>
            </a:fld>
            <a:endParaRPr lang="fr-FR"/>
          </a:p>
        </p:txBody>
      </p:sp>
      <p:sp>
        <p:nvSpPr>
          <p:cNvPr id="114" name="Rectangle 113">
            <a:extLst>
              <a:ext uri="{FF2B5EF4-FFF2-40B4-BE49-F238E27FC236}">
                <a16:creationId xmlns:a16="http://schemas.microsoft.com/office/drawing/2014/main" id="{7DF49EBD-DB94-CC32-64B8-7F0C89E3C826}"/>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a:solidFill>
                  <a:schemeClr val="tx1"/>
                </a:solidFill>
                <a:latin typeface="Roboto Black" panose="02000000000000000000" pitchFamily="2" charset="0"/>
                <a:ea typeface="Roboto Black" panose="02000000000000000000" pitchFamily="2" charset="0"/>
                <a:cs typeface="Roboto Black" panose="02000000000000000000" pitchFamily="2" charset="0"/>
              </a:rPr>
              <a:t>Research gaps, state of the art &amp; research questions</a:t>
            </a:r>
            <a:r>
              <a:rPr lang="en-GB" sz="1600" b="1">
                <a:solidFill>
                  <a:schemeClr val="tx1"/>
                </a:solidFill>
                <a:latin typeface="Roboto Black" panose="02000000000000000000" pitchFamily="2" charset="0"/>
                <a:ea typeface="Roboto Black" panose="02000000000000000000" pitchFamily="2" charset="0"/>
                <a:cs typeface="Roboto Black" panose="02000000000000000000" pitchFamily="2" charset="0"/>
              </a:rPr>
              <a:t> </a:t>
            </a:r>
          </a:p>
          <a:p>
            <a:r>
              <a:rPr lang="en-GB"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Emissions accounting challenges for buildings</a:t>
            </a:r>
          </a:p>
        </p:txBody>
      </p:sp>
      <p:sp>
        <p:nvSpPr>
          <p:cNvPr id="116" name="ZoneTexte 115">
            <a:extLst>
              <a:ext uri="{FF2B5EF4-FFF2-40B4-BE49-F238E27FC236}">
                <a16:creationId xmlns:a16="http://schemas.microsoft.com/office/drawing/2014/main" id="{21C2C6C6-CDDE-6D39-1683-06A28281EDA5}"/>
              </a:ext>
            </a:extLst>
          </p:cNvPr>
          <p:cNvSpPr txBox="1"/>
          <p:nvPr/>
        </p:nvSpPr>
        <p:spPr>
          <a:xfrm>
            <a:off x="1140239" y="700684"/>
            <a:ext cx="1826142" cy="707886"/>
          </a:xfrm>
          <a:prstGeom prst="rect">
            <a:avLst/>
          </a:prstGeom>
          <a:noFill/>
        </p:spPr>
        <p:txBody>
          <a:bodyPr wrap="none" rtlCol="0">
            <a:spAutoFit/>
          </a:bodyPr>
          <a:lstStyle/>
          <a:p>
            <a:pPr algn="ctr"/>
            <a:r>
              <a:rPr lang="en-GB" sz="2000" b="1">
                <a:latin typeface="Abadi" panose="020B0604020104020204" pitchFamily="34" charset="0"/>
              </a:rPr>
              <a:t>National </a:t>
            </a:r>
          </a:p>
          <a:p>
            <a:pPr algn="ctr"/>
            <a:r>
              <a:rPr lang="en-GB" sz="2000" b="1">
                <a:latin typeface="Abadi" panose="020B0604020104020204" pitchFamily="34" charset="0"/>
              </a:rPr>
              <a:t>GHG inventory*</a:t>
            </a:r>
          </a:p>
        </p:txBody>
      </p:sp>
      <p:sp>
        <p:nvSpPr>
          <p:cNvPr id="117" name="ZoneTexte 116">
            <a:extLst>
              <a:ext uri="{FF2B5EF4-FFF2-40B4-BE49-F238E27FC236}">
                <a16:creationId xmlns:a16="http://schemas.microsoft.com/office/drawing/2014/main" id="{FEC52C01-1CF0-CBA8-0122-5FF6579EC492}"/>
              </a:ext>
            </a:extLst>
          </p:cNvPr>
          <p:cNvSpPr txBox="1"/>
          <p:nvPr/>
        </p:nvSpPr>
        <p:spPr>
          <a:xfrm>
            <a:off x="9304742" y="718620"/>
            <a:ext cx="1253869" cy="707886"/>
          </a:xfrm>
          <a:prstGeom prst="rect">
            <a:avLst/>
          </a:prstGeom>
          <a:noFill/>
        </p:spPr>
        <p:txBody>
          <a:bodyPr wrap="none" rtlCol="0">
            <a:spAutoFit/>
          </a:bodyPr>
          <a:lstStyle/>
          <a:p>
            <a:pPr algn="ctr"/>
            <a:r>
              <a:rPr lang="en-GB" sz="2000" b="1">
                <a:latin typeface="Abadi" panose="020B0604020104020204" pitchFamily="34" charset="0"/>
              </a:rPr>
              <a:t>Buildings </a:t>
            </a:r>
          </a:p>
          <a:p>
            <a:pPr algn="ctr"/>
            <a:r>
              <a:rPr lang="en-GB" sz="2000" b="1">
                <a:latin typeface="Abadi" panose="020B0604020104020204" pitchFamily="34" charset="0"/>
              </a:rPr>
              <a:t>GHG</a:t>
            </a:r>
          </a:p>
        </p:txBody>
      </p:sp>
      <p:sp>
        <p:nvSpPr>
          <p:cNvPr id="118" name="ZoneTexte 117">
            <a:extLst>
              <a:ext uri="{FF2B5EF4-FFF2-40B4-BE49-F238E27FC236}">
                <a16:creationId xmlns:a16="http://schemas.microsoft.com/office/drawing/2014/main" id="{E5F7FCF1-20A1-5E8C-36F3-1A6E4DFCB11B}"/>
              </a:ext>
            </a:extLst>
          </p:cNvPr>
          <p:cNvSpPr txBox="1"/>
          <p:nvPr/>
        </p:nvSpPr>
        <p:spPr>
          <a:xfrm>
            <a:off x="1515362" y="1461489"/>
            <a:ext cx="906017" cy="338554"/>
          </a:xfrm>
          <a:prstGeom prst="rect">
            <a:avLst/>
          </a:prstGeom>
          <a:noFill/>
        </p:spPr>
        <p:txBody>
          <a:bodyPr wrap="none" rtlCol="0">
            <a:spAutoFit/>
          </a:bodyPr>
          <a:lstStyle/>
          <a:p>
            <a:r>
              <a:rPr lang="en-GB" sz="1600">
                <a:latin typeface="Abadi" panose="020B0604020104020204" pitchFamily="34" charset="0"/>
              </a:rPr>
              <a:t>Building</a:t>
            </a:r>
          </a:p>
        </p:txBody>
      </p:sp>
      <p:sp>
        <p:nvSpPr>
          <p:cNvPr id="119" name="ZoneTexte 118">
            <a:extLst>
              <a:ext uri="{FF2B5EF4-FFF2-40B4-BE49-F238E27FC236}">
                <a16:creationId xmlns:a16="http://schemas.microsoft.com/office/drawing/2014/main" id="{E7BF5779-A23B-C0E1-6E25-D6B474EFA87F}"/>
              </a:ext>
            </a:extLst>
          </p:cNvPr>
          <p:cNvSpPr txBox="1"/>
          <p:nvPr/>
        </p:nvSpPr>
        <p:spPr>
          <a:xfrm>
            <a:off x="9360045" y="1713064"/>
            <a:ext cx="1239442" cy="830997"/>
          </a:xfrm>
          <a:prstGeom prst="rect">
            <a:avLst/>
          </a:prstGeom>
          <a:noFill/>
        </p:spPr>
        <p:txBody>
          <a:bodyPr wrap="none" rtlCol="0">
            <a:spAutoFit/>
          </a:bodyPr>
          <a:lstStyle/>
          <a:p>
            <a:r>
              <a:rPr lang="en-GB" sz="1600">
                <a:latin typeface="Abadi" panose="020B0604020104020204" pitchFamily="34" charset="0"/>
              </a:rPr>
              <a:t>Direct </a:t>
            </a:r>
          </a:p>
          <a:p>
            <a:r>
              <a:rPr lang="en-GB" sz="1600">
                <a:latin typeface="Abadi" panose="020B0604020104020204" pitchFamily="34" charset="0"/>
              </a:rPr>
              <a:t>operational </a:t>
            </a:r>
          </a:p>
          <a:p>
            <a:r>
              <a:rPr lang="en-GB" sz="1600">
                <a:latin typeface="Abadi" panose="020B0604020104020204" pitchFamily="34" charset="0"/>
              </a:rPr>
              <a:t>emissions</a:t>
            </a:r>
          </a:p>
        </p:txBody>
      </p:sp>
      <p:sp>
        <p:nvSpPr>
          <p:cNvPr id="120" name="ZoneTexte 119">
            <a:extLst>
              <a:ext uri="{FF2B5EF4-FFF2-40B4-BE49-F238E27FC236}">
                <a16:creationId xmlns:a16="http://schemas.microsoft.com/office/drawing/2014/main" id="{7ED166FE-C23D-7759-0DFC-00E5A4775763}"/>
              </a:ext>
            </a:extLst>
          </p:cNvPr>
          <p:cNvSpPr txBox="1"/>
          <p:nvPr/>
        </p:nvSpPr>
        <p:spPr>
          <a:xfrm>
            <a:off x="9396264" y="3105538"/>
            <a:ext cx="1239442" cy="830997"/>
          </a:xfrm>
          <a:prstGeom prst="rect">
            <a:avLst/>
          </a:prstGeom>
          <a:noFill/>
        </p:spPr>
        <p:txBody>
          <a:bodyPr wrap="none" rtlCol="0">
            <a:spAutoFit/>
          </a:bodyPr>
          <a:lstStyle/>
          <a:p>
            <a:r>
              <a:rPr lang="en-GB" sz="1600">
                <a:latin typeface="Abadi" panose="020B0604020104020204" pitchFamily="34" charset="0"/>
              </a:rPr>
              <a:t>Indirect </a:t>
            </a:r>
          </a:p>
          <a:p>
            <a:r>
              <a:rPr lang="en-GB" sz="1600">
                <a:latin typeface="Abadi" panose="020B0604020104020204" pitchFamily="34" charset="0"/>
              </a:rPr>
              <a:t>operational </a:t>
            </a:r>
          </a:p>
          <a:p>
            <a:r>
              <a:rPr lang="en-GB" sz="1600">
                <a:latin typeface="Abadi" panose="020B0604020104020204" pitchFamily="34" charset="0"/>
              </a:rPr>
              <a:t>emissions</a:t>
            </a:r>
          </a:p>
        </p:txBody>
      </p:sp>
      <p:sp>
        <p:nvSpPr>
          <p:cNvPr id="121" name="ZoneTexte 120">
            <a:extLst>
              <a:ext uri="{FF2B5EF4-FFF2-40B4-BE49-F238E27FC236}">
                <a16:creationId xmlns:a16="http://schemas.microsoft.com/office/drawing/2014/main" id="{B1EB8D3B-6472-CFF5-361D-595AFAEDCA18}"/>
              </a:ext>
            </a:extLst>
          </p:cNvPr>
          <p:cNvSpPr txBox="1"/>
          <p:nvPr/>
        </p:nvSpPr>
        <p:spPr>
          <a:xfrm>
            <a:off x="9396264" y="4886788"/>
            <a:ext cx="1128835" cy="584775"/>
          </a:xfrm>
          <a:prstGeom prst="rect">
            <a:avLst/>
          </a:prstGeom>
          <a:noFill/>
        </p:spPr>
        <p:txBody>
          <a:bodyPr wrap="none" rtlCol="0">
            <a:spAutoFit/>
          </a:bodyPr>
          <a:lstStyle/>
          <a:p>
            <a:r>
              <a:rPr lang="en-GB" sz="1600">
                <a:latin typeface="Abadi" panose="020B0604020104020204" pitchFamily="34" charset="0"/>
              </a:rPr>
              <a:t>Embodied </a:t>
            </a:r>
          </a:p>
          <a:p>
            <a:r>
              <a:rPr lang="en-GB" sz="1600">
                <a:latin typeface="Abadi" panose="020B0604020104020204" pitchFamily="34" charset="0"/>
              </a:rPr>
              <a:t>emissions</a:t>
            </a:r>
          </a:p>
        </p:txBody>
      </p:sp>
      <p:sp>
        <p:nvSpPr>
          <p:cNvPr id="122" name="ZoneTexte 121">
            <a:extLst>
              <a:ext uri="{FF2B5EF4-FFF2-40B4-BE49-F238E27FC236}">
                <a16:creationId xmlns:a16="http://schemas.microsoft.com/office/drawing/2014/main" id="{711E5D56-D08D-036F-267A-1D4F43016D01}"/>
              </a:ext>
            </a:extLst>
          </p:cNvPr>
          <p:cNvSpPr txBox="1"/>
          <p:nvPr/>
        </p:nvSpPr>
        <p:spPr>
          <a:xfrm>
            <a:off x="1635586" y="3274544"/>
            <a:ext cx="785793" cy="338554"/>
          </a:xfrm>
          <a:prstGeom prst="rect">
            <a:avLst/>
          </a:prstGeom>
          <a:noFill/>
        </p:spPr>
        <p:txBody>
          <a:bodyPr wrap="none" rtlCol="0">
            <a:spAutoFit/>
          </a:bodyPr>
          <a:lstStyle/>
          <a:p>
            <a:r>
              <a:rPr lang="en-GB" sz="1600">
                <a:latin typeface="Abadi" panose="020B0604020104020204" pitchFamily="34" charset="0"/>
              </a:rPr>
              <a:t>Energy</a:t>
            </a:r>
          </a:p>
        </p:txBody>
      </p:sp>
      <p:sp>
        <p:nvSpPr>
          <p:cNvPr id="123" name="ZoneTexte 122">
            <a:extLst>
              <a:ext uri="{FF2B5EF4-FFF2-40B4-BE49-F238E27FC236}">
                <a16:creationId xmlns:a16="http://schemas.microsoft.com/office/drawing/2014/main" id="{CDB5A5BB-9220-7C93-B3E2-16AD7AF8CDC2}"/>
              </a:ext>
            </a:extLst>
          </p:cNvPr>
          <p:cNvSpPr txBox="1"/>
          <p:nvPr/>
        </p:nvSpPr>
        <p:spPr>
          <a:xfrm>
            <a:off x="1566637" y="3900844"/>
            <a:ext cx="885179" cy="338554"/>
          </a:xfrm>
          <a:prstGeom prst="rect">
            <a:avLst/>
          </a:prstGeom>
          <a:noFill/>
        </p:spPr>
        <p:txBody>
          <a:bodyPr wrap="none" rtlCol="0">
            <a:spAutoFit/>
          </a:bodyPr>
          <a:lstStyle/>
          <a:p>
            <a:r>
              <a:rPr lang="en-GB" sz="1600">
                <a:latin typeface="Abadi" panose="020B0604020104020204" pitchFamily="34" charset="0"/>
              </a:rPr>
              <a:t>Industry</a:t>
            </a:r>
          </a:p>
        </p:txBody>
      </p:sp>
      <p:sp>
        <p:nvSpPr>
          <p:cNvPr id="124" name="ZoneTexte 123">
            <a:extLst>
              <a:ext uri="{FF2B5EF4-FFF2-40B4-BE49-F238E27FC236}">
                <a16:creationId xmlns:a16="http://schemas.microsoft.com/office/drawing/2014/main" id="{52F0C931-1D7E-D979-0D65-856F6BFF5E75}"/>
              </a:ext>
            </a:extLst>
          </p:cNvPr>
          <p:cNvSpPr txBox="1"/>
          <p:nvPr/>
        </p:nvSpPr>
        <p:spPr>
          <a:xfrm>
            <a:off x="1677588" y="4680697"/>
            <a:ext cx="710451" cy="338554"/>
          </a:xfrm>
          <a:prstGeom prst="rect">
            <a:avLst/>
          </a:prstGeom>
          <a:noFill/>
        </p:spPr>
        <p:txBody>
          <a:bodyPr wrap="none" rtlCol="0">
            <a:spAutoFit/>
          </a:bodyPr>
          <a:lstStyle/>
          <a:p>
            <a:r>
              <a:rPr lang="en-GB" sz="1600">
                <a:latin typeface="Abadi" panose="020B0604020104020204" pitchFamily="34" charset="0"/>
              </a:rPr>
              <a:t>Waste</a:t>
            </a:r>
          </a:p>
        </p:txBody>
      </p:sp>
      <p:pic>
        <p:nvPicPr>
          <p:cNvPr id="125" name="Picture 4" descr="1,695 IMAGES, PHOTOS ET ILLUSTRATIONS VECTORIELLES STOCK APPROPRIÉES SUR LE  THÈME &amp;quot;Carte De France&amp;quot; | Adobe Stock">
            <a:extLst>
              <a:ext uri="{FF2B5EF4-FFF2-40B4-BE49-F238E27FC236}">
                <a16:creationId xmlns:a16="http://schemas.microsoft.com/office/drawing/2014/main" id="{5FF0161F-3C4C-64D2-F74E-A1198297B4F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863" y="3078190"/>
            <a:ext cx="689408" cy="68940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 descr="Planète Terre Conception Pictogramme Icône Vecteur Image Illustration Clip  Art Libres De Droits , Vecteurs Et Illustration. Image 65130158.">
            <a:extLst>
              <a:ext uri="{FF2B5EF4-FFF2-40B4-BE49-F238E27FC236}">
                <a16:creationId xmlns:a16="http://schemas.microsoft.com/office/drawing/2014/main" id="{C8CD0848-5A33-46F7-B093-E3735FE5D54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2244" t="13089" r="11040" b="13425"/>
          <a:stretch/>
        </p:blipFill>
        <p:spPr bwMode="auto">
          <a:xfrm>
            <a:off x="402863" y="5511825"/>
            <a:ext cx="689408" cy="660380"/>
          </a:xfrm>
          <a:prstGeom prst="rect">
            <a:avLst/>
          </a:prstGeom>
          <a:noFill/>
          <a:extLst>
            <a:ext uri="{909E8E84-426E-40DD-AFC4-6F175D3DCCD1}">
              <a14:hiddenFill xmlns:a14="http://schemas.microsoft.com/office/drawing/2010/main">
                <a:solidFill>
                  <a:srgbClr val="FFFFFF"/>
                </a:solidFill>
              </a14:hiddenFill>
            </a:ext>
          </a:extLst>
        </p:spPr>
      </p:pic>
      <p:sp>
        <p:nvSpPr>
          <p:cNvPr id="127" name="ZoneTexte 126">
            <a:extLst>
              <a:ext uri="{FF2B5EF4-FFF2-40B4-BE49-F238E27FC236}">
                <a16:creationId xmlns:a16="http://schemas.microsoft.com/office/drawing/2014/main" id="{4FAA0EF1-C83C-EADF-BB74-135BCCF6A373}"/>
              </a:ext>
            </a:extLst>
          </p:cNvPr>
          <p:cNvSpPr txBox="1"/>
          <p:nvPr/>
        </p:nvSpPr>
        <p:spPr>
          <a:xfrm>
            <a:off x="1515362" y="4963445"/>
            <a:ext cx="1144865" cy="830997"/>
          </a:xfrm>
          <a:prstGeom prst="rect">
            <a:avLst/>
          </a:prstGeom>
          <a:noFill/>
        </p:spPr>
        <p:txBody>
          <a:bodyPr wrap="none" rtlCol="0">
            <a:spAutoFit/>
          </a:bodyPr>
          <a:lstStyle/>
          <a:p>
            <a:r>
              <a:rPr lang="en-GB" sz="1600">
                <a:latin typeface="Abadi" panose="020B0604020104020204" pitchFamily="34" charset="0"/>
              </a:rPr>
              <a:t>Agriculture</a:t>
            </a:r>
          </a:p>
          <a:p>
            <a:r>
              <a:rPr lang="en-GB" sz="1600">
                <a:latin typeface="Abadi" panose="020B0604020104020204" pitchFamily="34" charset="0"/>
              </a:rPr>
              <a:t>Land-use</a:t>
            </a:r>
          </a:p>
          <a:p>
            <a:endParaRPr lang="en-GB" sz="1600">
              <a:latin typeface="Abadi" panose="020B0604020104020204" pitchFamily="34" charset="0"/>
            </a:endParaRPr>
          </a:p>
        </p:txBody>
      </p:sp>
      <p:sp>
        <p:nvSpPr>
          <p:cNvPr id="128" name="ZoneTexte 127">
            <a:extLst>
              <a:ext uri="{FF2B5EF4-FFF2-40B4-BE49-F238E27FC236}">
                <a16:creationId xmlns:a16="http://schemas.microsoft.com/office/drawing/2014/main" id="{0F4BF07B-37BE-60E4-5E36-288CB6FCDAF7}"/>
              </a:ext>
            </a:extLst>
          </p:cNvPr>
          <p:cNvSpPr txBox="1"/>
          <p:nvPr/>
        </p:nvSpPr>
        <p:spPr>
          <a:xfrm>
            <a:off x="1441624" y="5538474"/>
            <a:ext cx="1027845" cy="584775"/>
          </a:xfrm>
          <a:prstGeom prst="rect">
            <a:avLst/>
          </a:prstGeom>
          <a:noFill/>
        </p:spPr>
        <p:txBody>
          <a:bodyPr wrap="none" rtlCol="0">
            <a:spAutoFit/>
          </a:bodyPr>
          <a:lstStyle/>
          <a:p>
            <a:r>
              <a:rPr lang="en-GB" sz="1600" b="1">
                <a:latin typeface="Abadi" panose="020B0604020104020204" pitchFamily="34" charset="0"/>
              </a:rPr>
              <a:t>Imported</a:t>
            </a:r>
          </a:p>
          <a:p>
            <a:r>
              <a:rPr lang="en-GB" sz="1600" b="1">
                <a:latin typeface="Abadi" panose="020B0604020104020204" pitchFamily="34" charset="0"/>
              </a:rPr>
              <a:t>Emissions</a:t>
            </a:r>
          </a:p>
        </p:txBody>
      </p:sp>
      <p:sp>
        <p:nvSpPr>
          <p:cNvPr id="130" name="Rectangle 129">
            <a:extLst>
              <a:ext uri="{FF2B5EF4-FFF2-40B4-BE49-F238E27FC236}">
                <a16:creationId xmlns:a16="http://schemas.microsoft.com/office/drawing/2014/main" id="{45D02DE4-870B-6F5B-BE6F-557E0EA8A169}"/>
              </a:ext>
            </a:extLst>
          </p:cNvPr>
          <p:cNvSpPr/>
          <p:nvPr/>
        </p:nvSpPr>
        <p:spPr>
          <a:xfrm>
            <a:off x="1441624" y="5520221"/>
            <a:ext cx="1223372" cy="660380"/>
          </a:xfrm>
          <a:prstGeom prst="rect">
            <a:avLst/>
          </a:prstGeom>
          <a:noFill/>
          <a:ln w="1905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2578C38E-C4B0-967D-E4FE-3E27467403AF}"/>
              </a:ext>
            </a:extLst>
          </p:cNvPr>
          <p:cNvSpPr/>
          <p:nvPr/>
        </p:nvSpPr>
        <p:spPr>
          <a:xfrm>
            <a:off x="0" y="3078969"/>
            <a:ext cx="12192000" cy="3800042"/>
          </a:xfrm>
          <a:prstGeom prst="rect">
            <a:avLst/>
          </a:prstGeom>
          <a:solidFill>
            <a:schemeClr val="bg1"/>
          </a:solidFill>
          <a:ln>
            <a:solidFill>
              <a:schemeClr val="bg1">
                <a:alpha val="98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2" name="ZoneTexte 131">
            <a:extLst>
              <a:ext uri="{FF2B5EF4-FFF2-40B4-BE49-F238E27FC236}">
                <a16:creationId xmlns:a16="http://schemas.microsoft.com/office/drawing/2014/main" id="{20B968CD-6D5C-CE99-C3AE-DD52182DBBA5}"/>
              </a:ext>
            </a:extLst>
          </p:cNvPr>
          <p:cNvSpPr txBox="1"/>
          <p:nvPr/>
        </p:nvSpPr>
        <p:spPr>
          <a:xfrm>
            <a:off x="10777519" y="718620"/>
            <a:ext cx="1143262" cy="707886"/>
          </a:xfrm>
          <a:prstGeom prst="rect">
            <a:avLst/>
          </a:prstGeom>
          <a:noFill/>
        </p:spPr>
        <p:txBody>
          <a:bodyPr wrap="none" rtlCol="0">
            <a:spAutoFit/>
          </a:bodyPr>
          <a:lstStyle/>
          <a:p>
            <a:pPr algn="ctr"/>
            <a:r>
              <a:rPr lang="en-GB" sz="2000" b="1">
                <a:latin typeface="Abadi" panose="020B0604020104020204" pitchFamily="34" charset="0"/>
              </a:rPr>
              <a:t>Building </a:t>
            </a:r>
          </a:p>
          <a:p>
            <a:pPr algn="ctr"/>
            <a:r>
              <a:rPr lang="en-GB" sz="2000" b="1">
                <a:latin typeface="Abadi" panose="020B0604020104020204" pitchFamily="34" charset="0"/>
              </a:rPr>
              <a:t>LCA**</a:t>
            </a:r>
          </a:p>
        </p:txBody>
      </p:sp>
      <p:sp>
        <p:nvSpPr>
          <p:cNvPr id="2" name="ZoneTexte 1">
            <a:extLst>
              <a:ext uri="{FF2B5EF4-FFF2-40B4-BE49-F238E27FC236}">
                <a16:creationId xmlns:a16="http://schemas.microsoft.com/office/drawing/2014/main" id="{AA0BF8CE-3543-905F-683B-A155F9BD83E9}"/>
              </a:ext>
            </a:extLst>
          </p:cNvPr>
          <p:cNvSpPr txBox="1"/>
          <p:nvPr/>
        </p:nvSpPr>
        <p:spPr>
          <a:xfrm>
            <a:off x="4454335" y="1701033"/>
            <a:ext cx="3055645" cy="1200329"/>
          </a:xfrm>
          <a:prstGeom prst="rect">
            <a:avLst/>
          </a:prstGeom>
          <a:noFill/>
        </p:spPr>
        <p:txBody>
          <a:bodyPr wrap="none" rtlCol="0">
            <a:spAutoFit/>
          </a:bodyPr>
          <a:lstStyle/>
          <a:p>
            <a:r>
              <a:rPr lang="en-GB">
                <a:latin typeface="Abadi" panose="020B0604020104020204" pitchFamily="34" charset="0"/>
              </a:rPr>
              <a:t>Lack of holistic view in </a:t>
            </a:r>
          </a:p>
          <a:p>
            <a:r>
              <a:rPr lang="en-GB">
                <a:latin typeface="Abadi" panose="020B0604020104020204" pitchFamily="34" charset="0"/>
              </a:rPr>
              <a:t>decarbonisation pathways </a:t>
            </a:r>
          </a:p>
          <a:p>
            <a:r>
              <a:rPr lang="en-GB">
                <a:latin typeface="Abadi" panose="020B0604020104020204" pitchFamily="34" charset="0"/>
              </a:rPr>
              <a:t>and sectoral carbon budgets</a:t>
            </a:r>
          </a:p>
          <a:p>
            <a:r>
              <a:rPr lang="en-GB">
                <a:latin typeface="Abadi" panose="020B0604020104020204" pitchFamily="34" charset="0"/>
              </a:rPr>
              <a:t>(</a:t>
            </a:r>
            <a:r>
              <a:rPr lang="en-GB" err="1">
                <a:latin typeface="Abadi" panose="020B0604020104020204" pitchFamily="34" charset="0"/>
              </a:rPr>
              <a:t>Giesekam</a:t>
            </a:r>
            <a:r>
              <a:rPr lang="en-GB">
                <a:latin typeface="Abadi" panose="020B0604020104020204" pitchFamily="34" charset="0"/>
              </a:rPr>
              <a:t> et al. 2018) </a:t>
            </a:r>
          </a:p>
        </p:txBody>
      </p:sp>
      <p:sp>
        <p:nvSpPr>
          <p:cNvPr id="3" name="ZoneTexte 2">
            <a:extLst>
              <a:ext uri="{FF2B5EF4-FFF2-40B4-BE49-F238E27FC236}">
                <a16:creationId xmlns:a16="http://schemas.microsoft.com/office/drawing/2014/main" id="{EBE2D2C2-928C-F8C3-5B1B-9BFE745C383C}"/>
              </a:ext>
            </a:extLst>
          </p:cNvPr>
          <p:cNvSpPr txBox="1"/>
          <p:nvPr/>
        </p:nvSpPr>
        <p:spPr>
          <a:xfrm>
            <a:off x="10156563" y="87823"/>
            <a:ext cx="2023311" cy="584775"/>
          </a:xfrm>
          <a:prstGeom prst="rect">
            <a:avLst/>
          </a:prstGeom>
          <a:noFill/>
        </p:spPr>
        <p:txBody>
          <a:bodyPr wrap="none" rtlCol="0">
            <a:spAutoFit/>
          </a:bodyPr>
          <a:lstStyle/>
          <a:p>
            <a:r>
              <a:rPr lang="fr-FR" sz="1600">
                <a:latin typeface="Roboto Black" panose="02000000000000000000" pitchFamily="2" charset="0"/>
                <a:ea typeface="Roboto Black" panose="02000000000000000000" pitchFamily="2" charset="0"/>
                <a:cs typeface="Roboto Black" panose="02000000000000000000" pitchFamily="2" charset="0"/>
              </a:rPr>
              <a:t>Research gaps</a:t>
            </a:r>
          </a:p>
          <a:p>
            <a:r>
              <a:rPr lang="fr-FR" sz="1600">
                <a:solidFill>
                  <a:srgbClr val="D0CECE"/>
                </a:solidFill>
                <a:latin typeface="Roboto Black" panose="02000000000000000000" pitchFamily="2" charset="0"/>
                <a:ea typeface="Roboto Black" panose="02000000000000000000" pitchFamily="2" charset="0"/>
                <a:cs typeface="Roboto Black" panose="02000000000000000000" pitchFamily="2" charset="0"/>
              </a:rPr>
              <a:t>Research questions</a:t>
            </a:r>
          </a:p>
        </p:txBody>
      </p:sp>
    </p:spTree>
    <p:extLst>
      <p:ext uri="{BB962C8B-B14F-4D97-AF65-F5344CB8AC3E}">
        <p14:creationId xmlns:p14="http://schemas.microsoft.com/office/powerpoint/2010/main" val="254471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62BEEA-A66D-B4F7-1A14-AAFAC28C7CA0}"/>
              </a:ext>
            </a:extLst>
          </p:cNvPr>
          <p:cNvSpPr/>
          <p:nvPr/>
        </p:nvSpPr>
        <p:spPr>
          <a:xfrm>
            <a:off x="951165" y="3655993"/>
            <a:ext cx="1641600" cy="899909"/>
          </a:xfrm>
          <a:prstGeom prst="rect">
            <a:avLst/>
          </a:prstGeom>
          <a:solidFill>
            <a:srgbClr val="E7E6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Abadi" panose="020B0604020104020204" pitchFamily="34" charset="0"/>
                <a:cs typeface="Times" panose="02020603050405020304" pitchFamily="18" charset="0"/>
              </a:rPr>
              <a:t>MICRO SCALE</a:t>
            </a:r>
          </a:p>
          <a:p>
            <a:pPr algn="ctr"/>
            <a:r>
              <a:rPr lang="en-GB" sz="1600">
                <a:solidFill>
                  <a:schemeClr val="tx1"/>
                </a:solidFill>
                <a:latin typeface="Abadi" panose="020B0604020104020204" pitchFamily="34" charset="0"/>
                <a:cs typeface="Times" panose="02020603050405020304" pitchFamily="18" charset="0"/>
              </a:rPr>
              <a:t>(individual buildings)</a:t>
            </a:r>
          </a:p>
        </p:txBody>
      </p:sp>
      <p:sp>
        <p:nvSpPr>
          <p:cNvPr id="8" name="Rectangle 7">
            <a:extLst>
              <a:ext uri="{FF2B5EF4-FFF2-40B4-BE49-F238E27FC236}">
                <a16:creationId xmlns:a16="http://schemas.microsoft.com/office/drawing/2014/main" id="{366FECD5-A84B-48E8-FE0C-E7C2E832E890}"/>
              </a:ext>
            </a:extLst>
          </p:cNvPr>
          <p:cNvSpPr/>
          <p:nvPr/>
        </p:nvSpPr>
        <p:spPr>
          <a:xfrm>
            <a:off x="3778806" y="3668220"/>
            <a:ext cx="1641600" cy="900000"/>
          </a:xfrm>
          <a:prstGeom prst="rect">
            <a:avLst/>
          </a:prstGeom>
          <a:solidFill>
            <a:srgbClr val="E7E6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Abadi" panose="020B0604020104020204" pitchFamily="34" charset="0"/>
                <a:cs typeface="Times" panose="02020603050405020304" pitchFamily="18" charset="0"/>
              </a:rPr>
              <a:t>MESO SCALE</a:t>
            </a:r>
          </a:p>
          <a:p>
            <a:pPr algn="ctr"/>
            <a:r>
              <a:rPr lang="en-GB" sz="1600">
                <a:solidFill>
                  <a:schemeClr val="tx1"/>
                </a:solidFill>
                <a:latin typeface="Abadi" panose="020B0604020104020204" pitchFamily="34" charset="0"/>
                <a:cs typeface="Times" panose="02020603050405020304" pitchFamily="18" charset="0"/>
              </a:rPr>
              <a:t>(neighbourhood, city)</a:t>
            </a:r>
          </a:p>
        </p:txBody>
      </p:sp>
      <p:sp>
        <p:nvSpPr>
          <p:cNvPr id="9" name="Rectangle 8">
            <a:extLst>
              <a:ext uri="{FF2B5EF4-FFF2-40B4-BE49-F238E27FC236}">
                <a16:creationId xmlns:a16="http://schemas.microsoft.com/office/drawing/2014/main" id="{F2C1541E-B2BA-4F88-CC09-4E6AA53E88A3}"/>
              </a:ext>
            </a:extLst>
          </p:cNvPr>
          <p:cNvSpPr/>
          <p:nvPr/>
        </p:nvSpPr>
        <p:spPr>
          <a:xfrm>
            <a:off x="6796923" y="3688659"/>
            <a:ext cx="1642470" cy="900000"/>
          </a:xfrm>
          <a:prstGeom prst="rect">
            <a:avLst/>
          </a:prstGeom>
          <a:solidFill>
            <a:srgbClr val="E7E6E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a:solidFill>
                  <a:schemeClr val="tx1"/>
                </a:solidFill>
                <a:latin typeface="Abadi" panose="020B0604020104020204" pitchFamily="34" charset="0"/>
                <a:cs typeface="Times" panose="02020603050405020304" pitchFamily="18" charset="0"/>
              </a:rPr>
              <a:t>MACRO SCALE</a:t>
            </a:r>
          </a:p>
          <a:p>
            <a:pPr algn="ctr"/>
            <a:r>
              <a:rPr lang="en-GB" sz="1600">
                <a:solidFill>
                  <a:schemeClr val="tx1"/>
                </a:solidFill>
                <a:latin typeface="Abadi" panose="020B0604020104020204" pitchFamily="34" charset="0"/>
                <a:cs typeface="Times" panose="02020603050405020304" pitchFamily="18" charset="0"/>
              </a:rPr>
              <a:t>(country, continent)</a:t>
            </a:r>
          </a:p>
        </p:txBody>
      </p:sp>
      <p:pic>
        <p:nvPicPr>
          <p:cNvPr id="10" name="Picture 4" descr="1,695 IMAGES, PHOTOS ET ILLUSTRATIONS VECTORIELLES STOCK APPROPRIÉES SUR LE  THÈME &amp;quot;Carte De France&amp;quot; | Adobe Stock">
            <a:extLst>
              <a:ext uri="{FF2B5EF4-FFF2-40B4-BE49-F238E27FC236}">
                <a16:creationId xmlns:a16="http://schemas.microsoft.com/office/drawing/2014/main" id="{03D14907-E75B-786C-E2F2-D56A2F7DC41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2787" y="2968331"/>
            <a:ext cx="687661" cy="687662"/>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A33D4EE3-C4EA-160B-F8B5-3CA9410BF113}"/>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281596" y="3114715"/>
            <a:ext cx="494324" cy="494324"/>
          </a:xfrm>
          <a:prstGeom prst="rect">
            <a:avLst/>
          </a:prstGeom>
        </p:spPr>
      </p:pic>
      <p:pic>
        <p:nvPicPr>
          <p:cNvPr id="17" name="Image 16" descr="Une image contenant fenêtre, bâtiment, maison, Rectangle&#10;&#10;Description générée automatiquement">
            <a:extLst>
              <a:ext uri="{FF2B5EF4-FFF2-40B4-BE49-F238E27FC236}">
                <a16:creationId xmlns:a16="http://schemas.microsoft.com/office/drawing/2014/main" id="{43C6E5EA-C5BB-4F96-7CC9-01341D51F864}"/>
              </a:ext>
            </a:extLst>
          </p:cNvPr>
          <p:cNvPicPr>
            <a:picLocks noChangeAspect="1"/>
          </p:cNvPicPr>
          <p:nvPr/>
        </p:nvPicPr>
        <p:blipFill>
          <a:blip r:embed="rId5"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878160" y="3121846"/>
            <a:ext cx="463595" cy="463595"/>
          </a:xfrm>
          <a:prstGeom prst="rect">
            <a:avLst/>
          </a:prstGeom>
        </p:spPr>
      </p:pic>
      <p:pic>
        <p:nvPicPr>
          <p:cNvPr id="18" name="Picture 12" descr="Pixel Buildings Stock Illustration - Download Image Now - iStock">
            <a:extLst>
              <a:ext uri="{FF2B5EF4-FFF2-40B4-BE49-F238E27FC236}">
                <a16:creationId xmlns:a16="http://schemas.microsoft.com/office/drawing/2014/main" id="{1AEF5822-D2D0-82DB-EAF9-3C07D986A202}"/>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t="16028" b="26610"/>
          <a:stretch/>
        </p:blipFill>
        <p:spPr bwMode="auto">
          <a:xfrm>
            <a:off x="4153914" y="3089786"/>
            <a:ext cx="891383" cy="511321"/>
          </a:xfrm>
          <a:prstGeom prst="rect">
            <a:avLst/>
          </a:prstGeom>
          <a:noFill/>
          <a:extLst>
            <a:ext uri="{909E8E84-426E-40DD-AFC4-6F175D3DCCD1}">
              <a14:hiddenFill xmlns:a14="http://schemas.microsoft.com/office/drawing/2010/main">
                <a:solidFill>
                  <a:srgbClr val="FFFFFF"/>
                </a:solidFill>
              </a14:hiddenFill>
            </a:ext>
          </a:extLst>
        </p:spPr>
      </p:pic>
      <p:pic>
        <p:nvPicPr>
          <p:cNvPr id="20" name="Image 19">
            <a:extLst>
              <a:ext uri="{FF2B5EF4-FFF2-40B4-BE49-F238E27FC236}">
                <a16:creationId xmlns:a16="http://schemas.microsoft.com/office/drawing/2014/main" id="{3D4A78CB-1AA9-FB1D-6D53-0F4BD415C485}"/>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519627" y="3447010"/>
            <a:ext cx="83876" cy="83876"/>
          </a:xfrm>
          <a:prstGeom prst="rect">
            <a:avLst/>
          </a:prstGeom>
        </p:spPr>
      </p:pic>
      <p:pic>
        <p:nvPicPr>
          <p:cNvPr id="22" name="Image 21">
            <a:extLst>
              <a:ext uri="{FF2B5EF4-FFF2-40B4-BE49-F238E27FC236}">
                <a16:creationId xmlns:a16="http://schemas.microsoft.com/office/drawing/2014/main" id="{B25EEB47-39CF-96DE-1205-1DF4423C0596}"/>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457007" y="3159359"/>
            <a:ext cx="83876" cy="83876"/>
          </a:xfrm>
          <a:prstGeom prst="rect">
            <a:avLst/>
          </a:prstGeom>
        </p:spPr>
      </p:pic>
      <p:pic>
        <p:nvPicPr>
          <p:cNvPr id="34" name="Image 33">
            <a:extLst>
              <a:ext uri="{FF2B5EF4-FFF2-40B4-BE49-F238E27FC236}">
                <a16:creationId xmlns:a16="http://schemas.microsoft.com/office/drawing/2014/main" id="{2B72355B-4439-5826-81B7-148B9FF5848F}"/>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761093" y="3287275"/>
            <a:ext cx="83876" cy="83876"/>
          </a:xfrm>
          <a:prstGeom prst="rect">
            <a:avLst/>
          </a:prstGeom>
        </p:spPr>
      </p:pic>
      <p:pic>
        <p:nvPicPr>
          <p:cNvPr id="35" name="Image 34" descr="Une image contenant fenêtre, bâtiment, maison, Rectangle&#10;&#10;Description générée automatiquement">
            <a:extLst>
              <a:ext uri="{FF2B5EF4-FFF2-40B4-BE49-F238E27FC236}">
                <a16:creationId xmlns:a16="http://schemas.microsoft.com/office/drawing/2014/main" id="{EC013E3A-7F49-CAD4-29F0-7A47538820EE}"/>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787640" y="3391963"/>
            <a:ext cx="89656" cy="89656"/>
          </a:xfrm>
          <a:prstGeom prst="rect">
            <a:avLst/>
          </a:prstGeom>
        </p:spPr>
      </p:pic>
      <p:pic>
        <p:nvPicPr>
          <p:cNvPr id="36" name="Image 35" descr="Une image contenant fenêtre, bâtiment, maison, Rectangle&#10;&#10;Description générée automatiquement">
            <a:extLst>
              <a:ext uri="{FF2B5EF4-FFF2-40B4-BE49-F238E27FC236}">
                <a16:creationId xmlns:a16="http://schemas.microsoft.com/office/drawing/2014/main" id="{80A8160D-D98F-EC25-4135-2C4C2D9AD8D0}"/>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68603" y="3406580"/>
            <a:ext cx="89656" cy="89656"/>
          </a:xfrm>
          <a:prstGeom prst="rect">
            <a:avLst/>
          </a:prstGeom>
        </p:spPr>
      </p:pic>
      <p:pic>
        <p:nvPicPr>
          <p:cNvPr id="37" name="Image 36" descr="Une image contenant fenêtre, bâtiment, maison, Rectangle&#10;&#10;Description générée automatiquement">
            <a:extLst>
              <a:ext uri="{FF2B5EF4-FFF2-40B4-BE49-F238E27FC236}">
                <a16:creationId xmlns:a16="http://schemas.microsoft.com/office/drawing/2014/main" id="{601C1C08-8F60-1BE4-0557-B201393DE88B}"/>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97984" y="3126290"/>
            <a:ext cx="89656" cy="89656"/>
          </a:xfrm>
          <a:prstGeom prst="rect">
            <a:avLst/>
          </a:prstGeom>
        </p:spPr>
      </p:pic>
      <p:pic>
        <p:nvPicPr>
          <p:cNvPr id="38" name="Image 37" descr="Une image contenant fenêtre, bâtiment, maison, Rectangle&#10;&#10;Description générée automatiquement">
            <a:extLst>
              <a:ext uri="{FF2B5EF4-FFF2-40B4-BE49-F238E27FC236}">
                <a16:creationId xmlns:a16="http://schemas.microsoft.com/office/drawing/2014/main" id="{E4EDEE69-8FE3-16D5-850F-08F92253AFB1}"/>
              </a:ext>
            </a:extLst>
          </p:cNvPr>
          <p:cNvPicPr>
            <a:picLocks noChangeAspect="1"/>
          </p:cNvPicPr>
          <p:nvPr/>
        </p:nvPicPr>
        <p:blipFill>
          <a:blip r:embed="rId8"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556578" y="3272094"/>
            <a:ext cx="89656" cy="89656"/>
          </a:xfrm>
          <a:prstGeom prst="rect">
            <a:avLst/>
          </a:prstGeom>
        </p:spPr>
      </p:pic>
      <p:pic>
        <p:nvPicPr>
          <p:cNvPr id="39" name="Image 38">
            <a:extLst>
              <a:ext uri="{FF2B5EF4-FFF2-40B4-BE49-F238E27FC236}">
                <a16:creationId xmlns:a16="http://schemas.microsoft.com/office/drawing/2014/main" id="{8915EFF8-778F-07D5-087D-B9E90A807265}"/>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610803" y="3078641"/>
            <a:ext cx="83876" cy="83876"/>
          </a:xfrm>
          <a:prstGeom prst="rect">
            <a:avLst/>
          </a:prstGeom>
        </p:spPr>
      </p:pic>
      <p:pic>
        <p:nvPicPr>
          <p:cNvPr id="40" name="Image 39">
            <a:extLst>
              <a:ext uri="{FF2B5EF4-FFF2-40B4-BE49-F238E27FC236}">
                <a16:creationId xmlns:a16="http://schemas.microsoft.com/office/drawing/2014/main" id="{77173948-63E3-6C06-A45A-8860B05A190A}"/>
              </a:ext>
            </a:extLst>
          </p:cNvPr>
          <p:cNvPicPr>
            <a:picLocks noChangeAspect="1"/>
          </p:cNvPicPr>
          <p:nvPr/>
        </p:nvPicPr>
        <p:blipFill>
          <a:blip r:embed="rId4"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823731" y="3130900"/>
            <a:ext cx="83876" cy="83876"/>
          </a:xfrm>
          <a:prstGeom prst="rect">
            <a:avLst/>
          </a:prstGeom>
        </p:spPr>
      </p:pic>
      <p:cxnSp>
        <p:nvCxnSpPr>
          <p:cNvPr id="42" name="Connecteur droit avec flèche 41">
            <a:extLst>
              <a:ext uri="{FF2B5EF4-FFF2-40B4-BE49-F238E27FC236}">
                <a16:creationId xmlns:a16="http://schemas.microsoft.com/office/drawing/2014/main" id="{7FDF05CC-A3B6-E3FE-B80C-99B1F5EDFBF5}"/>
              </a:ext>
            </a:extLst>
          </p:cNvPr>
          <p:cNvCxnSpPr/>
          <p:nvPr/>
        </p:nvCxnSpPr>
        <p:spPr>
          <a:xfrm>
            <a:off x="2869704" y="4138659"/>
            <a:ext cx="654341" cy="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E3986D8F-6D2B-8AA3-EFA7-0F4FE906087E}"/>
              </a:ext>
            </a:extLst>
          </p:cNvPr>
          <p:cNvCxnSpPr/>
          <p:nvPr/>
        </p:nvCxnSpPr>
        <p:spPr>
          <a:xfrm>
            <a:off x="5846133" y="4195993"/>
            <a:ext cx="654341" cy="0"/>
          </a:xfrm>
          <a:prstGeom prst="straightConnector1">
            <a:avLst/>
          </a:pr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179EE5A4-009C-476F-86EE-BD577442E3FC}"/>
              </a:ext>
            </a:extLst>
          </p:cNvPr>
          <p:cNvSpPr/>
          <p:nvPr/>
        </p:nvSpPr>
        <p:spPr>
          <a:xfrm>
            <a:off x="0" y="0"/>
            <a:ext cx="12192000" cy="725864"/>
          </a:xfrm>
          <a:prstGeom prst="rect">
            <a:avLst/>
          </a:prstGeom>
          <a:solidFill>
            <a:srgbClr val="ECEBE4"/>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i="1">
                <a:solidFill>
                  <a:schemeClr val="tx1"/>
                </a:solidFill>
                <a:latin typeface="Roboto Black" panose="02000000000000000000" pitchFamily="2" charset="0"/>
                <a:ea typeface="Roboto Black" panose="02000000000000000000" pitchFamily="2" charset="0"/>
                <a:cs typeface="Roboto Black" panose="02000000000000000000" pitchFamily="2" charset="0"/>
              </a:rPr>
              <a:t>Research gaps, state of the art &amp; research questions</a:t>
            </a:r>
            <a:r>
              <a:rPr lang="en-GB" sz="1600" b="1" i="1">
                <a:solidFill>
                  <a:schemeClr val="tx1"/>
                </a:solidFill>
                <a:latin typeface="Roboto Black" panose="02000000000000000000" pitchFamily="2" charset="0"/>
                <a:ea typeface="Roboto Black" panose="02000000000000000000" pitchFamily="2" charset="0"/>
                <a:cs typeface="Roboto Black" panose="02000000000000000000" pitchFamily="2" charset="0"/>
              </a:rPr>
              <a:t> </a:t>
            </a:r>
          </a:p>
          <a:p>
            <a:r>
              <a:rPr lang="en-GB" sz="2400" b="1">
                <a:solidFill>
                  <a:schemeClr val="tx1"/>
                </a:solidFill>
                <a:latin typeface="Roboto Black" panose="02000000000000000000" pitchFamily="2" charset="0"/>
                <a:ea typeface="Roboto Black" panose="02000000000000000000" pitchFamily="2" charset="0"/>
                <a:cs typeface="Roboto Black" panose="02000000000000000000" pitchFamily="2" charset="0"/>
              </a:rPr>
              <a:t>Complexity of modelling buildings at scale</a:t>
            </a:r>
          </a:p>
        </p:txBody>
      </p:sp>
      <p:sp>
        <p:nvSpPr>
          <p:cNvPr id="12" name="ZoneTexte 11">
            <a:extLst>
              <a:ext uri="{FF2B5EF4-FFF2-40B4-BE49-F238E27FC236}">
                <a16:creationId xmlns:a16="http://schemas.microsoft.com/office/drawing/2014/main" id="{9F3E4923-C099-66FE-975C-D87095DE7005}"/>
              </a:ext>
            </a:extLst>
          </p:cNvPr>
          <p:cNvSpPr txBox="1"/>
          <p:nvPr/>
        </p:nvSpPr>
        <p:spPr>
          <a:xfrm>
            <a:off x="10156563" y="87823"/>
            <a:ext cx="2023311" cy="584775"/>
          </a:xfrm>
          <a:prstGeom prst="rect">
            <a:avLst/>
          </a:prstGeom>
          <a:noFill/>
        </p:spPr>
        <p:txBody>
          <a:bodyPr wrap="none" rtlCol="0">
            <a:spAutoFit/>
          </a:bodyPr>
          <a:lstStyle/>
          <a:p>
            <a:r>
              <a:rPr lang="fr-FR" sz="1600">
                <a:latin typeface="Roboto Black" panose="02000000000000000000" pitchFamily="2" charset="0"/>
                <a:ea typeface="Roboto Black" panose="02000000000000000000" pitchFamily="2" charset="0"/>
                <a:cs typeface="Roboto Black" panose="02000000000000000000" pitchFamily="2" charset="0"/>
              </a:rPr>
              <a:t>Research gaps</a:t>
            </a:r>
          </a:p>
          <a:p>
            <a:r>
              <a:rPr lang="fr-FR" sz="1600">
                <a:solidFill>
                  <a:srgbClr val="D0CECE"/>
                </a:solidFill>
                <a:latin typeface="Roboto Black" panose="02000000000000000000" pitchFamily="2" charset="0"/>
                <a:ea typeface="Roboto Black" panose="02000000000000000000" pitchFamily="2" charset="0"/>
                <a:cs typeface="Roboto Black" panose="02000000000000000000" pitchFamily="2" charset="0"/>
              </a:rPr>
              <a:t>Research questions</a:t>
            </a:r>
          </a:p>
        </p:txBody>
      </p:sp>
      <p:sp>
        <p:nvSpPr>
          <p:cNvPr id="4" name="Rectangle 3">
            <a:extLst>
              <a:ext uri="{FF2B5EF4-FFF2-40B4-BE49-F238E27FC236}">
                <a16:creationId xmlns:a16="http://schemas.microsoft.com/office/drawing/2014/main" id="{0E50E425-9368-7E66-A71D-9DAA38D0E78A}"/>
              </a:ext>
            </a:extLst>
          </p:cNvPr>
          <p:cNvSpPr/>
          <p:nvPr/>
        </p:nvSpPr>
        <p:spPr>
          <a:xfrm>
            <a:off x="763846" y="2884761"/>
            <a:ext cx="7960334" cy="1906568"/>
          </a:xfrm>
          <a:prstGeom prst="rect">
            <a:avLst/>
          </a:prstGeom>
          <a:no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7" name="Connecteur droit avec flèche 56">
            <a:extLst>
              <a:ext uri="{FF2B5EF4-FFF2-40B4-BE49-F238E27FC236}">
                <a16:creationId xmlns:a16="http://schemas.microsoft.com/office/drawing/2014/main" id="{B549DAAF-DEE2-ADA7-E085-C4A6D425FFD7}"/>
              </a:ext>
            </a:extLst>
          </p:cNvPr>
          <p:cNvCxnSpPr>
            <a:cxnSpLocks/>
          </p:cNvCxnSpPr>
          <p:nvPr/>
        </p:nvCxnSpPr>
        <p:spPr>
          <a:xfrm flipV="1">
            <a:off x="8795208" y="4120475"/>
            <a:ext cx="2532699" cy="90115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riangle isocèle 74">
            <a:extLst>
              <a:ext uri="{FF2B5EF4-FFF2-40B4-BE49-F238E27FC236}">
                <a16:creationId xmlns:a16="http://schemas.microsoft.com/office/drawing/2014/main" id="{0D2D4542-7299-DBF5-9752-3754F76EC45B}"/>
              </a:ext>
            </a:extLst>
          </p:cNvPr>
          <p:cNvSpPr/>
          <p:nvPr/>
        </p:nvSpPr>
        <p:spPr>
          <a:xfrm rot="5400000" flipH="1">
            <a:off x="4381080" y="1676357"/>
            <a:ext cx="725863" cy="7960335"/>
          </a:xfrm>
          <a:prstGeom prst="triangle">
            <a:avLst/>
          </a:prstGeom>
          <a:solidFill>
            <a:schemeClr val="bg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GB" sz="1600" b="1">
                <a:solidFill>
                  <a:schemeClr val="tx1"/>
                </a:solidFill>
                <a:latin typeface="Abadi" panose="020B0604020104020204" pitchFamily="34" charset="0"/>
                <a:cs typeface="Times" panose="02020603050405020304" pitchFamily="18" charset="0"/>
              </a:rPr>
              <a:t>Data granularity</a:t>
            </a:r>
          </a:p>
        </p:txBody>
      </p:sp>
      <p:sp>
        <p:nvSpPr>
          <p:cNvPr id="76" name="Triangle isocèle 75">
            <a:extLst>
              <a:ext uri="{FF2B5EF4-FFF2-40B4-BE49-F238E27FC236}">
                <a16:creationId xmlns:a16="http://schemas.microsoft.com/office/drawing/2014/main" id="{CE8BED00-009A-B1F9-8E64-F3B689651B24}"/>
              </a:ext>
            </a:extLst>
          </p:cNvPr>
          <p:cNvSpPr/>
          <p:nvPr/>
        </p:nvSpPr>
        <p:spPr>
          <a:xfrm rot="16200000">
            <a:off x="4324406" y="2228037"/>
            <a:ext cx="839211" cy="7960333"/>
          </a:xfrm>
          <a:prstGeom prst="triangle">
            <a:avLst/>
          </a:prstGeom>
          <a:solidFill>
            <a:schemeClr val="bg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GB" sz="1600" b="1">
                <a:solidFill>
                  <a:schemeClr val="tx1"/>
                </a:solidFill>
                <a:latin typeface="Abadi" panose="020B0604020104020204" pitchFamily="34" charset="0"/>
                <a:cs typeface="Times" panose="02020603050405020304" pitchFamily="18" charset="0"/>
              </a:rPr>
              <a:t>Modelling challenges and complexity, </a:t>
            </a:r>
          </a:p>
          <a:p>
            <a:pPr algn="ctr"/>
            <a:r>
              <a:rPr lang="en-GB" sz="1600" b="1">
                <a:solidFill>
                  <a:schemeClr val="tx1"/>
                </a:solidFill>
                <a:latin typeface="Abadi" panose="020B0604020104020204" pitchFamily="34" charset="0"/>
                <a:cs typeface="Times" panose="02020603050405020304" pitchFamily="18" charset="0"/>
              </a:rPr>
              <a:t>Policy relevance</a:t>
            </a:r>
          </a:p>
        </p:txBody>
      </p:sp>
      <p:cxnSp>
        <p:nvCxnSpPr>
          <p:cNvPr id="87" name="Connecteur droit avec flèche 86">
            <a:extLst>
              <a:ext uri="{FF2B5EF4-FFF2-40B4-BE49-F238E27FC236}">
                <a16:creationId xmlns:a16="http://schemas.microsoft.com/office/drawing/2014/main" id="{5A7DBEBF-CD30-B804-1975-78D80F43CCFC}"/>
              </a:ext>
            </a:extLst>
          </p:cNvPr>
          <p:cNvCxnSpPr>
            <a:cxnSpLocks/>
          </p:cNvCxnSpPr>
          <p:nvPr/>
        </p:nvCxnSpPr>
        <p:spPr>
          <a:xfrm>
            <a:off x="763844" y="4964252"/>
            <a:ext cx="7959053" cy="573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riangle isocèle 89">
            <a:extLst>
              <a:ext uri="{FF2B5EF4-FFF2-40B4-BE49-F238E27FC236}">
                <a16:creationId xmlns:a16="http://schemas.microsoft.com/office/drawing/2014/main" id="{CBA7CB18-7105-EE0D-58D8-4B38456D3A88}"/>
              </a:ext>
            </a:extLst>
          </p:cNvPr>
          <p:cNvSpPr/>
          <p:nvPr/>
        </p:nvSpPr>
        <p:spPr>
          <a:xfrm rot="15478408">
            <a:off x="9885126" y="4077975"/>
            <a:ext cx="839211" cy="2502383"/>
          </a:xfrm>
          <a:prstGeom prst="triangle">
            <a:avLst/>
          </a:prstGeom>
          <a:solidFill>
            <a:schemeClr val="bg2"/>
          </a:solid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GB" sz="1600" b="1">
                <a:solidFill>
                  <a:schemeClr val="tx1"/>
                </a:solidFill>
                <a:latin typeface="Abadi" panose="020B0604020104020204" pitchFamily="34" charset="0"/>
                <a:cs typeface="Times" panose="02020603050405020304" pitchFamily="18" charset="0"/>
              </a:rPr>
              <a:t>Uncertainties</a:t>
            </a:r>
          </a:p>
        </p:txBody>
      </p:sp>
      <p:sp>
        <p:nvSpPr>
          <p:cNvPr id="94" name="ZoneTexte 93">
            <a:extLst>
              <a:ext uri="{FF2B5EF4-FFF2-40B4-BE49-F238E27FC236}">
                <a16:creationId xmlns:a16="http://schemas.microsoft.com/office/drawing/2014/main" id="{A914EE7E-3743-4A4A-6652-9920C3C2E3BB}"/>
              </a:ext>
            </a:extLst>
          </p:cNvPr>
          <p:cNvSpPr txBox="1"/>
          <p:nvPr/>
        </p:nvSpPr>
        <p:spPr>
          <a:xfrm>
            <a:off x="4385569" y="5024712"/>
            <a:ext cx="910827" cy="400110"/>
          </a:xfrm>
          <a:prstGeom prst="rect">
            <a:avLst/>
          </a:prstGeom>
          <a:noFill/>
        </p:spPr>
        <p:txBody>
          <a:bodyPr wrap="none" rtlCol="0">
            <a:spAutoFit/>
          </a:bodyPr>
          <a:lstStyle/>
          <a:p>
            <a:r>
              <a:rPr lang="en-GB" sz="2000" b="1">
                <a:latin typeface="Abadi" panose="020B0604020104020204" pitchFamily="34" charset="0"/>
              </a:rPr>
              <a:t>SPACE</a:t>
            </a:r>
          </a:p>
        </p:txBody>
      </p:sp>
      <p:sp>
        <p:nvSpPr>
          <p:cNvPr id="95" name="ZoneTexte 94">
            <a:extLst>
              <a:ext uri="{FF2B5EF4-FFF2-40B4-BE49-F238E27FC236}">
                <a16:creationId xmlns:a16="http://schemas.microsoft.com/office/drawing/2014/main" id="{13B0D777-90B5-9670-F791-D903A621894F}"/>
              </a:ext>
            </a:extLst>
          </p:cNvPr>
          <p:cNvSpPr txBox="1"/>
          <p:nvPr/>
        </p:nvSpPr>
        <p:spPr>
          <a:xfrm rot="20420500">
            <a:off x="9726148" y="4639815"/>
            <a:ext cx="699230" cy="400110"/>
          </a:xfrm>
          <a:prstGeom prst="rect">
            <a:avLst/>
          </a:prstGeom>
          <a:noFill/>
        </p:spPr>
        <p:txBody>
          <a:bodyPr wrap="none" rtlCol="0">
            <a:spAutoFit/>
          </a:bodyPr>
          <a:lstStyle/>
          <a:p>
            <a:r>
              <a:rPr lang="en-GB" sz="2000" b="1">
                <a:latin typeface="Abadi" panose="020B0604020104020204" pitchFamily="34" charset="0"/>
              </a:rPr>
              <a:t>TIME</a:t>
            </a:r>
          </a:p>
        </p:txBody>
      </p:sp>
      <p:sp>
        <p:nvSpPr>
          <p:cNvPr id="112" name="Espace réservé du numéro de diapositive 111">
            <a:extLst>
              <a:ext uri="{FF2B5EF4-FFF2-40B4-BE49-F238E27FC236}">
                <a16:creationId xmlns:a16="http://schemas.microsoft.com/office/drawing/2014/main" id="{51D4B739-B45A-7B55-1E27-2EB45D02021F}"/>
              </a:ext>
            </a:extLst>
          </p:cNvPr>
          <p:cNvSpPr>
            <a:spLocks noGrp="1"/>
          </p:cNvSpPr>
          <p:nvPr>
            <p:ph type="sldNum" sz="quarter" idx="12"/>
          </p:nvPr>
        </p:nvSpPr>
        <p:spPr/>
        <p:txBody>
          <a:bodyPr/>
          <a:lstStyle/>
          <a:p>
            <a:fld id="{1E55F5E4-9D21-4F00-9F86-7105B16B518E}" type="slidenum">
              <a:rPr lang="fr-FR" smtClean="0"/>
              <a:pPr/>
              <a:t>9</a:t>
            </a:fld>
            <a:endParaRPr lang="fr-FR"/>
          </a:p>
        </p:txBody>
      </p:sp>
      <p:sp>
        <p:nvSpPr>
          <p:cNvPr id="2" name="Ellipse 1">
            <a:extLst>
              <a:ext uri="{FF2B5EF4-FFF2-40B4-BE49-F238E27FC236}">
                <a16:creationId xmlns:a16="http://schemas.microsoft.com/office/drawing/2014/main" id="{5EEF8575-3C5E-D110-CB61-5FA39730E6CE}"/>
              </a:ext>
            </a:extLst>
          </p:cNvPr>
          <p:cNvSpPr/>
          <p:nvPr/>
        </p:nvSpPr>
        <p:spPr>
          <a:xfrm>
            <a:off x="912975" y="2336421"/>
            <a:ext cx="5865549" cy="518928"/>
          </a:xfrm>
          <a:prstGeom prst="ellipse">
            <a:avLst/>
          </a:prstGeom>
          <a:gradFill flip="none" rotWithShape="1">
            <a:gsLst>
              <a:gs pos="15000">
                <a:schemeClr val="accent4">
                  <a:lumMod val="5000"/>
                  <a:lumOff val="95000"/>
                </a:schemeClr>
              </a:gs>
              <a:gs pos="95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a:solidFill>
                  <a:schemeClr val="tx1"/>
                </a:solidFill>
                <a:latin typeface="Abadi" panose="020B0604020104020204" pitchFamily="34" charset="0"/>
              </a:rPr>
              <a:t>Life-cycle assessment</a:t>
            </a:r>
          </a:p>
        </p:txBody>
      </p:sp>
      <p:sp>
        <p:nvSpPr>
          <p:cNvPr id="7" name="Ellipse 6">
            <a:extLst>
              <a:ext uri="{FF2B5EF4-FFF2-40B4-BE49-F238E27FC236}">
                <a16:creationId xmlns:a16="http://schemas.microsoft.com/office/drawing/2014/main" id="{ADCA2E8A-1F91-262F-E328-D2D4B1077B7A}"/>
              </a:ext>
            </a:extLst>
          </p:cNvPr>
          <p:cNvSpPr/>
          <p:nvPr/>
        </p:nvSpPr>
        <p:spPr>
          <a:xfrm>
            <a:off x="6895693" y="2112531"/>
            <a:ext cx="1597971" cy="725864"/>
          </a:xfrm>
          <a:prstGeom prst="ellipse">
            <a:avLst/>
          </a:prstGeom>
          <a:solidFill>
            <a:schemeClr val="accent4">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latin typeface="Abadi" panose="020B0604020104020204" pitchFamily="34" charset="0"/>
              </a:rPr>
              <a:t>Emissions accounting</a:t>
            </a:r>
          </a:p>
        </p:txBody>
      </p:sp>
      <p:sp>
        <p:nvSpPr>
          <p:cNvPr id="11" name="Ellipse 10">
            <a:extLst>
              <a:ext uri="{FF2B5EF4-FFF2-40B4-BE49-F238E27FC236}">
                <a16:creationId xmlns:a16="http://schemas.microsoft.com/office/drawing/2014/main" id="{AF0D8191-78EE-1C68-FB5E-C2E07343AC4F}"/>
              </a:ext>
            </a:extLst>
          </p:cNvPr>
          <p:cNvSpPr/>
          <p:nvPr/>
        </p:nvSpPr>
        <p:spPr>
          <a:xfrm>
            <a:off x="6914445" y="939649"/>
            <a:ext cx="1597971" cy="1010508"/>
          </a:xfrm>
          <a:prstGeom prst="ellipse">
            <a:avLst/>
          </a:prstGeom>
          <a:solidFill>
            <a:schemeClr val="accent4">
              <a:lumMod val="40000"/>
              <a:lumOff val="60000"/>
            </a:schemeClr>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a:solidFill>
                  <a:schemeClr val="tx1"/>
                </a:solidFill>
                <a:latin typeface="Abadi" panose="020B0604020104020204" pitchFamily="34" charset="0"/>
              </a:rPr>
              <a:t>Input-Output Analysis</a:t>
            </a:r>
          </a:p>
        </p:txBody>
      </p:sp>
      <p:sp>
        <p:nvSpPr>
          <p:cNvPr id="13" name="Ellipse 12">
            <a:extLst>
              <a:ext uri="{FF2B5EF4-FFF2-40B4-BE49-F238E27FC236}">
                <a16:creationId xmlns:a16="http://schemas.microsoft.com/office/drawing/2014/main" id="{6A6875B7-02E8-ACF9-2DBB-31C6CE6FB2F5}"/>
              </a:ext>
            </a:extLst>
          </p:cNvPr>
          <p:cNvSpPr/>
          <p:nvPr/>
        </p:nvSpPr>
        <p:spPr>
          <a:xfrm>
            <a:off x="953358" y="949590"/>
            <a:ext cx="5222138" cy="518928"/>
          </a:xfrm>
          <a:prstGeom prst="ellipse">
            <a:avLst/>
          </a:prstGeom>
          <a:solidFill>
            <a:srgbClr val="FFFCF2"/>
          </a:soli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a:solidFill>
                  <a:schemeClr val="tx1"/>
                </a:solidFill>
                <a:latin typeface="Abadi" panose="020B0604020104020204" pitchFamily="34" charset="0"/>
              </a:rPr>
              <a:t>Hybrid life-cycle assessment</a:t>
            </a:r>
          </a:p>
        </p:txBody>
      </p:sp>
      <p:cxnSp>
        <p:nvCxnSpPr>
          <p:cNvPr id="19" name="Connecteur droit 18">
            <a:extLst>
              <a:ext uri="{FF2B5EF4-FFF2-40B4-BE49-F238E27FC236}">
                <a16:creationId xmlns:a16="http://schemas.microsoft.com/office/drawing/2014/main" id="{C6C5528A-2C6D-EA15-8E41-CC5DF6283E11}"/>
              </a:ext>
            </a:extLst>
          </p:cNvPr>
          <p:cNvCxnSpPr>
            <a:cxnSpLocks/>
          </p:cNvCxnSpPr>
          <p:nvPr/>
        </p:nvCxnSpPr>
        <p:spPr>
          <a:xfrm flipV="1">
            <a:off x="8722897" y="3742522"/>
            <a:ext cx="3016243" cy="104980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67384747-C016-5893-EEE3-C6F85BC11091}"/>
              </a:ext>
            </a:extLst>
          </p:cNvPr>
          <p:cNvCxnSpPr>
            <a:cxnSpLocks/>
          </p:cNvCxnSpPr>
          <p:nvPr/>
        </p:nvCxnSpPr>
        <p:spPr>
          <a:xfrm flipV="1">
            <a:off x="8722897" y="1838773"/>
            <a:ext cx="3016243" cy="1049806"/>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0F2F6EE1-AA39-FBE4-5E53-13EB40C3FB1A}"/>
              </a:ext>
            </a:extLst>
          </p:cNvPr>
          <p:cNvCxnSpPr>
            <a:cxnSpLocks/>
          </p:cNvCxnSpPr>
          <p:nvPr/>
        </p:nvCxnSpPr>
        <p:spPr>
          <a:xfrm flipV="1">
            <a:off x="11739140" y="1848345"/>
            <a:ext cx="0" cy="190506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30" name="Ellipse 29">
            <a:extLst>
              <a:ext uri="{FF2B5EF4-FFF2-40B4-BE49-F238E27FC236}">
                <a16:creationId xmlns:a16="http://schemas.microsoft.com/office/drawing/2014/main" id="{5F6C8608-C37F-2A8B-1490-EF55C44E538E}"/>
              </a:ext>
            </a:extLst>
          </p:cNvPr>
          <p:cNvSpPr/>
          <p:nvPr/>
        </p:nvSpPr>
        <p:spPr>
          <a:xfrm rot="20508835">
            <a:off x="8753660" y="3450750"/>
            <a:ext cx="2914707" cy="725864"/>
          </a:xfrm>
          <a:prstGeom prst="ellipse">
            <a:avLst/>
          </a:prstGeom>
          <a:gradFill flip="none" rotWithShape="1">
            <a:gsLst>
              <a:gs pos="15000">
                <a:schemeClr val="accent4">
                  <a:lumMod val="5000"/>
                  <a:lumOff val="95000"/>
                </a:schemeClr>
              </a:gs>
              <a:gs pos="95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a:solidFill>
                  <a:schemeClr val="tx1"/>
                </a:solidFill>
                <a:latin typeface="Abadi" panose="020B0604020104020204" pitchFamily="34" charset="0"/>
              </a:rPr>
              <a:t>Prospective studies</a:t>
            </a:r>
          </a:p>
        </p:txBody>
      </p:sp>
      <p:pic>
        <p:nvPicPr>
          <p:cNvPr id="31" name="Picture 4" descr="IEA – International Energy Agency">
            <a:extLst>
              <a:ext uri="{FF2B5EF4-FFF2-40B4-BE49-F238E27FC236}">
                <a16:creationId xmlns:a16="http://schemas.microsoft.com/office/drawing/2014/main" id="{71CF62B7-3FF0-31DD-CEBB-6982B4D81D4D}"/>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32179" t="40388" r="32093" b="40404"/>
          <a:stretch/>
        </p:blipFill>
        <p:spPr bwMode="auto">
          <a:xfrm rot="20490191">
            <a:off x="9671329" y="3180747"/>
            <a:ext cx="540000" cy="290313"/>
          </a:xfrm>
          <a:prstGeom prst="rect">
            <a:avLst/>
          </a:prstGeom>
          <a:noFill/>
          <a:extLst>
            <a:ext uri="{909E8E84-426E-40DD-AFC4-6F175D3DCCD1}">
              <a14:hiddenFill xmlns:a14="http://schemas.microsoft.com/office/drawing/2010/main">
                <a:solidFill>
                  <a:srgbClr val="FFFFFF"/>
                </a:solidFill>
              </a14:hiddenFill>
            </a:ext>
          </a:extLst>
        </p:spPr>
      </p:pic>
      <p:pic>
        <p:nvPicPr>
          <p:cNvPr id="32" name="Image 31">
            <a:extLst>
              <a:ext uri="{FF2B5EF4-FFF2-40B4-BE49-F238E27FC236}">
                <a16:creationId xmlns:a16="http://schemas.microsoft.com/office/drawing/2014/main" id="{B48F565C-9BCD-EBA3-D2CB-711FA79A558F}"/>
              </a:ext>
            </a:extLst>
          </p:cNvPr>
          <p:cNvPicPr>
            <a:picLocks noChangeAspect="1"/>
          </p:cNvPicPr>
          <p:nvPr/>
        </p:nvPicPr>
        <p:blipFill>
          <a:blip r:embed="rId10"/>
          <a:stretch>
            <a:fillRect/>
          </a:stretch>
        </p:blipFill>
        <p:spPr>
          <a:xfrm rot="20971371">
            <a:off x="10260653" y="2940322"/>
            <a:ext cx="540000" cy="348788"/>
          </a:xfrm>
          <a:prstGeom prst="rect">
            <a:avLst/>
          </a:prstGeom>
        </p:spPr>
      </p:pic>
      <p:pic>
        <p:nvPicPr>
          <p:cNvPr id="33" name="Image 32" descr="Une image contenant texte, capture d’écran, Police, logo&#10;&#10;Description générée automatiquement">
            <a:extLst>
              <a:ext uri="{FF2B5EF4-FFF2-40B4-BE49-F238E27FC236}">
                <a16:creationId xmlns:a16="http://schemas.microsoft.com/office/drawing/2014/main" id="{AC6A2607-D13B-8488-49F6-CF7DD68C8D6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20595758">
            <a:off x="9630847" y="2766018"/>
            <a:ext cx="363862" cy="363862"/>
          </a:xfrm>
          <a:prstGeom prst="rect">
            <a:avLst/>
          </a:prstGeom>
        </p:spPr>
      </p:pic>
      <p:pic>
        <p:nvPicPr>
          <p:cNvPr id="41" name="Image 40">
            <a:extLst>
              <a:ext uri="{FF2B5EF4-FFF2-40B4-BE49-F238E27FC236}">
                <a16:creationId xmlns:a16="http://schemas.microsoft.com/office/drawing/2014/main" id="{E11BAC4E-F430-3B17-8D3C-4A1456B751B4}"/>
              </a:ext>
            </a:extLst>
          </p:cNvPr>
          <p:cNvPicPr>
            <a:picLocks noChangeAspect="1"/>
          </p:cNvPicPr>
          <p:nvPr/>
        </p:nvPicPr>
        <p:blipFill>
          <a:blip r:embed="rId12"/>
          <a:stretch>
            <a:fillRect/>
          </a:stretch>
        </p:blipFill>
        <p:spPr>
          <a:xfrm rot="21022330">
            <a:off x="10179685" y="2633278"/>
            <a:ext cx="540000" cy="321966"/>
          </a:xfrm>
          <a:prstGeom prst="rect">
            <a:avLst/>
          </a:prstGeom>
        </p:spPr>
      </p:pic>
      <p:sp>
        <p:nvSpPr>
          <p:cNvPr id="44" name="Ellipse 43">
            <a:extLst>
              <a:ext uri="{FF2B5EF4-FFF2-40B4-BE49-F238E27FC236}">
                <a16:creationId xmlns:a16="http://schemas.microsoft.com/office/drawing/2014/main" id="{9130FB1C-ED86-91FA-6DD3-6FE433AD52E1}"/>
              </a:ext>
            </a:extLst>
          </p:cNvPr>
          <p:cNvSpPr/>
          <p:nvPr/>
        </p:nvSpPr>
        <p:spPr>
          <a:xfrm>
            <a:off x="3646453" y="1716437"/>
            <a:ext cx="3756124" cy="565370"/>
          </a:xfrm>
          <a:prstGeom prst="ellipse">
            <a:avLst/>
          </a:prstGeom>
          <a:gradFill flip="none" rotWithShape="1">
            <a:gsLst>
              <a:gs pos="15000">
                <a:schemeClr val="accent4">
                  <a:lumMod val="5000"/>
                  <a:lumOff val="95000"/>
                </a:schemeClr>
              </a:gs>
              <a:gs pos="95000">
                <a:schemeClr val="accent4">
                  <a:lumMod val="45000"/>
                  <a:lumOff val="55000"/>
                </a:schemeClr>
              </a:gs>
              <a:gs pos="83000">
                <a:schemeClr val="accent4">
                  <a:lumMod val="45000"/>
                  <a:lumOff val="55000"/>
                </a:schemeClr>
              </a:gs>
              <a:gs pos="100000">
                <a:schemeClr val="accent4">
                  <a:lumMod val="30000"/>
                  <a:lumOff val="70000"/>
                </a:schemeClr>
              </a:gs>
            </a:gsLst>
            <a:path path="circle">
              <a:fillToRect l="100000" t="100000"/>
            </a:path>
            <a:tileRect r="-100000" b="-10000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a:solidFill>
                  <a:schemeClr val="tx1"/>
                </a:solidFill>
                <a:latin typeface="Abadi" panose="020B0604020104020204" pitchFamily="34" charset="0"/>
              </a:rPr>
              <a:t>Building stock modelling</a:t>
            </a:r>
          </a:p>
        </p:txBody>
      </p:sp>
    </p:spTree>
    <p:extLst>
      <p:ext uri="{BB962C8B-B14F-4D97-AF65-F5344CB8AC3E}">
        <p14:creationId xmlns:p14="http://schemas.microsoft.com/office/powerpoint/2010/main" val="150174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5" grpId="0"/>
      <p:bldP spid="2" grpId="0" animBg="1"/>
      <p:bldP spid="7" grpId="0" animBg="1"/>
      <p:bldP spid="11" grpId="0" animBg="1"/>
      <p:bldP spid="13" grpId="0" animBg="1"/>
      <p:bldP spid="30" grpId="0" animBg="1"/>
      <p:bldP spid="44" grpId="0" animBg="1"/>
    </p:bld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E182BACE2C37C46AB1C12D1A259B650" ma:contentTypeVersion="13" ma:contentTypeDescription="Create a new document." ma:contentTypeScope="" ma:versionID="e0f4de985625addc452173b7ff5bdfbe">
  <xsd:schema xmlns:xsd="http://www.w3.org/2001/XMLSchema" xmlns:xs="http://www.w3.org/2001/XMLSchema" xmlns:p="http://schemas.microsoft.com/office/2006/metadata/properties" xmlns:ns3="5f088f44-96d9-4d12-bf8a-3d7a6609b0a6" xmlns:ns4="1207463b-1059-4ce6-95ca-d1fef8b6c645" targetNamespace="http://schemas.microsoft.com/office/2006/metadata/properties" ma:root="true" ma:fieldsID="ce10ac2d5feea8739b9d2051a574bded" ns3:_="" ns4:_="">
    <xsd:import namespace="5f088f44-96d9-4d12-bf8a-3d7a6609b0a6"/>
    <xsd:import namespace="1207463b-1059-4ce6-95ca-d1fef8b6c64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f088f44-96d9-4d12-bf8a-3d7a6609b0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07463b-1059-4ce6-95ca-d1fef8b6c64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CB04A4-B014-431F-8C7D-4BF9ECBDD739}">
  <ds:schemaRefs>
    <ds:schemaRef ds:uri="1207463b-1059-4ce6-95ca-d1fef8b6c645"/>
    <ds:schemaRef ds:uri="5f088f44-96d9-4d12-bf8a-3d7a6609b0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B3F7D9E-6C98-4AD3-A7FB-70CB6B18A551}">
  <ds:schemaRefs>
    <ds:schemaRef ds:uri="1207463b-1059-4ce6-95ca-d1fef8b6c645"/>
    <ds:schemaRef ds:uri="5f088f44-96d9-4d12-bf8a-3d7a6609b0a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5BE5D3-8242-4697-A4E0-3617E6FCBC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709</TotalTime>
  <Words>8026</Words>
  <Application>Microsoft Office PowerPoint</Application>
  <PresentationFormat>Grand écran</PresentationFormat>
  <Paragraphs>1062</Paragraphs>
  <Slides>48</Slides>
  <Notes>46</Notes>
  <HiddenSlides>1</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48</vt:i4>
      </vt:variant>
    </vt:vector>
  </HeadingPairs>
  <TitlesOfParts>
    <vt:vector size="59" baseType="lpstr">
      <vt:lpstr>Abadi</vt:lpstr>
      <vt:lpstr>Arial</vt:lpstr>
      <vt:lpstr>Calibri</vt:lpstr>
      <vt:lpstr>Calibri Light</vt:lpstr>
      <vt:lpstr>Cambria Math</vt:lpstr>
      <vt:lpstr>CharterBT-Italic</vt:lpstr>
      <vt:lpstr>CharterBT-Roman</vt:lpstr>
      <vt:lpstr>Roboto Black</vt:lpstr>
      <vt:lpstr>Times</vt:lpstr>
      <vt:lpstr>Wingdings</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CSTB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PELLAN Marin</dc:creator>
  <cp:lastModifiedBy>PELLAN Marin</cp:lastModifiedBy>
  <cp:revision>19</cp:revision>
  <dcterms:created xsi:type="dcterms:W3CDTF">2021-04-27T09:12:13Z</dcterms:created>
  <dcterms:modified xsi:type="dcterms:W3CDTF">2024-06-23T19:37:04Z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0x0101000E182BACE2C37C46AB1C12D1A259B650</vt:lpwstr>
  </property>
</Properties>
</file>